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846" r:id="rId2"/>
    <p:sldId id="847" r:id="rId3"/>
    <p:sldId id="866" r:id="rId4"/>
    <p:sldId id="857" r:id="rId5"/>
    <p:sldId id="851" r:id="rId6"/>
    <p:sldId id="858" r:id="rId7"/>
    <p:sldId id="859" r:id="rId8"/>
    <p:sldId id="849" r:id="rId9"/>
    <p:sldId id="865" r:id="rId10"/>
    <p:sldId id="864" r:id="rId11"/>
    <p:sldId id="850" r:id="rId12"/>
    <p:sldId id="854" r:id="rId13"/>
    <p:sldId id="856" r:id="rId14"/>
    <p:sldId id="855" r:id="rId15"/>
  </p:sldIdLst>
  <p:sldSz cx="12198350" cy="6859588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544414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1088828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633242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2177656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722070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3266484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810897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4355312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3">
          <p15:clr>
            <a:srgbClr val="A4A3A4"/>
          </p15:clr>
        </p15:guide>
        <p15:guide id="4" orient="horz" pos="2342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454">
          <p15:clr>
            <a:srgbClr val="A4A3A4"/>
          </p15:clr>
        </p15:guide>
        <p15:guide id="8" pos="211">
          <p15:clr>
            <a:srgbClr val="A4A3A4"/>
          </p15:clr>
        </p15:guide>
        <p15:guide id="9" pos="3842">
          <p15:clr>
            <a:srgbClr val="A4A3A4"/>
          </p15:clr>
        </p15:guide>
        <p15:guide id="10" pos="3963">
          <p15:clr>
            <a:srgbClr val="A4A3A4"/>
          </p15:clr>
        </p15:guide>
        <p15:guide id="11" pos="7352">
          <p15:clr>
            <a:srgbClr val="A4A3A4"/>
          </p15:clr>
        </p15:guide>
        <p15:guide id="12" pos="6142">
          <p15:clr>
            <a:srgbClr val="A4A3A4"/>
          </p15:clr>
        </p15:guide>
        <p15:guide id="13" pos="5052">
          <p15:clr>
            <a:srgbClr val="A4A3A4"/>
          </p15:clr>
        </p15:guide>
        <p15:guide id="14" pos="5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enegger, Loris (SI BP R&amp;D ZG CS SAP)" initials="IL(BRZCS" lastIdx="3" clrIdx="0">
    <p:extLst>
      <p:ext uri="{19B8F6BF-5375-455C-9EA6-DF929625EA0E}">
        <p15:presenceInfo xmlns:p15="http://schemas.microsoft.com/office/powerpoint/2012/main" userId="S::loris.isenegger@siemens.com::3f10079e-eee3-477c-af3f-36fb65bb6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307" y="-341"/>
      </p:cViewPr>
      <p:guideLst>
        <p:guide orient="horz" pos="3885"/>
        <p:guide orient="horz" pos="618"/>
        <p:guide orient="horz" pos="2433"/>
        <p:guide orient="horz" pos="2342"/>
        <p:guide orient="horz" pos="890"/>
        <p:guide orient="horz" pos="799"/>
        <p:guide pos="454"/>
        <p:guide pos="211"/>
        <p:guide pos="3842"/>
        <p:guide pos="3963"/>
        <p:guide pos="7352"/>
        <p:guide pos="6142"/>
        <p:guide pos="5052"/>
        <p:guide pos="5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54441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08882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3324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1776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722070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84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897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312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DExService vereinfacht durch Aufgabenplaner, Logger als Python-Bibliothek in ErrorHandler integriert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9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1"/>
          <p:cNvSpPr/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 err="1">
              <a:solidFill>
                <a:schemeClr val="tx1"/>
              </a:solidFill>
            </a:endParaRPr>
          </a:p>
        </p:txBody>
      </p:sp>
      <p:pic>
        <p:nvPicPr>
          <p:cNvPr id="31" name="Grafik 9" descr="Image_Titel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4" name="SM_Title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 bwMode="ltGray">
          <a:xfrm>
            <a:off x="627063" y="4263387"/>
            <a:ext cx="6480000" cy="1540452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75"/>
            <a:ext cx="2160000" cy="914016"/>
          </a:xfrm>
          <a:prstGeom prst="rect">
            <a:avLst/>
          </a:prstGeom>
        </p:spPr>
      </p:pic>
      <p:sp>
        <p:nvSpPr>
          <p:cNvPr id="9" name="SM_Url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8968"/>
            <a:ext cx="6480000" cy="324075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SM_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8968"/>
            <a:ext cx="3167824" cy="324075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CH" sz="1000" b="1" noProof="0"/>
              <a:t>Intern © Siemens Schweiz AG 2019</a:t>
            </a:r>
            <a:endParaRPr lang="de-DE" dirty="0"/>
          </a:p>
        </p:txBody>
      </p:sp>
      <p:grpSp>
        <p:nvGrpSpPr>
          <p:cNvPr id="2" name="Gruppieren 33"/>
          <p:cNvGrpSpPr/>
          <p:nvPr userDrawn="1"/>
        </p:nvGrpSpPr>
        <p:grpSpPr>
          <a:xfrm>
            <a:off x="-216000" y="-216050"/>
            <a:ext cx="12628800" cy="7291688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8835517" y="5292143"/>
            <a:ext cx="2880360" cy="94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36000" bIns="46800" anchor="b" anchorCtr="0">
            <a:spAutoFit/>
          </a:bodyPr>
          <a:lstStyle>
            <a:lvl1pPr marL="893763" indent="-893763" algn="l" rtl="0" fontAlgn="base">
              <a:spcBef>
                <a:spcPts val="0"/>
              </a:spcBef>
              <a:spcAft>
                <a:spcPct val="0"/>
              </a:spcAft>
              <a:tabLst/>
              <a:defRPr lang="en-US" sz="1000" b="1" kern="1200" baseline="0" noProof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Metadata</a:t>
            </a:r>
          </a:p>
          <a:p>
            <a:pPr lvl="0"/>
            <a:r>
              <a:rPr lang="en-US" dirty="0"/>
              <a:t>. use Workbook Update function</a:t>
            </a:r>
          </a:p>
          <a:p>
            <a:pPr lvl="0"/>
            <a:r>
              <a:rPr lang="en-US" dirty="0"/>
              <a:t>. delete this textbox, if not needed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donat.hutter@siemens.com</a:t>
            </a:r>
          </a:p>
        </p:txBody>
      </p: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5379135" cy="2303997"/>
          </a:xfrm>
          <a:prstGeom prst="rect">
            <a:avLst/>
          </a:prstGeo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2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98341" y="1413204"/>
            <a:ext cx="5379134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198341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345195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271165" y="1413202"/>
            <a:ext cx="365527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119157" y="1413202"/>
            <a:ext cx="3596720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8209026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8209027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92911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4415547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234755" y="1413202"/>
            <a:ext cx="4421905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9123720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9123719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4415547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3" y="3861694"/>
            <a:ext cx="441554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234755" y="1413204"/>
            <a:ext cx="4421905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234755" y="3861694"/>
            <a:ext cx="4421905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3202"/>
            <a:ext cx="4510082" cy="4754076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4" y="1413202"/>
            <a:ext cx="3883019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3203"/>
            <a:ext cx="12196800" cy="4754075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8350" cy="1262347"/>
          </a:xfrm>
        </p:spPr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preserve="1" userDrawn="1">
  <p:cSld name="One object (small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110893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626492" y="1413201"/>
            <a:ext cx="820902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91892" y="1413202"/>
            <a:ext cx="5379134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 userDrawn="1"/>
        </p:nvSpPr>
        <p:spPr>
          <a:xfrm>
            <a:off x="1872447" y="6600328"/>
            <a:ext cx="3650356" cy="259260"/>
          </a:xfrm>
          <a:prstGeom prst="rect">
            <a:avLst/>
          </a:prstGeom>
          <a:noFill/>
        </p:spPr>
        <p:txBody>
          <a:bodyPr wrap="square" lIns="0" tIns="0" rIns="0" bIns="137175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Rev 7, 14-Mai-2019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de-CH" sz="1000" b="1" noProof="0"/>
              <a:t>Intern © Siemens Schweiz AG 2019</a:t>
            </a:r>
            <a:endParaRPr lang="en-US" sz="1000" b="1" noProof="0" dirty="0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"/>
            <a:ext cx="12198350" cy="1268707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12198350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the style sheet to edit the title</a:t>
            </a:r>
          </a:p>
        </p:txBody>
      </p:sp>
      <p:sp>
        <p:nvSpPr>
          <p:cNvPr id="12" name="SM_SlideNumber"/>
          <p:cNvSpPr txBox="1"/>
          <p:nvPr userDrawn="1"/>
        </p:nvSpPr>
        <p:spPr>
          <a:xfrm>
            <a:off x="0" y="6600328"/>
            <a:ext cx="1872447" cy="259260"/>
          </a:xfrm>
          <a:prstGeom prst="rect">
            <a:avLst/>
          </a:prstGeom>
          <a:noFill/>
        </p:spPr>
        <p:txBody>
          <a:bodyPr wrap="square" lIns="643009" tIns="0" rIns="0" bIns="137175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Seite </a:t>
            </a:r>
            <a:fld id="{2EB570D6-7907-4356-85D5-FB6392C2E017}" type="slidenum">
              <a:rPr lang="en-US" sz="1000" noProof="0" smtClean="0">
                <a:solidFill>
                  <a:schemeClr val="tx1"/>
                </a:solidFill>
              </a:rPr>
              <a:t>‹Nr.›</a:t>
            </a:fld>
            <a:r>
              <a:rPr lang="en-US" sz="1000" noProof="0">
                <a:solidFill>
                  <a:schemeClr val="tx1"/>
                </a:solidFill>
              </a:rPr>
              <a:t> / 14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Loris Isenegger / Building Products Division / BP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26490" y="1413542"/>
            <a:ext cx="11089260" cy="47525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pic>
        <p:nvPicPr>
          <p:cNvPr id="11" name="siemens-2016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18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5" r:id="rId2"/>
    <p:sldLayoutId id="2147483696" r:id="rId3"/>
    <p:sldLayoutId id="2147483689" r:id="rId4"/>
    <p:sldLayoutId id="2147483704" r:id="rId5"/>
    <p:sldLayoutId id="2147483670" r:id="rId6"/>
    <p:sldLayoutId id="2147483692" r:id="rId7"/>
    <p:sldLayoutId id="2147483680" r:id="rId8"/>
    <p:sldLayoutId id="2147483703" r:id="rId9"/>
    <p:sldLayoutId id="2147483682" r:id="rId10"/>
    <p:sldLayoutId id="2147483681" r:id="rId11"/>
    <p:sldLayoutId id="2147483683" r:id="rId12"/>
    <p:sldLayoutId id="2147483691" r:id="rId13"/>
    <p:sldLayoutId id="2147483684" r:id="rId14"/>
    <p:sldLayoutId id="2147483685" r:id="rId15"/>
    <p:sldLayoutId id="2147483686" r:id="rId16"/>
    <p:sldLayoutId id="2147483688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5pPr>
      <a:lvl6pPr marL="5444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6pPr>
      <a:lvl7pPr marL="10888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7pPr>
      <a:lvl8pPr marL="163324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8pPr>
      <a:lvl9pPr marL="217765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975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1950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4375" indent="-1714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53661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998075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542489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3086903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1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28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4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656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07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8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897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31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627063" y="4417633"/>
            <a:ext cx="6480000" cy="1386206"/>
          </a:xfrm>
        </p:spPr>
        <p:txBody>
          <a:bodyPr>
            <a:spAutoFit/>
          </a:bodyPr>
          <a:lstStyle/>
          <a:p>
            <a:r>
              <a:rPr lang="en-US"/>
              <a:t>InfluxDExTool </a:t>
            </a:r>
            <a:br>
              <a:rPr lang="en-US" sz="1000" b="0"/>
            </a:br>
            <a:br>
              <a:rPr lang="en-US" sz="1000" b="0"/>
            </a:br>
            <a:r>
              <a:rPr lang="en-US" sz="2000" b="0"/>
              <a:t>IPA Präsentation - Loris Isenegger</a:t>
            </a:r>
            <a:endParaRPr lang="en-US" sz="2000" b="0" dirty="0"/>
          </a:p>
        </p:txBody>
      </p:sp>
      <p:sp>
        <p:nvSpPr>
          <p:cNvPr id="6" name="Cover_Url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endParaRPr lang="de-DE" dirty="0"/>
          </a:p>
        </p:txBody>
      </p:sp>
      <p:sp>
        <p:nvSpPr>
          <p:cNvPr id="7" name="Cover_Copyrigh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/>
              <a:t>Intern © Siemens Schweiz AG 2019</a:t>
            </a:r>
            <a:endParaRPr lang="de-DE" dirty="0"/>
          </a:p>
        </p:txBody>
      </p:sp>
      <p:sp>
        <p:nvSpPr>
          <p:cNvPr id="11" name="Cover_Metadata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8835517" y="5813119"/>
            <a:ext cx="2880360" cy="419924"/>
          </a:xfrm>
          <a:solidFill>
            <a:schemeClr val="bg1"/>
          </a:solidFill>
        </p:spPr>
        <p:txBody>
          <a:bodyPr lIns="72000" tIns="46800" rIns="36000" bIns="46800" anchor="b" anchorCtr="0">
            <a:spAutoFit/>
          </a:bodyPr>
          <a:lstStyle/>
          <a:p>
            <a:pPr marL="892175" lvl="0" indent="-892175"/>
            <a:r>
              <a:rPr lang="en-US" sz="1000" b="1">
                <a:solidFill>
                  <a:schemeClr val="bg2">
                    <a:lumMod val="50000"/>
                  </a:schemeClr>
                </a:solidFill>
              </a:rPr>
              <a:t>Autor:	Loris Isenegger</a:t>
            </a:r>
          </a:p>
          <a:p>
            <a:pPr marL="892175" lvl="0" indent="-892175"/>
            <a:r>
              <a:rPr lang="en-US" sz="1000" b="1">
                <a:solidFill>
                  <a:schemeClr val="bg2">
                    <a:lumMod val="50000"/>
                  </a:schemeClr>
                </a:solidFill>
              </a:rPr>
              <a:t>Revision:	7, 14-Mai-2019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EF6A5-445B-425C-916A-21A16A97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Funktionalitäten (Unterstützungsmodule)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9422D-05F6-4808-BD58-97050A36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ErrorHandler: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Ausgabe in Konsole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Logging</a:t>
            </a:r>
          </a:p>
          <a:p>
            <a:endParaRPr lang="de-CH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78AE5-86D7-4CEE-8514-0FCADEE23D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InfluxHandler: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Ausführen einer Liste an Queries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Umwandeln des Resultats in ein Dictionary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Erstellen von Platzhalter-Daten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38231AD-DF3B-4DE2-98A8-C16B0DFB5B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b="1" dirty="0"/>
              <a:t>CSVHandler: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Auslesen einer .csv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Schreiben einer .csv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Datenumwandlung (Liste zu Dictionary, Dictionary zu Liste)</a:t>
            </a:r>
          </a:p>
        </p:txBody>
      </p:sp>
    </p:spTree>
    <p:extLst>
      <p:ext uri="{BB962C8B-B14F-4D97-AF65-F5344CB8AC3E}">
        <p14:creationId xmlns:p14="http://schemas.microsoft.com/office/powerpoint/2010/main" val="290488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E95EA-3F1C-4862-9840-E6ABB06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Issues -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10465-281A-419C-87E2-CC81B53B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mapping.csv Vorlage</a:t>
            </a:r>
          </a:p>
          <a:p>
            <a:r>
              <a:rPr lang="de-CH" b="1" dirty="0"/>
              <a:t>Problem: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Die «</a:t>
            </a:r>
            <a:r>
              <a:rPr lang="de-CH" i="1" dirty="0"/>
              <a:t>mapping.csv</a:t>
            </a:r>
            <a:r>
              <a:rPr lang="de-CH" dirty="0"/>
              <a:t>» Vorlage in der Detailbeschreibung war nicht vorhanden</a:t>
            </a:r>
          </a:p>
          <a:p>
            <a:r>
              <a:rPr lang="de-CH" b="1" dirty="0"/>
              <a:t>Lösung: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Wurde nachgereicht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FAE40-0BF3-4C46-83FF-69AC8846A4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Escaping Problematik</a:t>
            </a:r>
          </a:p>
          <a:p>
            <a:r>
              <a:rPr lang="de-CH" b="1" dirty="0"/>
              <a:t>Problem: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Keine Dokumentation zum Escaping bei .csv Dateien wurde gefunden, um manuell den Code testen zu können</a:t>
            </a:r>
          </a:p>
          <a:p>
            <a:r>
              <a:rPr lang="de-CH" b="1" dirty="0"/>
              <a:t>Lösung: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Automatisches Schreiben der .csv Dateien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8C2852-EE47-4D22-B8D9-039AA888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2"/>
          <a:stretch/>
        </p:blipFill>
        <p:spPr>
          <a:xfrm>
            <a:off x="6291892" y="3573810"/>
            <a:ext cx="5379134" cy="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CB76D-C7E5-40F0-9664-322D9B1E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916F6-4EA3-4DF9-9640-7858A1A372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…Interessantes Projekt</a:t>
            </a:r>
          </a:p>
          <a:p>
            <a:r>
              <a:rPr lang="de-CH" dirty="0"/>
              <a:t>…Abwechslungsreiche Arbeit</a:t>
            </a:r>
          </a:p>
          <a:p>
            <a:r>
              <a:rPr lang="de-CH" dirty="0"/>
              <a:t>…Erstmaliges aktives Erstellen einer Dokumentation</a:t>
            </a:r>
          </a:p>
          <a:p>
            <a:endParaRPr lang="de-CH" dirty="0"/>
          </a:p>
          <a:p>
            <a:r>
              <a:rPr lang="de-CH" dirty="0"/>
              <a:t>Im Grossen und Ganzen gefiel mir die Arbeit sehr, auch da ich individuelles Arbeiten sehr mag.</a:t>
            </a:r>
          </a:p>
        </p:txBody>
      </p:sp>
    </p:spTree>
    <p:extLst>
      <p:ext uri="{BB962C8B-B14F-4D97-AF65-F5344CB8AC3E}">
        <p14:creationId xmlns:p14="http://schemas.microsoft.com/office/powerpoint/2010/main" val="186549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95B09-0EAA-4F7D-B4D9-71E94AE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B46B13-09AC-4669-A70C-61C0315FF6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9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BDEF713-E4EB-421B-86CF-ABC69D1F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33241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12E97-EE3D-4543-97FF-D77316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D5E62-B8DC-4F66-B968-C613D400D6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Gebrauch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Planungsphase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Funktionalitäten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Open Issues - Lösungen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Fazit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878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4DC55-EEA3-40ED-B088-D9A0D0C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D8CEB-2CFA-46FC-BDBF-395F9A6F41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CH" dirty="0"/>
              <a:t>Das Projekt wird benötigt um…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…Daten von verschiedenen Geräten in eine Datenbank zu speichern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…Daten täglich auszulesen und formatiert abzulegen, um vom Nutzer an verschiedene Applikationen weitergegeben werden zu können, wie zum Beispiel FDD (Fault Detection &amp; Diagnosis)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173161-BF82-416F-A828-E4914FB9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27" y="2709714"/>
            <a:ext cx="4598285" cy="32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25C45-EA73-488D-B1C0-643529F0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AA8FB-5979-42A4-AA17-C5080ABB2D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CH" dirty="0"/>
              <a:t>Es soll ein Tool erstellt werden, welches…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Die DB Daten für andere Apps zur Verfügung stellt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aus einem Service und Build-Teil besteht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via «</a:t>
            </a:r>
            <a:r>
              <a:rPr lang="de-CH" i="1" dirty="0"/>
              <a:t>register.csv</a:t>
            </a:r>
            <a:r>
              <a:rPr lang="de-CH" dirty="0"/>
              <a:t>» Jobs registrieren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Queries anhand des eingetragenen Jobs generieren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mehrere Jobs gleichzeitig handeln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täglich die eingetragenen Queries zu jedem Job ausführt und die alten Output-Dateien mit den Daten des aktuellen Tages überschreibt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6F59DD-79E1-48B6-9671-3E105701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2" y="3933850"/>
            <a:ext cx="6080237" cy="2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3A9F-C8C4-40BF-AF8A-2045EE1F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JobBuilder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312C34A-63BA-48F8-8A17-DA3539C62F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Schnittstellen JobBuilder: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Nutzer (via «</a:t>
            </a:r>
            <a:r>
              <a:rPr lang="de-CH" i="1" dirty="0"/>
              <a:t>register.csv</a:t>
            </a:r>
            <a:r>
              <a:rPr lang="de-CH" dirty="0"/>
              <a:t>»)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Nutzerseitig: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config.csv</a:t>
            </a:r>
            <a:r>
              <a:rPr lang="de-CH" dirty="0"/>
              <a:t>»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mapping.csv</a:t>
            </a:r>
            <a:r>
              <a:rPr lang="de-CH" dirty="0"/>
              <a:t>» Datei</a:t>
            </a:r>
          </a:p>
          <a:p>
            <a:pPr lvl="1" indent="0">
              <a:buNone/>
            </a:pPr>
            <a:endParaRPr lang="de-CH" dirty="0"/>
          </a:p>
          <a:p>
            <a:r>
              <a:rPr lang="de-CH" dirty="0"/>
              <a:t>Tool: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JobBuilder</a:t>
            </a:r>
            <a:r>
              <a:rPr lang="de-CH" dirty="0"/>
              <a:t>» (Ausführung)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4600F59-EE1D-486C-A09E-CB44005D0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974" y="1652561"/>
            <a:ext cx="5418290" cy="4275190"/>
          </a:xfrm>
        </p:spPr>
      </p:pic>
    </p:spTree>
    <p:extLst>
      <p:ext uri="{BB962C8B-B14F-4D97-AF65-F5344CB8AC3E}">
        <p14:creationId xmlns:p14="http://schemas.microsoft.com/office/powerpoint/2010/main" val="7458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5EC2-19EF-4497-9269-408DB84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DExService (aktiver Einsatz)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E85A5F-7119-47B2-9DBA-B04BADF0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193" y="1412875"/>
            <a:ext cx="3433851" cy="4754563"/>
          </a:xfrm>
        </p:spPr>
      </p:pic>
      <p:sp>
        <p:nvSpPr>
          <p:cNvPr id="5" name="Inhaltsplatzhalter 11">
            <a:extLst>
              <a:ext uri="{FF2B5EF4-FFF2-40B4-BE49-F238E27FC236}">
                <a16:creationId xmlns:a16="http://schemas.microsoft.com/office/drawing/2014/main" id="{F31FBD20-CCB5-40DF-9087-8267062CDB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1263" y="1412875"/>
            <a:ext cx="5380037" cy="4754563"/>
          </a:xfrm>
        </p:spPr>
        <p:txBody>
          <a:bodyPr/>
          <a:lstStyle/>
          <a:p>
            <a:r>
              <a:rPr lang="de-CH" dirty="0"/>
              <a:t>Schnittstellen DExService: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Nutzer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Cloud (InfluxDB)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Nutzerseitig: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[JobName]_output.csv</a:t>
            </a:r>
            <a:r>
              <a:rPr lang="de-CH" dirty="0"/>
              <a:t>»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[JobName]_error.log</a:t>
            </a:r>
            <a:r>
              <a:rPr lang="de-CH" dirty="0"/>
              <a:t>» Datei</a:t>
            </a:r>
          </a:p>
          <a:p>
            <a:pPr lvl="1" indent="0">
              <a:buNone/>
            </a:pPr>
            <a:endParaRPr lang="de-CH" dirty="0"/>
          </a:p>
          <a:p>
            <a:r>
              <a:rPr lang="de-CH" dirty="0"/>
              <a:t>Tool: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DExService</a:t>
            </a:r>
            <a:r>
              <a:rPr lang="de-CH" dirty="0"/>
              <a:t>» (Automatische Ausführung)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InfluxHandler</a:t>
            </a:r>
            <a:r>
              <a:rPr lang="de-CH" dirty="0"/>
              <a:t>» (Handler InfluxDB)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Cloud &amp; Aussenwelt: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Daten verschiedenster Geräte</a:t>
            </a:r>
          </a:p>
        </p:txBody>
      </p:sp>
    </p:spTree>
    <p:extLst>
      <p:ext uri="{BB962C8B-B14F-4D97-AF65-F5344CB8AC3E}">
        <p14:creationId xmlns:p14="http://schemas.microsoft.com/office/powerpoint/2010/main" val="3550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04E5C-9B85-4B8B-9596-A6D75EC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DExService (IPA-Prototyp)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705C9E-A055-4729-BB55-61605379F1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Schnittstellen DExService: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Nutzer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Nutzerseitig: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[JobName]_output.csv</a:t>
            </a:r>
            <a:r>
              <a:rPr lang="de-CH" dirty="0"/>
              <a:t>»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[JobName]_error.log</a:t>
            </a:r>
            <a:r>
              <a:rPr lang="de-CH" dirty="0"/>
              <a:t>» Datei</a:t>
            </a:r>
          </a:p>
          <a:p>
            <a:endParaRPr lang="de-CH" dirty="0"/>
          </a:p>
          <a:p>
            <a:r>
              <a:rPr lang="de-CH" dirty="0"/>
              <a:t>Tool: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DExService</a:t>
            </a:r>
            <a:r>
              <a:rPr lang="de-CH" dirty="0"/>
              <a:t>» (Automatische Ausführung)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«</a:t>
            </a:r>
            <a:r>
              <a:rPr lang="de-CH" i="1" dirty="0"/>
              <a:t>InfluxHandler</a:t>
            </a:r>
            <a:r>
              <a:rPr lang="de-CH" dirty="0"/>
              <a:t>» (Handler InfluxDB)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Cloud (lokal)</a:t>
            </a:r>
          </a:p>
          <a:p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48D69FB-790D-4EB4-8BD7-D33441A39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076" y="1420131"/>
            <a:ext cx="4900085" cy="4740051"/>
          </a:xfrm>
        </p:spPr>
      </p:pic>
    </p:spTree>
    <p:extLst>
      <p:ext uri="{BB962C8B-B14F-4D97-AF65-F5344CB8AC3E}">
        <p14:creationId xmlns:p14="http://schemas.microsoft.com/office/powerpoint/2010/main" val="7071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8DE32EE-0B6F-40EF-B0A5-53A5C94DB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57" b="-1"/>
          <a:stretch/>
        </p:blipFill>
        <p:spPr>
          <a:xfrm>
            <a:off x="844150" y="2637706"/>
            <a:ext cx="5037369" cy="20162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9D9EAF-B07D-4C23-96DF-06FE9C5F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Planungsphase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59792-FE2C-4B9B-878C-98A22A11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Vorgegebene Module: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JobBuilder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DExService (!)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03A9AA-99C1-4846-9ED2-61EA6E8F5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Geplante Zusatzmodule: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CSVHandler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InfluxHandler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ErrorHandler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Logger (!)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45D417-6789-4D96-9BA0-573A2F0735FB}"/>
              </a:ext>
            </a:extLst>
          </p:cNvPr>
          <p:cNvSpPr/>
          <p:nvPr/>
        </p:nvSpPr>
        <p:spPr bwMode="auto">
          <a:xfrm>
            <a:off x="1130623" y="4005858"/>
            <a:ext cx="1656184" cy="5760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C2E107-CA93-4F13-82D0-BB479D65DF4E}"/>
              </a:ext>
            </a:extLst>
          </p:cNvPr>
          <p:cNvSpPr/>
          <p:nvPr/>
        </p:nvSpPr>
        <p:spPr bwMode="auto">
          <a:xfrm>
            <a:off x="4154959" y="4005858"/>
            <a:ext cx="1561107" cy="5760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07827-72A1-4528-9787-4E40269F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Funktionalitäten (Hauptmodule)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5B67A-86E1-4292-A721-F6F1B543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JobBuilder: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Erstellen neuer Jobs (eingetragen in «</a:t>
            </a:r>
            <a:r>
              <a:rPr lang="de-CH" i="1" dirty="0"/>
              <a:t>register.csv</a:t>
            </a:r>
            <a:r>
              <a:rPr lang="de-CH" dirty="0"/>
              <a:t>») auf Basis des angegebenen «</a:t>
            </a:r>
            <a:r>
              <a:rPr lang="de-CH" i="1" dirty="0"/>
              <a:t>config.csv</a:t>
            </a:r>
            <a:r>
              <a:rPr lang="de-CH" dirty="0"/>
              <a:t>» und «</a:t>
            </a:r>
            <a:r>
              <a:rPr lang="de-CH" i="1" dirty="0"/>
              <a:t>mapping.csv</a:t>
            </a:r>
            <a:r>
              <a:rPr lang="de-CH" dirty="0"/>
              <a:t>»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Generieren von Queries basierend auf die beiden .csv Dateien.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Eintragen der neuen Jobs ins «</a:t>
            </a:r>
            <a:r>
              <a:rPr lang="de-CH" i="1" dirty="0"/>
              <a:t>registeredJobs.csv</a:t>
            </a:r>
            <a:r>
              <a:rPr lang="de-CH" dirty="0"/>
              <a:t>»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5CCD2-EA40-43F7-87D4-F836D686E4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DExService: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Auslesen aller eingetragenen Jobs aus dem «</a:t>
            </a:r>
            <a:r>
              <a:rPr lang="de-CH" i="1" dirty="0"/>
              <a:t>registeredJobs.csv</a:t>
            </a:r>
            <a:r>
              <a:rPr lang="de-CH" dirty="0"/>
              <a:t>»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Aufrufen des InfluxHandlers für das Ausführen der Queries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Aufrufen des CSVHandlers für das Schreiben der Resultate in die entsprechende Output-Datei.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i="1" dirty="0"/>
              <a:t>Passiv:</a:t>
            </a:r>
            <a:r>
              <a:rPr lang="de-CH" dirty="0"/>
              <a:t> Der DExService wird täglich vom Aufgabenplaner (Task Scheduler) einmalig aufgerufen.</a:t>
            </a:r>
          </a:p>
        </p:txBody>
      </p:sp>
    </p:spTree>
    <p:extLst>
      <p:ext uri="{BB962C8B-B14F-4D97-AF65-F5344CB8AC3E}">
        <p14:creationId xmlns:p14="http://schemas.microsoft.com/office/powerpoint/2010/main" val="2951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heme/theme1.xml><?xml version="1.0" encoding="utf-8"?>
<a:theme xmlns:a="http://schemas.openxmlformats.org/drawingml/2006/main" name="siemens 2016.wb1 – 16:9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547</Words>
  <Application>Microsoft Office PowerPoint</Application>
  <PresentationFormat>Benutzerdefiniert</PresentationFormat>
  <Paragraphs>117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siemens 2016.wb1 – 16:9</vt:lpstr>
      <vt:lpstr>InfluxDExTool   IPA Präsentation - Loris Isenegger</vt:lpstr>
      <vt:lpstr>Inhaltsverzeichnis</vt:lpstr>
      <vt:lpstr>Gebrauch Projekt</vt:lpstr>
      <vt:lpstr>Aufgabenstellung</vt:lpstr>
      <vt:lpstr>Schnittstellen JobBuilder</vt:lpstr>
      <vt:lpstr>Schnittstellen DExService (aktiver Einsatz)</vt:lpstr>
      <vt:lpstr>Schnittstellen DExService (IPA-Prototyp)</vt:lpstr>
      <vt:lpstr>Planungsphase</vt:lpstr>
      <vt:lpstr>Funktionalitäten (Hauptmodule)</vt:lpstr>
      <vt:lpstr>Funktionalitäten (Unterstützungsmodule)</vt:lpstr>
      <vt:lpstr>Open Issues - Lösungen</vt:lpstr>
      <vt:lpstr>Fazit</vt:lpstr>
      <vt:lpstr>Demo</vt:lpstr>
      <vt:lpstr>Quellenverzeichnis</vt:lpstr>
    </vt:vector>
  </TitlesOfParts>
  <Company>Siemens Schweiz AG,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InfluxDExTool</dc:title>
  <dc:subject>IPA Präsentation - Loris Isenegger</dc:subject>
  <dc:creator>Loris Isenegger</dc:creator>
  <cp:keywords>Influx, Python, Data Extraction</cp:keywords>
  <dc:description/>
  <cp:lastModifiedBy>Isenegger, Loris (SI BP R&amp;D ZG CS SAP)</cp:lastModifiedBy>
  <cp:revision>74</cp:revision>
  <cp:lastPrinted>2012-10-29T09:59:01Z</cp:lastPrinted>
  <dcterms:created xsi:type="dcterms:W3CDTF">2019-05-07T07:19:24Z</dcterms:created>
  <dcterms:modified xsi:type="dcterms:W3CDTF">2019-05-14T12:27:17Z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7</vt:lpwstr>
  </property>
  <property fmtid="{D5CDD505-2E9C-101B-9397-08002B2CF9AE}" pid="16" name="wbRevisionDate">
    <vt:lpwstr>14-Mai-2019</vt:lpwstr>
  </property>
  <property fmtid="{D5CDD505-2E9C-101B-9397-08002B2CF9AE}" pid="17" name="wbEffectiveDate">
    <vt:lpwstr>14-Mai-2019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Loris Isenegger</vt:lpwstr>
  </property>
  <property fmtid="{D5CDD505-2E9C-101B-9397-08002B2CF9AE}" pid="22" name="wbCoAuthor">
    <vt:lpwstr/>
  </property>
  <property fmtid="{D5CDD505-2E9C-101B-9397-08002B2CF9AE}" pid="23" name="wbResponsible">
    <vt:lpwstr>name@siemens.com</vt:lpwstr>
  </property>
  <property fmtid="{D5CDD505-2E9C-101B-9397-08002B2CF9AE}" pid="24" name="wbCompany">
    <vt:lpwstr>Siemens Schweiz AG, </vt:lpwstr>
  </property>
  <property fmtid="{D5CDD505-2E9C-101B-9397-08002B2CF9AE}" pid="25" name="wbOrgUnit">
    <vt:lpwstr>Control Products &amp;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pptStandard;20;2016-06-30;dh3531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/>
  </property>
  <property fmtid="{D5CDD505-2E9C-101B-9397-08002B2CF9AE}" pid="59" name="Owner">
    <vt:lpwstr>name@siemens.com</vt:lpwstr>
  </property>
  <property fmtid="{D5CDD505-2E9C-101B-9397-08002B2CF9AE}" pid="60" name="Status">
    <vt:lpwstr>Valid</vt:lpwstr>
  </property>
  <property fmtid="{D5CDD505-2E9C-101B-9397-08002B2CF9AE}" pid="61" name="wbDotRevision">
    <vt:lpwstr>15030</vt:lpwstr>
  </property>
  <property fmtid="{D5CDD505-2E9C-101B-9397-08002B2CF9AE}" pid="62" name="wbDocUpdate">
    <vt:lpwstr>1</vt:lpwstr>
  </property>
  <property fmtid="{D5CDD505-2E9C-101B-9397-08002B2CF9AE}" pid="63" name="wbLayout">
    <vt:lpwstr>siemens 2016.wb1</vt:lpwstr>
  </property>
  <property fmtid="{D5CDD505-2E9C-101B-9397-08002B2CF9AE}" pid="64" name="wbCustomOrg">
    <vt:lpwstr>Building Products Division / BP</vt:lpwstr>
  </property>
  <property fmtid="{D5CDD505-2E9C-101B-9397-08002B2CF9AE}" pid="65" name="wbCustomUrl">
    <vt:lpwstr/>
  </property>
</Properties>
</file>