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1"/>
  </p:sldMasterIdLst>
  <p:notesMasterIdLst>
    <p:notesMasterId r:id="rId24"/>
  </p:notesMasterIdLst>
  <p:handoutMasterIdLst>
    <p:handoutMasterId r:id="rId25"/>
  </p:handoutMasterIdLst>
  <p:sldIdLst>
    <p:sldId id="846" r:id="rId2"/>
    <p:sldId id="902" r:id="rId3"/>
    <p:sldId id="934" r:id="rId4"/>
    <p:sldId id="907" r:id="rId5"/>
    <p:sldId id="922" r:id="rId6"/>
    <p:sldId id="943" r:id="rId7"/>
    <p:sldId id="935" r:id="rId8"/>
    <p:sldId id="938" r:id="rId9"/>
    <p:sldId id="939" r:id="rId10"/>
    <p:sldId id="937" r:id="rId11"/>
    <p:sldId id="940" r:id="rId12"/>
    <p:sldId id="924" r:id="rId13"/>
    <p:sldId id="931" r:id="rId14"/>
    <p:sldId id="933" r:id="rId15"/>
    <p:sldId id="926" r:id="rId16"/>
    <p:sldId id="941" r:id="rId17"/>
    <p:sldId id="928" r:id="rId18"/>
    <p:sldId id="942" r:id="rId19"/>
    <p:sldId id="930" r:id="rId20"/>
    <p:sldId id="918" r:id="rId21"/>
    <p:sldId id="920" r:id="rId22"/>
    <p:sldId id="921" r:id="rId23"/>
  </p:sldIdLst>
  <p:sldSz cx="9144000" cy="6858000" type="screen4x3"/>
  <p:notesSz cx="7099300" cy="10234613"/>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7D7CD"/>
    <a:srgbClr val="879BAA"/>
    <a:srgbClr val="ADBECB"/>
    <a:srgbClr val="233746"/>
    <a:srgbClr val="AFB9C3"/>
    <a:srgbClr val="646E78"/>
    <a:srgbClr val="505A64"/>
    <a:srgbClr val="990000"/>
    <a:srgbClr val="006487"/>
    <a:srgbClr val="647D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188" autoAdjust="0"/>
    <p:restoredTop sz="97657" autoAdjust="0"/>
  </p:normalViewPr>
  <p:slideViewPr>
    <p:cSldViewPr showGuides="1">
      <p:cViewPr>
        <p:scale>
          <a:sx n="75" d="100"/>
          <a:sy n="75" d="100"/>
        </p:scale>
        <p:origin x="-744" y="-756"/>
      </p:cViewPr>
      <p:guideLst>
        <p:guide orient="horz" pos="3884"/>
        <p:guide orient="horz" pos="618"/>
        <p:guide orient="horz" pos="2432"/>
        <p:guide orient="horz" pos="2341"/>
        <p:guide orient="horz" pos="890"/>
        <p:guide orient="horz" pos="799"/>
        <p:guide pos="340"/>
        <p:guide pos="158"/>
        <p:guide pos="2880"/>
        <p:guide pos="2971"/>
        <p:guide pos="5511"/>
        <p:guide pos="4604"/>
        <p:guide pos="3787"/>
        <p:guide pos="3878"/>
      </p:guideLst>
    </p:cSldViewPr>
  </p:slideViewPr>
  <p:outlineViewPr>
    <p:cViewPr>
      <p:scale>
        <a:sx n="33" d="100"/>
        <a:sy n="33" d="100"/>
      </p:scale>
      <p:origin x="0" y="486"/>
    </p:cViewPr>
  </p:outlineViewPr>
  <p:notesTextViewPr>
    <p:cViewPr>
      <p:scale>
        <a:sx n="100" d="100"/>
        <a:sy n="100" d="100"/>
      </p:scale>
      <p:origin x="0" y="0"/>
    </p:cViewPr>
  </p:notesTextViewPr>
  <p:sorterViewPr>
    <p:cViewPr>
      <p:scale>
        <a:sx n="137" d="100"/>
        <a:sy n="137" d="100"/>
      </p:scale>
      <p:origin x="0" y="0"/>
    </p:cViewPr>
  </p:sorterViewPr>
  <p:notesViewPr>
    <p:cSldViewPr showGuides="1">
      <p:cViewPr varScale="1">
        <p:scale>
          <a:sx n="91" d="100"/>
          <a:sy n="91" d="100"/>
        </p:scale>
        <p:origin x="-3648" y="-108"/>
      </p:cViewPr>
      <p:guideLst>
        <p:guide orient="horz" pos="3224"/>
        <p:guide pos="2236"/>
      </p:guideLst>
    </p:cSldViewPr>
  </p:notesViewPr>
  <p:gridSpacing cx="147473988" cy="1474739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7099300" cy="698500"/>
          </a:xfrm>
          <a:prstGeom prst="rect">
            <a:avLst/>
          </a:prstGeom>
          <a:solidFill>
            <a:srgbClr val="879BAA"/>
          </a:solidFill>
          <a:ln w="9525" algn="ctr">
            <a:noFill/>
            <a:miter lim="800000"/>
            <a:headEnd/>
            <a:tailEnd/>
          </a:ln>
          <a:effectLst/>
        </p:spPr>
        <p:txBody>
          <a:bodyPr wrap="none" anchor="ctr"/>
          <a:lstStyle/>
          <a:p>
            <a:endParaRPr lang="de-DE" dirty="0"/>
          </a:p>
        </p:txBody>
      </p:sp>
      <p:sp>
        <p:nvSpPr>
          <p:cNvPr id="173058" name="Rectangle 2"/>
          <p:cNvSpPr>
            <a:spLocks noGrp="1" noChangeArrowheads="1"/>
          </p:cNvSpPr>
          <p:nvPr>
            <p:ph type="hdr" sz="quarter"/>
          </p:nvPr>
        </p:nvSpPr>
        <p:spPr bwMode="auto">
          <a:xfrm>
            <a:off x="0" y="0"/>
            <a:ext cx="3249613"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849688" y="0"/>
            <a:ext cx="3249612"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0" y="9682163"/>
            <a:ext cx="3249613" cy="55245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849688" y="9682163"/>
            <a:ext cx="3249612" cy="55245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de-DE" dirty="0">
                <a:latin typeface="Arial" pitchFamily="34" charset="0"/>
              </a:rPr>
              <a:t>Handzettel </a:t>
            </a:r>
            <a:fld id="{BFC713D8-7968-482B-A79F-9C586FE5053A}" type="slidenum">
              <a:rPr lang="de-DE">
                <a:latin typeface="Arial" pitchFamily="34" charset="0"/>
              </a:rPr>
              <a:pPr/>
              <a:t>‹Nr.›</a:t>
            </a:fld>
            <a:endParaRPr lang="de-DE" dirty="0">
              <a:latin typeface="Arial" pitchFamily="34" charset="0"/>
            </a:endParaRPr>
          </a:p>
        </p:txBody>
      </p:sp>
    </p:spTree>
    <p:extLst>
      <p:ext uri="{BB962C8B-B14F-4D97-AF65-F5344CB8AC3E}">
        <p14:creationId xmlns:p14="http://schemas.microsoft.com/office/powerpoint/2010/main" xmlns="" val="2371850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249613"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849688" y="0"/>
            <a:ext cx="3248025" cy="552450"/>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7829" name="Rectangle 5"/>
          <p:cNvSpPr>
            <a:spLocks noGrp="1" noChangeArrowheads="1"/>
          </p:cNvSpPr>
          <p:nvPr>
            <p:ph type="body" sz="quarter" idx="3"/>
          </p:nvPr>
        </p:nvSpPr>
        <p:spPr bwMode="auto">
          <a:xfrm>
            <a:off x="238125" y="4822825"/>
            <a:ext cx="6623050" cy="45656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77830" name="Rectangle 6"/>
          <p:cNvSpPr>
            <a:spLocks noGrp="1" noChangeArrowheads="1"/>
          </p:cNvSpPr>
          <p:nvPr>
            <p:ph type="ftr" sz="quarter" idx="4"/>
          </p:nvPr>
        </p:nvSpPr>
        <p:spPr bwMode="auto">
          <a:xfrm>
            <a:off x="0" y="9682163"/>
            <a:ext cx="3249613" cy="550862"/>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849688" y="9682163"/>
            <a:ext cx="3248025" cy="550862"/>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de-DE" dirty="0" smtClean="0">
                <a:latin typeface="Arial" pitchFamily="34" charset="0"/>
              </a:rPr>
              <a:t>Notizen </a:t>
            </a:r>
            <a:fld id="{AD141568-5488-4AC9-B82D-9F5CE1225E2A}" type="slidenum">
              <a:rPr lang="de-DE" smtClean="0">
                <a:latin typeface="Arial" pitchFamily="34" charset="0"/>
              </a:rPr>
              <a:pPr/>
              <a:t>‹Nr.›</a:t>
            </a:fld>
            <a:endParaRPr lang="de-DE" dirty="0">
              <a:latin typeface="Arial" pitchFamily="34" charset="0"/>
            </a:endParaRPr>
          </a:p>
        </p:txBody>
      </p:sp>
    </p:spTree>
    <p:extLst>
      <p:ext uri="{BB962C8B-B14F-4D97-AF65-F5344CB8AC3E}">
        <p14:creationId xmlns:p14="http://schemas.microsoft.com/office/powerpoint/2010/main" xmlns="" val="3834219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p:spPr>
      </p:sp>
      <p:sp>
        <p:nvSpPr>
          <p:cNvPr id="73731" name="Rectangle 3"/>
          <p:cNvSpPr>
            <a:spLocks noGrp="1" noChangeArrowheads="1"/>
          </p:cNvSpPr>
          <p:nvPr>
            <p:ph type="body" idx="1"/>
          </p:nvPr>
        </p:nvSpPr>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kern="1200" dirty="0" smtClean="0">
                <a:solidFill>
                  <a:schemeClr val="tx1"/>
                </a:solidFill>
                <a:latin typeface="Arial" pitchFamily="34" charset="0"/>
                <a:ea typeface="ＭＳ Ｐゴシック" charset="-128"/>
                <a:cs typeface="+mn-cs"/>
              </a:rPr>
              <a:t>Bei der Siemens </a:t>
            </a:r>
            <a:r>
              <a:rPr lang="de-CH" sz="1200" kern="1200" dirty="0" err="1" smtClean="0">
                <a:solidFill>
                  <a:schemeClr val="tx1"/>
                </a:solidFill>
                <a:latin typeface="Arial" pitchFamily="34" charset="0"/>
                <a:ea typeface="ＭＳ Ｐゴシック" charset="-128"/>
                <a:cs typeface="+mn-cs"/>
              </a:rPr>
              <a:t>Building</a:t>
            </a:r>
            <a:r>
              <a:rPr lang="de-CH" sz="1200" kern="1200" dirty="0" smtClean="0">
                <a:solidFill>
                  <a:schemeClr val="tx1"/>
                </a:solidFill>
                <a:latin typeface="Arial" pitchFamily="34" charset="0"/>
                <a:ea typeface="ＭＳ Ｐゴシック" charset="-128"/>
                <a:cs typeface="+mn-cs"/>
              </a:rPr>
              <a:t> Technologies werden Applikationsfunktionen für Heizungs-, Lüftungs- und Klimakontroller in einem Engineering Tool entwickelt. Das Testen der Applikationsfunktionen mit echten Controllern und echter Hardware benötigt viel Zeit und kann kostenintensiv sein. Daher ist es sinnvoll, dass man in einer simulationsbasierten Umgebung testet. Bei der Siemens </a:t>
            </a:r>
            <a:r>
              <a:rPr lang="de-CH" sz="1200" kern="1200" dirty="0" err="1" smtClean="0">
                <a:solidFill>
                  <a:schemeClr val="tx1"/>
                </a:solidFill>
                <a:latin typeface="Arial" pitchFamily="34" charset="0"/>
                <a:ea typeface="ＭＳ Ｐゴシック" charset="-128"/>
                <a:cs typeface="+mn-cs"/>
              </a:rPr>
              <a:t>Building</a:t>
            </a:r>
            <a:r>
              <a:rPr lang="de-CH" sz="1200" kern="1200" dirty="0" smtClean="0">
                <a:solidFill>
                  <a:schemeClr val="tx1"/>
                </a:solidFill>
                <a:latin typeface="Arial" pitchFamily="34" charset="0"/>
                <a:ea typeface="ＭＳ Ｐゴシック" charset="-128"/>
                <a:cs typeface="+mn-cs"/>
              </a:rPr>
              <a:t> Technologies ist man deswegen am Aufbau einer Simulations- und Testumgebung, die sich IMSES nennt. IMSES steht dabei für ”Interface MATLAB/</a:t>
            </a:r>
            <a:r>
              <a:rPr lang="de-CH" sz="1200" kern="1200" dirty="0" err="1" smtClean="0">
                <a:solidFill>
                  <a:schemeClr val="tx1"/>
                </a:solidFill>
                <a:latin typeface="Arial" pitchFamily="34" charset="0"/>
                <a:ea typeface="ＭＳ Ｐゴシック" charset="-128"/>
                <a:cs typeface="+mn-cs"/>
              </a:rPr>
              <a:t>Simulink</a:t>
            </a:r>
            <a:r>
              <a:rPr lang="de-CH" sz="1200" kern="1200" dirty="0" smtClean="0">
                <a:solidFill>
                  <a:schemeClr val="tx1"/>
                </a:solidFill>
                <a:latin typeface="Arial" pitchFamily="34" charset="0"/>
                <a:ea typeface="ＭＳ Ｐゴシック" charset="-128"/>
                <a:cs typeface="+mn-cs"/>
              </a:rPr>
              <a:t> </a:t>
            </a:r>
            <a:r>
              <a:rPr lang="de-CH" sz="1200" kern="1200" dirty="0" err="1" smtClean="0">
                <a:solidFill>
                  <a:schemeClr val="tx1"/>
                </a:solidFill>
                <a:latin typeface="Arial" pitchFamily="34" charset="0"/>
                <a:ea typeface="ＭＳ Ｐゴシック" charset="-128"/>
                <a:cs typeface="+mn-cs"/>
              </a:rPr>
              <a:t>and</a:t>
            </a:r>
            <a:r>
              <a:rPr lang="de-CH" sz="1200" kern="1200" dirty="0" smtClean="0">
                <a:solidFill>
                  <a:schemeClr val="tx1"/>
                </a:solidFill>
                <a:latin typeface="Arial" pitchFamily="34" charset="0"/>
                <a:ea typeface="ＭＳ Ｐゴシック" charset="-128"/>
                <a:cs typeface="+mn-cs"/>
              </a:rPr>
              <a:t> Engineering System“.</a:t>
            </a:r>
            <a:endParaRPr lang="de-DE" sz="1200" kern="1200" dirty="0" smtClean="0">
              <a:solidFill>
                <a:schemeClr val="tx1"/>
              </a:solidFill>
              <a:latin typeface="Arial" pitchFamily="34" charset="0"/>
              <a:ea typeface="ＭＳ Ｐゴシック" charset="-128"/>
              <a:cs typeface="+mn-cs"/>
            </a:endParaRPr>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4</a:t>
            </a:fld>
            <a:endParaRPr lang="de-DE" dirty="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b="1" kern="1200" dirty="0" smtClean="0">
                <a:solidFill>
                  <a:schemeClr val="tx1"/>
                </a:solidFill>
                <a:latin typeface="Arial" pitchFamily="34" charset="0"/>
                <a:ea typeface="ＭＳ Ｐゴシック" charset="-128"/>
                <a:cs typeface="+mn-cs"/>
              </a:rPr>
              <a:t>Applikationsfunktionen für Heizungs-, Lüftungs- und Klimakontroller in einem Engineering Tool entwickelt. Es nennt sich CFC </a:t>
            </a:r>
            <a:r>
              <a:rPr lang="de-CH" sz="1200" kern="1200" dirty="0" smtClean="0">
                <a:solidFill>
                  <a:schemeClr val="tx1"/>
                </a:solidFill>
                <a:latin typeface="Arial" pitchFamily="34" charset="0"/>
                <a:ea typeface="ＭＳ Ｐゴシック" charset="-128"/>
                <a:cs typeface="+mn-cs"/>
              </a:rPr>
              <a:t>Das Testen der Applikationsfunktionen mit echten Controllern und echter Hardware benötigt viel Zeit und kann kostenintensiv sein. </a:t>
            </a:r>
            <a:endParaRPr lang="de-DE" sz="1200" kern="1200" dirty="0" smtClean="0">
              <a:solidFill>
                <a:schemeClr val="tx1"/>
              </a:solidFill>
              <a:latin typeface="Arial" pitchFamily="34" charset="0"/>
              <a:ea typeface="ＭＳ Ｐゴシック" charset="-128"/>
              <a:cs typeface="+mn-cs"/>
            </a:endParaRPr>
          </a:p>
          <a:p>
            <a:endParaRPr lang="de-DE"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5</a:t>
            </a:fld>
            <a:endParaRPr lang="de-DE" dirty="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kern="1200" dirty="0" smtClean="0">
                <a:solidFill>
                  <a:schemeClr val="tx1"/>
                </a:solidFill>
                <a:latin typeface="Arial" pitchFamily="34" charset="0"/>
                <a:ea typeface="ＭＳ Ｐゴシック" charset="-128"/>
                <a:cs typeface="+mn-cs"/>
              </a:rPr>
              <a:t>Damit der Ablauf und die Funktionsweise von IMSES verständlich ist, muss klar sein, wie die Import Dateien aufgebaut und strukturiert sind.</a:t>
            </a:r>
            <a:endParaRPr lang="de-DE" sz="1200" kern="1200" dirty="0" smtClean="0">
              <a:solidFill>
                <a:schemeClr val="tx1"/>
              </a:solidFill>
              <a:latin typeface="Arial" pitchFamily="34" charset="0"/>
              <a:ea typeface="ＭＳ Ｐゴシック" charset="-128"/>
              <a:cs typeface="+mn-cs"/>
            </a:endParaRPr>
          </a:p>
          <a:p>
            <a:r>
              <a:rPr lang="de-CH" sz="1200" b="1" kern="1200" dirty="0" smtClean="0">
                <a:solidFill>
                  <a:schemeClr val="tx1"/>
                </a:solidFill>
                <a:latin typeface="Arial" pitchFamily="34" charset="0"/>
                <a:ea typeface="ＭＳ Ｐゴシック" charset="-128"/>
                <a:cs typeface="+mn-cs"/>
              </a:rPr>
              <a:t>Alle Objekte im CFC Plan</a:t>
            </a:r>
            <a:endParaRPr lang="de-DE" sz="1200" b="1" kern="1200" dirty="0" smtClean="0">
              <a:solidFill>
                <a:schemeClr val="tx1"/>
              </a:solidFill>
              <a:latin typeface="Arial" pitchFamily="34" charset="0"/>
              <a:ea typeface="ＭＳ Ｐゴシック" charset="-128"/>
              <a:cs typeface="+mn-cs"/>
            </a:endParaRPr>
          </a:p>
          <a:p>
            <a:endParaRPr lang="de-DE"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12</a:t>
            </a:fld>
            <a:endParaRPr lang="de-DE" dirty="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dirty="0" smtClean="0"/>
              <a:t>Gewisse</a:t>
            </a:r>
            <a:r>
              <a:rPr lang="de-CH" baseline="0" dirty="0" smtClean="0"/>
              <a:t> Objekte enthalten Child-Objekte</a:t>
            </a:r>
          </a:p>
          <a:p>
            <a:endParaRPr lang="de-CH" baseline="0" dirty="0" smtClean="0"/>
          </a:p>
          <a:p>
            <a:r>
              <a:rPr lang="de-CH" b="1" baseline="0" dirty="0" smtClean="0"/>
              <a:t>Aufgelistet mit </a:t>
            </a:r>
            <a:r>
              <a:rPr lang="de-CH" b="1" baseline="0" dirty="0" err="1" smtClean="0"/>
              <a:t>Verlinkung</a:t>
            </a:r>
            <a:r>
              <a:rPr lang="de-CH" b="1" baseline="0" dirty="0" smtClean="0"/>
              <a:t> und Platzhalter</a:t>
            </a:r>
            <a:endParaRPr lang="de-DE" b="1"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13</a:t>
            </a:fld>
            <a:endParaRPr lang="de-DE" dirty="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CH" sz="1200" b="1" kern="1200" dirty="0" smtClean="0">
                <a:solidFill>
                  <a:schemeClr val="tx1"/>
                </a:solidFill>
                <a:latin typeface="Arial" pitchFamily="34" charset="0"/>
                <a:ea typeface="ＭＳ Ｐゴシック" charset="-128"/>
                <a:cs typeface="+mn-cs"/>
              </a:rPr>
              <a:t>Die XML Datei beinhaltet alle Informationen über Anordnung, </a:t>
            </a:r>
            <a:r>
              <a:rPr lang="de-CH" sz="1200" b="1" kern="1200" dirty="0" err="1" smtClean="0">
                <a:solidFill>
                  <a:schemeClr val="tx1"/>
                </a:solidFill>
                <a:latin typeface="Arial" pitchFamily="34" charset="0"/>
                <a:ea typeface="ＭＳ Ｐゴシック" charset="-128"/>
                <a:cs typeface="+mn-cs"/>
              </a:rPr>
              <a:t>Verlinkung</a:t>
            </a:r>
            <a:r>
              <a:rPr lang="de-CH" sz="1200" b="1" kern="1200" dirty="0" smtClean="0">
                <a:solidFill>
                  <a:schemeClr val="tx1"/>
                </a:solidFill>
                <a:latin typeface="Arial" pitchFamily="34" charset="0"/>
                <a:ea typeface="ＭＳ Ｐゴシック" charset="-128"/>
                <a:cs typeface="+mn-cs"/>
              </a:rPr>
              <a:t> und Existenz der verwendeten Objekte im CFC Chart.</a:t>
            </a:r>
            <a:br>
              <a:rPr lang="de-CH" sz="1200" b="1" kern="1200" dirty="0" smtClean="0">
                <a:solidFill>
                  <a:schemeClr val="tx1"/>
                </a:solidFill>
                <a:latin typeface="Arial" pitchFamily="34" charset="0"/>
                <a:ea typeface="ＭＳ Ｐゴシック" charset="-128"/>
                <a:cs typeface="+mn-cs"/>
              </a:rPr>
            </a:br>
            <a:endParaRPr lang="de-DE" sz="1200" b="1" kern="1200" dirty="0" smtClean="0">
              <a:solidFill>
                <a:schemeClr val="tx1"/>
              </a:solidFill>
              <a:latin typeface="Arial" pitchFamily="34" charset="0"/>
              <a:ea typeface="ＭＳ Ｐゴシック" charset="-128"/>
              <a:cs typeface="+mn-cs"/>
            </a:endParaRPr>
          </a:p>
          <a:p>
            <a:endParaRPr lang="de-DE" dirty="0"/>
          </a:p>
        </p:txBody>
      </p:sp>
      <p:sp>
        <p:nvSpPr>
          <p:cNvPr id="4" name="Foliennummernplatzhalter 3"/>
          <p:cNvSpPr>
            <a:spLocks noGrp="1"/>
          </p:cNvSpPr>
          <p:nvPr>
            <p:ph type="sldNum" sz="quarter" idx="10"/>
          </p:nvPr>
        </p:nvSpPr>
        <p:spPr/>
        <p:txBody>
          <a:bodyPr/>
          <a:lstStyle/>
          <a:p>
            <a:r>
              <a:rPr lang="de-DE" smtClean="0">
                <a:latin typeface="Arial" pitchFamily="34" charset="0"/>
              </a:rPr>
              <a:t>Notizen </a:t>
            </a:r>
            <a:fld id="{AD141568-5488-4AC9-B82D-9F5CE1225E2A}" type="slidenum">
              <a:rPr lang="de-DE" smtClean="0">
                <a:latin typeface="Arial" pitchFamily="34" charset="0"/>
              </a:rPr>
              <a:pPr/>
              <a:t>14</a:t>
            </a:fld>
            <a:endParaRPr lang="de-DE"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r>
              <a:rPr lang="en-US" smtClean="0">
                <a:latin typeface="Arial" pitchFamily="34" charset="0"/>
              </a:rPr>
              <a:t>Notice </a:t>
            </a:r>
            <a:fld id="{AD141568-5488-4AC9-B82D-9F5CE1225E2A}" type="slidenum">
              <a:rPr lang="en-US" smtClean="0">
                <a:latin typeface="Arial" pitchFamily="34" charset="0"/>
              </a:rPr>
              <a:pPr/>
              <a:t>19</a:t>
            </a:fld>
            <a:endParaRPr 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ig bar down)" preserve="1" userDrawn="1">
  <p:cSld name="Title (big bar down)">
    <p:spTree>
      <p:nvGrpSpPr>
        <p:cNvPr id="1" name=""/>
        <p:cNvGrpSpPr/>
        <p:nvPr/>
      </p:nvGrpSpPr>
      <p:grpSpPr>
        <a:xfrm>
          <a:off x="0" y="0"/>
          <a:ext cx="0" cy="0"/>
          <a:chOff x="0" y="0"/>
          <a:chExt cx="0" cy="0"/>
        </a:xfrm>
      </p:grpSpPr>
      <p:sp>
        <p:nvSpPr>
          <p:cNvPr id="8" name="Rectangle 15"/>
          <p:cNvSpPr>
            <a:spLocks noChangeArrowheads="1"/>
          </p:cNvSpPr>
          <p:nvPr userDrawn="1"/>
        </p:nvSpPr>
        <p:spPr bwMode="auto">
          <a:xfrm>
            <a:off x="0" y="0"/>
            <a:ext cx="9144000" cy="4149725"/>
          </a:xfrm>
          <a:prstGeom prst="rect">
            <a:avLst/>
          </a:prstGeom>
          <a:solidFill>
            <a:srgbClr val="D7D7CD"/>
          </a:solidFill>
          <a:ln w="9525">
            <a:noFill/>
            <a:miter lim="800000"/>
            <a:headEnd/>
            <a:tailEnd/>
          </a:ln>
          <a:effectLst/>
        </p:spPr>
        <p:txBody>
          <a:bodyPr wrap="none" anchor="ctr"/>
          <a:lstStyle/>
          <a:p>
            <a:endParaRPr lang="de-DE" dirty="0"/>
          </a:p>
        </p:txBody>
      </p:sp>
      <p:pic>
        <p:nvPicPr>
          <p:cNvPr id="12" name="Grafik 11" descr="Image_Titel.jpg"/>
          <p:cNvPicPr>
            <a:picLocks noChangeAspect="1"/>
          </p:cNvPicPr>
          <p:nvPr userDrawn="1"/>
        </p:nvPicPr>
        <p:blipFill>
          <a:blip r:embed="rId2"/>
          <a:srcRect b="39468"/>
          <a:stretch>
            <a:fillRect/>
          </a:stretch>
        </p:blipFill>
        <p:spPr>
          <a:xfrm>
            <a:off x="0" y="0"/>
            <a:ext cx="9144000" cy="4151315"/>
          </a:xfrm>
          <a:prstGeom prst="rect">
            <a:avLst/>
          </a:prstGeom>
        </p:spPr>
      </p:pic>
      <p:sp>
        <p:nvSpPr>
          <p:cNvPr id="57350" name="Rectangle 115"/>
          <p:cNvSpPr>
            <a:spLocks noGrp="1" noChangeArrowheads="1"/>
          </p:cNvSpPr>
          <p:nvPr>
            <p:ph type="ctrTitle"/>
          </p:nvPr>
        </p:nvSpPr>
        <p:spPr bwMode="gray">
          <a:xfrm>
            <a:off x="250825" y="4151315"/>
            <a:ext cx="8893175" cy="1485567"/>
          </a:xfrm>
          <a:solidFill>
            <a:srgbClr val="879BAA"/>
          </a:solidFill>
        </p:spPr>
        <p:txBody>
          <a:bodyPr wrap="square" lIns="270000" tIns="144000" bIns="108000" anchor="t">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gray">
          <a:xfrm>
            <a:off x="250825" y="3758233"/>
            <a:ext cx="8893175" cy="393082"/>
          </a:xfrm>
          <a:solidFill>
            <a:srgbClr val="233746">
              <a:alpha val="65000"/>
            </a:srgbClr>
          </a:solidFill>
        </p:spPr>
        <p:txBody>
          <a:bodyPr wrap="square" lIns="270000" tIns="18000" bIns="36000" anchor="b">
            <a:noAutofit/>
          </a:bodyPr>
          <a:lstStyle>
            <a:lvl1pPr>
              <a:defRPr sz="2000" smtClean="0">
                <a:solidFill>
                  <a:schemeClr val="bg1"/>
                </a:solidFill>
                <a:latin typeface="Arial" pitchFamily="34" charset="0"/>
              </a:defRPr>
            </a:lvl1pPr>
          </a:lstStyle>
          <a:p>
            <a:r>
              <a:rPr lang="de-DE" noProof="0" smtClean="0"/>
              <a:t>Formatvorlage des Untertitelmasters durch Klicken bearbeiten</a:t>
            </a:r>
          </a:p>
        </p:txBody>
      </p:sp>
      <p:sp>
        <p:nvSpPr>
          <p:cNvPr id="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0"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t>Intern © Siemens Schweiz AG 2014  Alle Rechte vorbehalten.</a:t>
            </a:r>
            <a:endParaRPr lang="de-DE" sz="1000" b="1" dirty="0"/>
          </a:p>
        </p:txBody>
      </p:sp>
      <p:sp>
        <p:nvSpPr>
          <p:cNvPr id="9"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bg2"/>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
        <p:nvSpPr>
          <p:cNvPr id="13" name="SM_Org"/>
          <p:cNvSpPr txBox="1"/>
          <p:nvPr userDrawn="1"/>
        </p:nvSpPr>
        <p:spPr>
          <a:xfrm>
            <a:off x="4139946" y="6598800"/>
            <a:ext cx="5004053" cy="259200"/>
          </a:xfrm>
          <a:prstGeom prst="rect">
            <a:avLst/>
          </a:prstGeom>
          <a:noFill/>
        </p:spPr>
        <p:txBody>
          <a:bodyPr wrap="square" lIns="0" tIns="0" rIns="370800" bIns="115200" rtlCol="0">
            <a:noAutofit/>
          </a:bodyPr>
          <a:lstStyle/>
          <a:p>
            <a:pPr algn="r">
              <a:lnSpc>
                <a:spcPct val="110000"/>
              </a:lnSpc>
              <a:spcBef>
                <a:spcPts val="0"/>
              </a:spcBef>
            </a:pPr>
            <a:r>
              <a:rPr lang="fr-FR" sz="1000" noProof="1" smtClean="0">
                <a:solidFill>
                  <a:schemeClr val="tx1"/>
                </a:solidFill>
              </a:rPr>
              <a:t>Simon Marty / Infrastructure &amp; Cities / BT</a:t>
            </a:r>
            <a:endParaRPr lang="en-US" sz="1000" noProof="1" smtClean="0">
              <a:solidFill>
                <a:schemeClr val="tx1"/>
              </a:solidFill>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6769101" cy="4752975"/>
          </a:xfrm>
        </p:spPr>
        <p:txBody>
          <a:bodyPr/>
          <a:lstStyle>
            <a:lvl2pPr>
              <a:buClr>
                <a:srgbClr val="879BAA"/>
              </a:buClr>
              <a:defRPr/>
            </a:lvl2pPr>
            <a:lvl3pPr>
              <a:buClr>
                <a:srgbClr val="879BAA"/>
              </a:buClr>
              <a:defRPr/>
            </a:lvl3pPr>
            <a:lvl4pPr>
              <a:buClr>
                <a:srgbClr val="879BAA"/>
              </a:buClr>
              <a:defRPr/>
            </a:lvl4pPr>
            <a:lvl5pPr>
              <a:buClr>
                <a:srgbClr val="879BAA"/>
              </a:buCl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4032251"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rows" preserve="1" userDrawn="1">
  <p:cSld name="Two row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5"/>
            <a:ext cx="6769101"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reserve="1" userDrawn="1">
  <p:cSld name="Three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2587621"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objects" preserve="1" userDrawn="1">
  <p:cSld name="Four objec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5"/>
            <a:ext cx="4032251"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ree Content + Navigation" preserve="1" userDrawn="1">
  <p:cSld name="Free Content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object (small) + Navigation" preserve="1" userDrawn="1">
  <p:cSld name="One object (small)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4"/>
            <a:ext cx="6769101" cy="475297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 Navigation" preserve="1" userDrawn="1">
  <p:cSld name="Two columns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50" y="1412874"/>
            <a:ext cx="3309936"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rows + Navigation" preserve="1" userDrawn="1">
  <p:cSld name="Two rows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49" y="1412875"/>
            <a:ext cx="6769101"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big bar up)" preserve="1" userDrawn="1">
  <p:cSld name="Title (big bar up)">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0" y="0"/>
            <a:ext cx="9144000" cy="5162556"/>
          </a:xfrm>
          <a:prstGeom prst="rect">
            <a:avLst/>
          </a:prstGeom>
          <a:solidFill>
            <a:srgbClr val="D7D7CD"/>
          </a:solidFill>
          <a:ln w="9525">
            <a:noFill/>
            <a:miter lim="800000"/>
            <a:headEnd/>
            <a:tailEnd/>
          </a:ln>
          <a:effectLst/>
        </p:spPr>
        <p:txBody>
          <a:bodyPr wrap="none" anchor="ctr"/>
          <a:lstStyle/>
          <a:p>
            <a:endParaRPr lang="de-DE" dirty="0"/>
          </a:p>
        </p:txBody>
      </p:sp>
      <p:pic>
        <p:nvPicPr>
          <p:cNvPr id="14" name="Grafik 13" descr="Image_Titel.jpg"/>
          <p:cNvPicPr>
            <a:picLocks noChangeAspect="1"/>
          </p:cNvPicPr>
          <p:nvPr userDrawn="1"/>
        </p:nvPicPr>
        <p:blipFill>
          <a:blip r:embed="rId2"/>
          <a:srcRect b="24722"/>
          <a:stretch>
            <a:fillRect/>
          </a:stretch>
        </p:blipFill>
        <p:spPr>
          <a:xfrm>
            <a:off x="0" y="0"/>
            <a:ext cx="9144000" cy="5162556"/>
          </a:xfrm>
          <a:prstGeom prst="rect">
            <a:avLst/>
          </a:prstGeom>
        </p:spPr>
      </p:pic>
      <p:sp>
        <p:nvSpPr>
          <p:cNvPr id="57350" name="Rectangle 115"/>
          <p:cNvSpPr>
            <a:spLocks noGrp="1" noChangeArrowheads="1"/>
          </p:cNvSpPr>
          <p:nvPr>
            <p:ph type="ctrTitle"/>
          </p:nvPr>
        </p:nvSpPr>
        <p:spPr bwMode="gray">
          <a:xfrm>
            <a:off x="250825" y="3676989"/>
            <a:ext cx="8893175" cy="1485567"/>
          </a:xfrm>
          <a:solidFill>
            <a:srgbClr val="233746">
              <a:alpha val="65000"/>
            </a:srgbClr>
          </a:solidFill>
        </p:spPr>
        <p:txBody>
          <a:bodyPr wrap="square" lIns="270000" tIns="144000" bIns="108000" anchor="b"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gray">
          <a:xfrm>
            <a:off x="250825" y="5162557"/>
            <a:ext cx="8893175" cy="393082"/>
          </a:xfrm>
          <a:solidFill>
            <a:srgbClr val="879BAA"/>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sp>
        <p:nvSpPr>
          <p:cNvPr id="13"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t>Intern © Siemens Schweiz AG 2014  Alle Rechte vorbehalten.</a:t>
            </a:r>
            <a:endParaRPr lang="de-DE" sz="1000" b="1" dirty="0"/>
          </a:p>
        </p:txBody>
      </p:sp>
      <p:sp>
        <p:nvSpPr>
          <p:cNvPr id="10"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bg2"/>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objects + Navigation" preserve="1" userDrawn="1">
  <p:cSld name="Four objects + Naviga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a:xfrm>
            <a:off x="539750" y="1412875"/>
            <a:ext cx="3309936" cy="2303464"/>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de-DE" dirty="0" smtClean="0"/>
              <a:t>Navigationsformat durch Klicken bearbeiten</a:t>
            </a:r>
          </a:p>
          <a:p>
            <a:pPr lvl="1"/>
            <a:r>
              <a:rPr lang="de-DE" dirty="0" smtClean="0"/>
              <a:t>Aktives Kapitel</a:t>
            </a:r>
          </a:p>
          <a:p>
            <a:pPr lvl="2"/>
            <a:r>
              <a:rPr lang="de-DE" dirty="0" smtClean="0"/>
              <a:t>Unterkapitel</a:t>
            </a:r>
          </a:p>
          <a:p>
            <a:pPr lvl="3"/>
            <a:r>
              <a:rPr lang="de-DE" dirty="0" smtClean="0"/>
              <a:t>Aktives Unterkapitel</a:t>
            </a:r>
          </a:p>
          <a:p>
            <a:pPr lvl="4"/>
            <a:r>
              <a:rPr lang="de-DE" dirty="0" smtClean="0"/>
              <a:t>Unterkapitel</a:t>
            </a:r>
          </a:p>
          <a:p>
            <a:pPr lvl="5"/>
            <a:r>
              <a:rPr lang="de-DE" dirty="0" smtClean="0"/>
              <a:t>Aktives Unterkapitel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fullscreen (big bar down)" preserve="1" userDrawn="1">
  <p:cSld name="Title fullscreen (big bar down)">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de-DE" dirty="0"/>
          </a:p>
        </p:txBody>
      </p:sp>
      <p:pic>
        <p:nvPicPr>
          <p:cNvPr id="15" name="Grafik 14" descr="Image_Titel.jpg"/>
          <p:cNvPicPr>
            <a:picLocks noChangeAspect="1"/>
          </p:cNvPicPr>
          <p:nvPr userDrawn="1"/>
        </p:nvPicPr>
        <p:blipFill>
          <a:blip r:embed="rId2"/>
          <a:stretch>
            <a:fillRect/>
          </a:stretch>
        </p:blipFill>
        <p:spPr>
          <a:xfrm>
            <a:off x="0" y="0"/>
            <a:ext cx="9144000" cy="6858000"/>
          </a:xfrm>
          <a:prstGeom prst="rect">
            <a:avLst/>
          </a:prstGeom>
        </p:spPr>
      </p:pic>
      <p:sp>
        <p:nvSpPr>
          <p:cNvPr id="57350" name="Rectangle 115"/>
          <p:cNvSpPr>
            <a:spLocks noGrp="1" noChangeArrowheads="1"/>
          </p:cNvSpPr>
          <p:nvPr>
            <p:ph type="ctrTitle"/>
          </p:nvPr>
        </p:nvSpPr>
        <p:spPr bwMode="ltGray">
          <a:xfrm>
            <a:off x="250825" y="2851200"/>
            <a:ext cx="8893175" cy="1485567"/>
          </a:xfrm>
          <a:solidFill>
            <a:srgbClr val="233746">
              <a:alpha val="65000"/>
            </a:srgbClr>
          </a:solidFill>
        </p:spPr>
        <p:txBody>
          <a:bodyPr wrap="square" lIns="270000" tIns="144000" bIns="108000" anchor="t"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ltGray">
          <a:xfrm>
            <a:off x="250825" y="2462400"/>
            <a:ext cx="8893175" cy="392400"/>
          </a:xfrm>
          <a:solidFill>
            <a:srgbClr val="233746">
              <a:alpha val="65000"/>
            </a:srgbClr>
          </a:solidFill>
        </p:spPr>
        <p:txBody>
          <a:bodyPr wrap="square" lIns="270000" tIns="18000" bIns="36000" anchor="b"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sp>
        <p:nvSpPr>
          <p:cNvPr id="13"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solidFill>
                  <a:schemeClr val="tx1"/>
                </a:solidFill>
              </a:rPr>
              <a:t>Intern © Siemens Schweiz AG 2014  Alle Rechte vorbehalten.</a:t>
            </a:r>
            <a:endParaRPr lang="de-DE" sz="1000" b="1" dirty="0">
              <a:solidFill>
                <a:schemeClr val="tx1"/>
              </a:solidFill>
            </a:endParaRPr>
          </a:p>
        </p:txBody>
      </p:sp>
      <p:sp>
        <p:nvSpPr>
          <p:cNvPr id="10"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tx1"/>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fullscreen (big bar up)" preserve="1" userDrawn="1">
  <p:cSld name="Title fullscreen (big bar up)">
    <p:spTree>
      <p:nvGrpSpPr>
        <p:cNvPr id="1" name=""/>
        <p:cNvGrpSpPr/>
        <p:nvPr/>
      </p:nvGrpSpPr>
      <p:grpSpPr>
        <a:xfrm>
          <a:off x="0" y="0"/>
          <a:ext cx="0" cy="0"/>
          <a:chOff x="0" y="0"/>
          <a:chExt cx="0" cy="0"/>
        </a:xfrm>
      </p:grpSpPr>
      <p:sp>
        <p:nvSpPr>
          <p:cNvPr id="9" name="Rectangle 15"/>
          <p:cNvSpPr>
            <a:spLocks noChangeArrowheads="1"/>
          </p:cNvSpPr>
          <p:nvPr userDrawn="1"/>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de-DE" dirty="0"/>
          </a:p>
        </p:txBody>
      </p:sp>
      <p:pic>
        <p:nvPicPr>
          <p:cNvPr id="10" name="Grafik 9" descr="Image_Titel.jpg"/>
          <p:cNvPicPr>
            <a:picLocks noChangeAspect="1"/>
          </p:cNvPicPr>
          <p:nvPr userDrawn="1"/>
        </p:nvPicPr>
        <p:blipFill>
          <a:blip r:embed="rId2"/>
          <a:stretch>
            <a:fillRect/>
          </a:stretch>
        </p:blipFill>
        <p:spPr>
          <a:xfrm>
            <a:off x="0" y="0"/>
            <a:ext cx="9144000" cy="6858000"/>
          </a:xfrm>
          <a:prstGeom prst="rect">
            <a:avLst/>
          </a:prstGeom>
        </p:spPr>
      </p:pic>
      <p:sp>
        <p:nvSpPr>
          <p:cNvPr id="57350" name="Rectangle 115"/>
          <p:cNvSpPr>
            <a:spLocks noGrp="1" noChangeArrowheads="1"/>
          </p:cNvSpPr>
          <p:nvPr>
            <p:ph type="ctrTitle"/>
          </p:nvPr>
        </p:nvSpPr>
        <p:spPr bwMode="ltGray">
          <a:xfrm>
            <a:off x="250825" y="2376000"/>
            <a:ext cx="8893175" cy="1485567"/>
          </a:xfrm>
          <a:solidFill>
            <a:srgbClr val="233746">
              <a:alpha val="65000"/>
            </a:srgbClr>
          </a:solidFill>
        </p:spPr>
        <p:txBody>
          <a:bodyPr wrap="square" lIns="270000" tIns="144000" bIns="108000" anchor="b"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7351" name="Rectangle 116"/>
          <p:cNvSpPr>
            <a:spLocks noGrp="1" noChangeArrowheads="1"/>
          </p:cNvSpPr>
          <p:nvPr>
            <p:ph type="subTitle" idx="1"/>
          </p:nvPr>
        </p:nvSpPr>
        <p:spPr bwMode="ltGray">
          <a:xfrm>
            <a:off x="250825" y="3859200"/>
            <a:ext cx="8893175" cy="399144"/>
          </a:xfrm>
          <a:solidFill>
            <a:srgbClr val="233746">
              <a:alpha val="65000"/>
            </a:srgbClr>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11" name="Grafik 10" descr="SIE_Logo_Layer_Petrol_RGB_A3_76mm.wmf"/>
          <p:cNvPicPr>
            <a:picLocks noChangeAspect="1"/>
          </p:cNvPicPr>
          <p:nvPr userDrawn="1"/>
        </p:nvPicPr>
        <p:blipFill>
          <a:blip r:embed="rId3"/>
          <a:stretch>
            <a:fillRect/>
          </a:stretch>
        </p:blipFill>
        <p:spPr>
          <a:xfrm>
            <a:off x="539750" y="-4"/>
            <a:ext cx="1728000" cy="967833"/>
          </a:xfrm>
          <a:prstGeom prst="rect">
            <a:avLst/>
          </a:prstGeom>
        </p:spPr>
      </p:pic>
      <p:sp>
        <p:nvSpPr>
          <p:cNvPr id="12" name="SM_Answers"/>
          <p:cNvSpPr txBox="1">
            <a:spLocks noChangeArrowheads="1"/>
          </p:cNvSpPr>
          <p:nvPr userDrawn="1"/>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de-DE" sz="1000" b="1" smtClean="0">
                <a:solidFill>
                  <a:schemeClr val="tx1"/>
                </a:solidFill>
              </a:rPr>
              <a:t>siemens.com/answers</a:t>
            </a:r>
            <a:endParaRPr lang="de-DE" sz="1000" b="1" dirty="0">
              <a:solidFill>
                <a:schemeClr val="tx1"/>
              </a:solidFill>
            </a:endParaRPr>
          </a:p>
        </p:txBody>
      </p:sp>
      <p:sp>
        <p:nvSpPr>
          <p:cNvPr id="13"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solidFill>
                  <a:schemeClr val="tx1"/>
                </a:solidFill>
              </a:rPr>
              <a:t>Intern © Siemens Schweiz AG 2014  Alle Rechte vorbehalten.</a:t>
            </a:r>
            <a:endParaRPr lang="de-DE" sz="1000" b="1" dirty="0">
              <a:solidFill>
                <a:schemeClr val="tx1"/>
              </a:solidFill>
            </a:endParaRPr>
          </a:p>
        </p:txBody>
      </p:sp>
      <p:sp>
        <p:nvSpPr>
          <p:cNvPr id="14" name="SM_Metadata"/>
          <p:cNvSpPr>
            <a:spLocks noGrp="1"/>
          </p:cNvSpPr>
          <p:nvPr>
            <p:ph type="body" sz="quarter" idx="10" hasCustomPrompt="1"/>
          </p:nvPr>
        </p:nvSpPr>
        <p:spPr>
          <a:xfrm>
            <a:off x="0" y="5733288"/>
            <a:ext cx="9144000" cy="575437"/>
          </a:xfrm>
          <a:noFill/>
          <a:ln w="9525">
            <a:noFill/>
            <a:miter lim="800000"/>
            <a:headEnd/>
            <a:tailEnd/>
          </a:ln>
          <a:effectLst/>
        </p:spPr>
        <p:txBody>
          <a:bodyPr lIns="540000" tIns="0" rIns="1620000" bIns="0" anchor="t" anchorCtr="0"/>
          <a:lstStyle>
            <a:lvl1pPr marL="1431925" indent="-1431925" algn="l" rtl="0" fontAlgn="base">
              <a:spcBef>
                <a:spcPts val="0"/>
              </a:spcBef>
              <a:spcAft>
                <a:spcPct val="0"/>
              </a:spcAft>
              <a:defRPr lang="en-US" sz="1000" b="1" kern="1200" baseline="0" noProof="0" smtClean="0">
                <a:solidFill>
                  <a:schemeClr val="tx1"/>
                </a:solidFill>
                <a:latin typeface="Arial" pitchFamily="34" charset="0"/>
                <a:ea typeface="ＭＳ Ｐゴシック" charset="-128"/>
                <a:cs typeface="+mn-cs"/>
              </a:defRPr>
            </a:lvl1pPr>
            <a:lvl2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2pPr>
            <a:lvl3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3pPr>
            <a:lvl4pPr marL="1431925" indent="-1431925" algn="l" rtl="0" fontAlgn="base">
              <a:spcBef>
                <a:spcPct val="50000"/>
              </a:spcBef>
              <a:spcAft>
                <a:spcPct val="0"/>
              </a:spcAft>
              <a:defRPr lang="en-US" sz="1000" b="1" kern="1200" noProof="0" smtClean="0">
                <a:solidFill>
                  <a:schemeClr val="bg2"/>
                </a:solidFill>
                <a:latin typeface="Arial" pitchFamily="34" charset="0"/>
                <a:ea typeface="ＭＳ Ｐゴシック" charset="-128"/>
                <a:cs typeface="+mn-cs"/>
              </a:defRPr>
            </a:lvl4pPr>
            <a:lvl5pPr marL="1431925" indent="-1431925" algn="l" rtl="0" fontAlgn="base">
              <a:spcBef>
                <a:spcPct val="50000"/>
              </a:spcBef>
              <a:spcAft>
                <a:spcPct val="0"/>
              </a:spcAft>
              <a:defRPr lang="en-US" sz="1000" b="1" kern="1200" noProof="0" dirty="0" smtClean="0">
                <a:solidFill>
                  <a:schemeClr val="bg2"/>
                </a:solidFill>
                <a:latin typeface="Arial" pitchFamily="34" charset="0"/>
                <a:ea typeface="ＭＳ Ｐゴシック" charset="-128"/>
                <a:cs typeface="+mn-cs"/>
              </a:defRPr>
            </a:lvl5pPr>
          </a:lstStyle>
          <a:p>
            <a:pPr lvl="0"/>
            <a:r>
              <a:rPr lang="de-DE" noProof="0" dirty="0" smtClean="0"/>
              <a:t>Metadaten hier eingeben – Workbook Update Funktion (donat.hutter@siemens.com).</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big bar down)">
    <p:spTree>
      <p:nvGrpSpPr>
        <p:cNvPr id="1" name=""/>
        <p:cNvGrpSpPr/>
        <p:nvPr/>
      </p:nvGrpSpPr>
      <p:grpSpPr>
        <a:xfrm>
          <a:off x="0" y="0"/>
          <a:ext cx="0" cy="0"/>
          <a:chOff x="0" y="0"/>
          <a:chExt cx="0" cy="0"/>
        </a:xfrm>
      </p:grpSpPr>
      <p:sp>
        <p:nvSpPr>
          <p:cNvPr id="3" name="Rectangle 15"/>
          <p:cNvSpPr>
            <a:spLocks noChangeArrowheads="1"/>
          </p:cNvSpPr>
          <p:nvPr userDrawn="1"/>
        </p:nvSpPr>
        <p:spPr bwMode="gray">
          <a:xfrm>
            <a:off x="0" y="0"/>
            <a:ext cx="9144000" cy="4149725"/>
          </a:xfrm>
          <a:prstGeom prst="rect">
            <a:avLst/>
          </a:prstGeom>
          <a:solidFill>
            <a:srgbClr val="D7D7CD"/>
          </a:solidFill>
          <a:ln w="9525">
            <a:noFill/>
            <a:miter lim="800000"/>
            <a:headEnd/>
            <a:tailEnd/>
          </a:ln>
          <a:effectLst/>
        </p:spPr>
        <p:txBody>
          <a:bodyPr wrap="none" anchor="ctr"/>
          <a:lstStyle/>
          <a:p>
            <a:endParaRPr lang="de-DE" dirty="0"/>
          </a:p>
        </p:txBody>
      </p:sp>
      <p:sp>
        <p:nvSpPr>
          <p:cNvPr id="4" name="Rectangle 115"/>
          <p:cNvSpPr>
            <a:spLocks noGrp="1" noChangeArrowheads="1"/>
          </p:cNvSpPr>
          <p:nvPr>
            <p:ph type="ctrTitle" hasCustomPrompt="1"/>
          </p:nvPr>
        </p:nvSpPr>
        <p:spPr bwMode="gray">
          <a:xfrm>
            <a:off x="250825" y="4149726"/>
            <a:ext cx="8893175" cy="1485567"/>
          </a:xfrm>
          <a:solidFill>
            <a:srgbClr val="879BAA"/>
          </a:solidFill>
        </p:spPr>
        <p:txBody>
          <a:bodyPr wrap="square" lIns="270000" tIns="144000" bIns="108000" anchor="t">
            <a:spAutoFit/>
          </a:bodyPr>
          <a:lstStyle>
            <a:lvl1pPr>
              <a:defRPr sz="4000" smtClean="0">
                <a:solidFill>
                  <a:schemeClr val="bg1"/>
                </a:solidFill>
                <a:latin typeface="Arial" pitchFamily="34" charset="0"/>
              </a:defRPr>
            </a:lvl1pPr>
          </a:lstStyle>
          <a:p>
            <a:r>
              <a:rPr lang="de-DE" dirty="0" smtClean="0"/>
              <a:t>Kapitelmasterformat durch Klicken bearbeiten</a:t>
            </a:r>
          </a:p>
        </p:txBody>
      </p:sp>
      <p:sp>
        <p:nvSpPr>
          <p:cNvPr id="5" name="Rectangle 116"/>
          <p:cNvSpPr>
            <a:spLocks noGrp="1" noChangeArrowheads="1"/>
          </p:cNvSpPr>
          <p:nvPr>
            <p:ph type="subTitle" idx="1"/>
          </p:nvPr>
        </p:nvSpPr>
        <p:spPr bwMode="gray">
          <a:xfrm>
            <a:off x="250825" y="3756643"/>
            <a:ext cx="8893175" cy="393082"/>
          </a:xfrm>
          <a:solidFill>
            <a:srgbClr val="233746">
              <a:alpha val="65000"/>
            </a:srgbClr>
          </a:solidFill>
        </p:spPr>
        <p:txBody>
          <a:bodyPr wrap="square" lIns="270000" tIns="18000" bIns="36000" anchor="b">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6" name="Picture 5" descr="sie_logo_layer_petrol_rgb"/>
          <p:cNvPicPr>
            <a:picLocks noChangeAspect="1" noChangeArrowheads="1"/>
          </p:cNvPicPr>
          <p:nvPr userDrawn="1"/>
        </p:nvPicPr>
        <p:blipFill>
          <a:blip r:embed="rId2"/>
          <a:srcRect/>
          <a:stretch>
            <a:fillRect/>
          </a:stretch>
        </p:blipFill>
        <p:spPr bwMode="auto">
          <a:xfrm>
            <a:off x="7308850" y="0"/>
            <a:ext cx="1439863" cy="804863"/>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big bar up)">
    <p:spTree>
      <p:nvGrpSpPr>
        <p:cNvPr id="1" name=""/>
        <p:cNvGrpSpPr/>
        <p:nvPr/>
      </p:nvGrpSpPr>
      <p:grpSpPr>
        <a:xfrm>
          <a:off x="0" y="0"/>
          <a:ext cx="0" cy="0"/>
          <a:chOff x="0" y="0"/>
          <a:chExt cx="0" cy="0"/>
        </a:xfrm>
      </p:grpSpPr>
      <p:sp>
        <p:nvSpPr>
          <p:cNvPr id="3" name="Rectangle 15"/>
          <p:cNvSpPr>
            <a:spLocks noChangeArrowheads="1"/>
          </p:cNvSpPr>
          <p:nvPr userDrawn="1"/>
        </p:nvSpPr>
        <p:spPr bwMode="gray">
          <a:xfrm>
            <a:off x="0" y="0"/>
            <a:ext cx="9144000" cy="5162556"/>
          </a:xfrm>
          <a:prstGeom prst="rect">
            <a:avLst/>
          </a:prstGeom>
          <a:solidFill>
            <a:srgbClr val="D7D7CD"/>
          </a:solidFill>
          <a:ln w="9525">
            <a:noFill/>
            <a:miter lim="800000"/>
            <a:headEnd/>
            <a:tailEnd/>
          </a:ln>
          <a:effectLst/>
        </p:spPr>
        <p:txBody>
          <a:bodyPr wrap="none" anchor="ctr"/>
          <a:lstStyle/>
          <a:p>
            <a:endParaRPr lang="de-DE" dirty="0"/>
          </a:p>
        </p:txBody>
      </p:sp>
      <p:sp>
        <p:nvSpPr>
          <p:cNvPr id="4" name="Rectangle 115"/>
          <p:cNvSpPr>
            <a:spLocks noGrp="1" noChangeArrowheads="1"/>
          </p:cNvSpPr>
          <p:nvPr>
            <p:ph type="ctrTitle"/>
          </p:nvPr>
        </p:nvSpPr>
        <p:spPr bwMode="gray">
          <a:xfrm>
            <a:off x="250825" y="3676989"/>
            <a:ext cx="8893175" cy="1485567"/>
          </a:xfrm>
          <a:solidFill>
            <a:srgbClr val="233746">
              <a:alpha val="65000"/>
            </a:srgbClr>
          </a:solidFill>
        </p:spPr>
        <p:txBody>
          <a:bodyPr wrap="square" lIns="270000" tIns="144000" bIns="108000" anchor="b" anchorCtr="0">
            <a:spAutoFit/>
          </a:bodyPr>
          <a:lstStyle>
            <a:lvl1pPr>
              <a:defRPr sz="4000" smtClean="0">
                <a:solidFill>
                  <a:schemeClr val="bg1"/>
                </a:solidFill>
                <a:latin typeface="Arial" pitchFamily="34" charset="0"/>
              </a:defRPr>
            </a:lvl1pPr>
          </a:lstStyle>
          <a:p>
            <a:r>
              <a:rPr lang="de-DE" dirty="0" smtClean="0"/>
              <a:t>Titelmasterformat durch Klicken bearbeiten</a:t>
            </a:r>
          </a:p>
        </p:txBody>
      </p:sp>
      <p:sp>
        <p:nvSpPr>
          <p:cNvPr id="5" name="Rectangle 116"/>
          <p:cNvSpPr>
            <a:spLocks noGrp="1" noChangeArrowheads="1"/>
          </p:cNvSpPr>
          <p:nvPr>
            <p:ph type="subTitle" idx="1"/>
          </p:nvPr>
        </p:nvSpPr>
        <p:spPr bwMode="gray">
          <a:xfrm>
            <a:off x="250825" y="5162557"/>
            <a:ext cx="8893175" cy="393082"/>
          </a:xfrm>
          <a:solidFill>
            <a:srgbClr val="879BAA"/>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de-DE" dirty="0" smtClean="0"/>
              <a:t>Formatvorlage des Untertitelmasters durch Klicken bearbeiten</a:t>
            </a:r>
          </a:p>
        </p:txBody>
      </p:sp>
      <p:pic>
        <p:nvPicPr>
          <p:cNvPr id="6" name="Picture 7" descr="sie_logo_layer_petrol_rgb"/>
          <p:cNvPicPr>
            <a:picLocks noChangeAspect="1" noChangeArrowheads="1"/>
          </p:cNvPicPr>
          <p:nvPr userDrawn="1"/>
        </p:nvPicPr>
        <p:blipFill>
          <a:blip r:embed="rId2"/>
          <a:srcRect/>
          <a:stretch>
            <a:fillRect/>
          </a:stretch>
        </p:blipFill>
        <p:spPr bwMode="auto">
          <a:xfrm>
            <a:off x="7308850" y="0"/>
            <a:ext cx="1439863" cy="804863"/>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 Index/Contact" preserve="1" userDrawn="1">
  <p:cSld name="Image + Index/Conta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11" name="Bildplatzhalter 10"/>
          <p:cNvSpPr>
            <a:spLocks noGrp="1"/>
          </p:cNvSpPr>
          <p:nvPr>
            <p:ph type="pic" sz="quarter" idx="13"/>
          </p:nvPr>
        </p:nvSpPr>
        <p:spPr>
          <a:xfrm>
            <a:off x="0" y="1412875"/>
            <a:ext cx="4572000" cy="4752975"/>
          </a:xfrm>
        </p:spPr>
        <p:txBody>
          <a:bodyPr/>
          <a:lstStyle/>
          <a:p>
            <a:endParaRPr lang="de-DE" dirty="0"/>
          </a:p>
        </p:txBody>
      </p:sp>
      <p:sp>
        <p:nvSpPr>
          <p:cNvPr id="13"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Clr>
                <a:srgbClr val="879BAA"/>
              </a:buClr>
              <a:buFont typeface="Arial" pitchFamily="34" charset="0"/>
              <a:buChar char="•"/>
              <a:tabLst>
                <a:tab pos="3773488" algn="r"/>
              </a:tabLst>
              <a:defRPr b="0"/>
            </a:lvl2pPr>
            <a:lvl3pPr marL="177800" indent="-177800">
              <a:lnSpc>
                <a:spcPct val="100000"/>
              </a:lnSpc>
              <a:spcBef>
                <a:spcPts val="500"/>
              </a:spcBef>
              <a:spcAft>
                <a:spcPts val="500"/>
              </a:spcAft>
              <a:buClr>
                <a:srgbClr val="879BAA"/>
              </a:buClr>
              <a:tabLst>
                <a:tab pos="3773488" algn="r"/>
              </a:tabLst>
              <a:defRPr b="1"/>
            </a:lvl3pPr>
            <a:lvl4pPr marL="358775" indent="-177800">
              <a:lnSpc>
                <a:spcPct val="100000"/>
              </a:lnSpc>
              <a:spcBef>
                <a:spcPts val="500"/>
              </a:spcBef>
              <a:spcAft>
                <a:spcPts val="500"/>
              </a:spcAft>
              <a:buClr>
                <a:srgbClr val="879BAA"/>
              </a:buClr>
              <a:tabLst>
                <a:tab pos="3773488" algn="r"/>
              </a:tabLst>
              <a:defRPr b="0" baseline="0"/>
            </a:lvl4pPr>
            <a:lvl5pPr marL="357188" indent="-177800">
              <a:lnSpc>
                <a:spcPct val="100000"/>
              </a:lnSpc>
              <a:spcBef>
                <a:spcPts val="500"/>
              </a:spcBef>
              <a:spcAft>
                <a:spcPts val="500"/>
              </a:spcAft>
              <a:buClr>
                <a:srgbClr val="879BAA"/>
              </a:buClr>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de-DE" dirty="0" smtClean="0"/>
              <a:t>Inhaltsverzeichnis/Kontakt durch Klicken bearbeiten</a:t>
            </a:r>
          </a:p>
          <a:p>
            <a:pPr lvl="1"/>
            <a:r>
              <a:rPr lang="de-DE" dirty="0" smtClean="0"/>
              <a:t>Kapitel</a:t>
            </a:r>
          </a:p>
          <a:p>
            <a:pPr lvl="2"/>
            <a:r>
              <a:rPr lang="de-DE" dirty="0" smtClean="0"/>
              <a:t>Aktives Kapitel</a:t>
            </a:r>
          </a:p>
          <a:p>
            <a:pPr lvl="3"/>
            <a:r>
              <a:rPr lang="de-DE" dirty="0" smtClean="0"/>
              <a:t>Unterkapitel</a:t>
            </a:r>
          </a:p>
          <a:p>
            <a:pPr lvl="4"/>
            <a:r>
              <a:rPr lang="de-DE" dirty="0" smtClean="0"/>
              <a:t>Aktives Unterkapitel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 Index" preserve="1" userDrawn="1">
  <p:cSld name="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Clr>
                <a:srgbClr val="879BAA"/>
              </a:buClr>
              <a:buFont typeface="Arial" pitchFamily="34" charset="0"/>
              <a:buChar char="•"/>
              <a:tabLst>
                <a:tab pos="3773488" algn="r"/>
              </a:tabLst>
              <a:defRPr b="0"/>
            </a:lvl2pPr>
            <a:lvl3pPr marL="177800" indent="-177800">
              <a:lnSpc>
                <a:spcPct val="100000"/>
              </a:lnSpc>
              <a:spcBef>
                <a:spcPts val="500"/>
              </a:spcBef>
              <a:spcAft>
                <a:spcPts val="500"/>
              </a:spcAft>
              <a:buClr>
                <a:srgbClr val="879BAA"/>
              </a:buClr>
              <a:tabLst>
                <a:tab pos="3773488" algn="r"/>
              </a:tabLst>
              <a:defRPr b="1"/>
            </a:lvl3pPr>
            <a:lvl4pPr marL="358775" indent="-177800">
              <a:lnSpc>
                <a:spcPct val="100000"/>
              </a:lnSpc>
              <a:spcBef>
                <a:spcPts val="500"/>
              </a:spcBef>
              <a:spcAft>
                <a:spcPts val="500"/>
              </a:spcAft>
              <a:buClr>
                <a:srgbClr val="879BAA"/>
              </a:buClr>
              <a:tabLst>
                <a:tab pos="3773488" algn="r"/>
              </a:tabLst>
              <a:defRPr b="0"/>
            </a:lvl4pPr>
            <a:lvl5pPr marL="357188" indent="-177800">
              <a:lnSpc>
                <a:spcPct val="100000"/>
              </a:lnSpc>
              <a:spcBef>
                <a:spcPts val="500"/>
              </a:spcBef>
              <a:spcAft>
                <a:spcPts val="500"/>
              </a:spcAft>
              <a:buClr>
                <a:srgbClr val="879BAA"/>
              </a:buClr>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de-DE" dirty="0" smtClean="0"/>
              <a:t>Inhaltsverzeichnis/Kontakt durch Klicken bearbeiten</a:t>
            </a:r>
          </a:p>
          <a:p>
            <a:pPr lvl="1"/>
            <a:r>
              <a:rPr lang="de-DE" dirty="0" smtClean="0"/>
              <a:t>Kapitel</a:t>
            </a:r>
          </a:p>
          <a:p>
            <a:pPr lvl="2"/>
            <a:r>
              <a:rPr lang="de-DE" dirty="0" smtClean="0"/>
              <a:t>Aktives Kapitel</a:t>
            </a:r>
          </a:p>
          <a:p>
            <a:pPr lvl="3"/>
            <a:r>
              <a:rPr lang="de-DE" dirty="0" smtClean="0"/>
              <a:t>Unterkapitel</a:t>
            </a:r>
          </a:p>
          <a:p>
            <a:pPr lvl="4"/>
            <a:r>
              <a:rPr lang="de-DE" dirty="0" smtClean="0"/>
              <a:t>Aktives Unterkapitel</a:t>
            </a:r>
            <a:endParaRPr lang="en-US" dirty="0"/>
          </a:p>
        </p:txBody>
      </p:sp>
      <p:sp>
        <p:nvSpPr>
          <p:cNvPr id="2" name="Titel 1"/>
          <p:cNvSpPr>
            <a:spLocks noGrp="1"/>
          </p:cNvSpPr>
          <p:nvPr>
            <p:ph type="title"/>
          </p:nvPr>
        </p:nvSpPr>
        <p:spPr/>
        <p:txBody>
          <a:bodyPr/>
          <a:lstStyle/>
          <a:p>
            <a:r>
              <a:rPr lang="de-DE" smtClean="0"/>
              <a:t>Mastertitelformat bearbeiten</a:t>
            </a:r>
            <a:endParaRPr lang="de-DE"/>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ree Content" preserve="1" userDrawn="1">
  <p:cSld name="F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SM_Copyright"/>
          <p:cNvSpPr txBox="1">
            <a:spLocks noChangeArrowheads="1"/>
          </p:cNvSpPr>
          <p:nvPr userDrawn="1"/>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de-DE" sz="1000" b="1" smtClean="0"/>
              <a:t>Intern © Siemens Schweiz AG 2014  Alle Rechte vorbehalten.</a:t>
            </a:r>
            <a:endParaRPr lang="de-DE" sz="1000" b="1" dirty="0"/>
          </a:p>
        </p:txBody>
      </p:sp>
      <p:sp>
        <p:nvSpPr>
          <p:cNvPr id="7" name="Rectangle 12"/>
          <p:cNvSpPr>
            <a:spLocks noChangeArrowheads="1"/>
          </p:cNvSpPr>
          <p:nvPr userDrawn="1"/>
        </p:nvSpPr>
        <p:spPr bwMode="gray">
          <a:xfrm>
            <a:off x="0" y="0"/>
            <a:ext cx="9144000" cy="1268413"/>
          </a:xfrm>
          <a:prstGeom prst="rect">
            <a:avLst/>
          </a:prstGeom>
          <a:solidFill>
            <a:srgbClr val="ADBECB"/>
          </a:solidFill>
          <a:ln w="9525">
            <a:noFill/>
            <a:miter lim="800000"/>
            <a:headEnd/>
            <a:tailEnd/>
          </a:ln>
          <a:effectLst/>
        </p:spPr>
        <p:txBody>
          <a:bodyPr wrap="none" anchor="ctr"/>
          <a:lstStyle/>
          <a:p>
            <a:endParaRPr lang="de-DE" dirty="0"/>
          </a:p>
        </p:txBody>
      </p:sp>
      <p:sp>
        <p:nvSpPr>
          <p:cNvPr id="3078" name="Rectangle 115"/>
          <p:cNvSpPr>
            <a:spLocks noGrp="1" noChangeArrowheads="1"/>
          </p:cNvSpPr>
          <p:nvPr>
            <p:ph type="title"/>
          </p:nvPr>
        </p:nvSpPr>
        <p:spPr bwMode="auto">
          <a:xfrm>
            <a:off x="0" y="0"/>
            <a:ext cx="9144000" cy="1262055"/>
          </a:xfrm>
          <a:prstGeom prst="rect">
            <a:avLst/>
          </a:prstGeom>
          <a:noFill/>
          <a:ln w="9525">
            <a:noFill/>
            <a:miter lim="800000"/>
            <a:headEnd/>
            <a:tailEnd/>
          </a:ln>
        </p:spPr>
        <p:txBody>
          <a:bodyPr vert="horz" wrap="square" lIns="540000" tIns="396000" rIns="2124000" bIns="234000" numCol="1" anchor="b" anchorCtr="0" compatLnSpc="1">
            <a:prstTxWarp prst="textNoShape">
              <a:avLst/>
            </a:prstTxWarp>
          </a:bodyPr>
          <a:lstStyle/>
          <a:p>
            <a:pPr lvl="0"/>
            <a:r>
              <a:rPr lang="de-DE" dirty="0" smtClean="0"/>
              <a:t>Mastertitelformat bearbeiten</a:t>
            </a:r>
          </a:p>
        </p:txBody>
      </p:sp>
      <p:sp>
        <p:nvSpPr>
          <p:cNvPr id="3079" name="Rectangle 116"/>
          <p:cNvSpPr>
            <a:spLocks noGrp="1" noChangeArrowheads="1"/>
          </p:cNvSpPr>
          <p:nvPr>
            <p:ph type="body" idx="1"/>
          </p:nvPr>
        </p:nvSpPr>
        <p:spPr bwMode="auto">
          <a:xfrm>
            <a:off x="539749" y="1412874"/>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2" name="SM_SlideNumber"/>
          <p:cNvSpPr txBox="1"/>
          <p:nvPr userDrawn="1"/>
        </p:nvSpPr>
        <p:spPr>
          <a:xfrm>
            <a:off x="0" y="6598800"/>
            <a:ext cx="1403604" cy="259200"/>
          </a:xfrm>
          <a:prstGeom prst="rect">
            <a:avLst/>
          </a:prstGeom>
          <a:noFill/>
        </p:spPr>
        <p:txBody>
          <a:bodyPr wrap="square" lIns="540000" tIns="0" rIns="0" bIns="115200" rtlCol="0" anchor="t" anchorCtr="0">
            <a:noAutofit/>
          </a:bodyPr>
          <a:lstStyle/>
          <a:p>
            <a:pPr>
              <a:lnSpc>
                <a:spcPct val="110000"/>
              </a:lnSpc>
              <a:spcBef>
                <a:spcPts val="0"/>
              </a:spcBef>
            </a:pPr>
            <a:r>
              <a:rPr lang="de-DE" sz="1000" noProof="0" smtClean="0">
                <a:solidFill>
                  <a:schemeClr val="tx1"/>
                </a:solidFill>
              </a:rPr>
              <a:t>Seite </a:t>
            </a:r>
            <a:fld id="{927A8336-98A8-4F84-B766-95FC0CAF3FF4}" type="slidenum">
              <a:rPr lang="de-DE" sz="1000" noProof="0" smtClean="0">
                <a:solidFill>
                  <a:schemeClr val="tx1"/>
                </a:solidFill>
              </a:rPr>
              <a:t>‹Nr.›</a:t>
            </a:fld>
            <a:r>
              <a:rPr lang="de-DE" sz="1000" noProof="0" smtClean="0">
                <a:solidFill>
                  <a:schemeClr val="tx1"/>
                </a:solidFill>
              </a:rPr>
              <a:t> / 22</a:t>
            </a:r>
            <a:endParaRPr lang="de-DE" sz="1000" noProof="0" dirty="0" smtClean="0">
              <a:solidFill>
                <a:schemeClr val="tx1"/>
              </a:solidFill>
            </a:endParaRPr>
          </a:p>
        </p:txBody>
      </p:sp>
      <p:sp>
        <p:nvSpPr>
          <p:cNvPr id="14" name="SM_Org"/>
          <p:cNvSpPr txBox="1"/>
          <p:nvPr userDrawn="1"/>
        </p:nvSpPr>
        <p:spPr>
          <a:xfrm>
            <a:off x="4139946" y="6598800"/>
            <a:ext cx="5004053" cy="259200"/>
          </a:xfrm>
          <a:prstGeom prst="rect">
            <a:avLst/>
          </a:prstGeom>
          <a:noFill/>
        </p:spPr>
        <p:txBody>
          <a:bodyPr wrap="square" lIns="0" tIns="0" rIns="370800" bIns="115200" rtlCol="0">
            <a:noAutofit/>
          </a:bodyPr>
          <a:lstStyle/>
          <a:p>
            <a:pPr algn="r">
              <a:lnSpc>
                <a:spcPct val="110000"/>
              </a:lnSpc>
              <a:spcBef>
                <a:spcPts val="0"/>
              </a:spcBef>
            </a:pPr>
            <a:r>
              <a:rPr lang="fr-FR" sz="1000" noProof="0" smtClean="0">
                <a:solidFill>
                  <a:schemeClr val="tx1"/>
                </a:solidFill>
              </a:rPr>
              <a:t>Simon Marty / Infrastructure &amp; Cities / BT</a:t>
            </a:r>
            <a:endParaRPr lang="de-DE" sz="1000" noProof="0" dirty="0" smtClean="0">
              <a:solidFill>
                <a:schemeClr val="tx1"/>
              </a:solidFill>
            </a:endParaRPr>
          </a:p>
        </p:txBody>
      </p:sp>
      <p:pic>
        <p:nvPicPr>
          <p:cNvPr id="11" name="Grafik 10" descr="SIE_Logo_Layer_Petrol_RGB_A3_76mm.wmf"/>
          <p:cNvPicPr>
            <a:picLocks noChangeAspect="1"/>
          </p:cNvPicPr>
          <p:nvPr userDrawn="1"/>
        </p:nvPicPr>
        <p:blipFill>
          <a:blip r:embed="rId22"/>
          <a:stretch>
            <a:fillRect/>
          </a:stretch>
        </p:blipFill>
        <p:spPr>
          <a:xfrm>
            <a:off x="7308713" y="0"/>
            <a:ext cx="1440000" cy="806529"/>
          </a:xfrm>
          <a:prstGeom prst="rect">
            <a:avLst/>
          </a:prstGeom>
        </p:spPr>
      </p:pic>
      <p:sp>
        <p:nvSpPr>
          <p:cNvPr id="10" name="SM_Date"/>
          <p:cNvSpPr txBox="1"/>
          <p:nvPr userDrawn="1"/>
        </p:nvSpPr>
        <p:spPr>
          <a:xfrm>
            <a:off x="1403604" y="6598800"/>
            <a:ext cx="2736342" cy="259200"/>
          </a:xfrm>
          <a:prstGeom prst="rect">
            <a:avLst/>
          </a:prstGeom>
          <a:noFill/>
        </p:spPr>
        <p:txBody>
          <a:bodyPr wrap="square" lIns="0" tIns="0" rIns="0" bIns="115200" rtlCol="0">
            <a:noAutofit/>
          </a:bodyPr>
          <a:lstStyle/>
          <a:p>
            <a:pPr>
              <a:lnSpc>
                <a:spcPct val="110000"/>
              </a:lnSpc>
              <a:spcBef>
                <a:spcPts val="0"/>
              </a:spcBef>
            </a:pPr>
            <a:r>
              <a:rPr lang="de-DE" sz="1000" noProof="0" smtClean="0">
                <a:solidFill>
                  <a:schemeClr val="tx1"/>
                </a:solidFill>
              </a:rPr>
              <a:t>Rev 7, 27-Mai-2014</a:t>
            </a:r>
            <a:endParaRPr lang="de-DE" sz="1000" noProof="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90" r:id="rId3"/>
    <p:sldLayoutId id="2147483674" r:id="rId4"/>
    <p:sldLayoutId id="2147483693" r:id="rId5"/>
    <p:sldLayoutId id="2147483694" r:id="rId6"/>
    <p:sldLayoutId id="2147483678" r:id="rId7"/>
    <p:sldLayoutId id="2147483679" r:id="rId8"/>
    <p:sldLayoutId id="2147483689" r:id="rId9"/>
    <p:sldLayoutId id="2147483692" r:id="rId10"/>
    <p:sldLayoutId id="2147483670" r:id="rId11"/>
    <p:sldLayoutId id="2147483680" r:id="rId12"/>
    <p:sldLayoutId id="2147483683" r:id="rId13"/>
    <p:sldLayoutId id="2147483681" r:id="rId14"/>
    <p:sldLayoutId id="2147483682" r:id="rId15"/>
    <p:sldLayoutId id="2147483691" r:id="rId16"/>
    <p:sldLayoutId id="2147483684" r:id="rId17"/>
    <p:sldLayoutId id="2147483685" r:id="rId18"/>
    <p:sldLayoutId id="2147483686" r:id="rId19"/>
    <p:sldLayoutId id="2147483688" r:id="rId20"/>
  </p:sldLayoutIdLst>
  <p:timing>
    <p:tnLst>
      <p:par>
        <p:cTn id="1" dur="indefinite" restart="never" nodeType="tmRoot"/>
      </p:par>
    </p:tnLst>
  </p:timing>
  <p:txStyles>
    <p:titleStyle>
      <a:lvl1pPr algn="l" rtl="0" fontAlgn="base">
        <a:spcBef>
          <a:spcPct val="0"/>
        </a:spcBef>
        <a:spcAft>
          <a:spcPct val="0"/>
        </a:spcAft>
        <a:defRPr sz="2000" b="1">
          <a:solidFill>
            <a:schemeClr val="tx2"/>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fontAlgn="base">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17550" indent="-177800" algn="l" rtl="0" fontAlgn="base">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http://tgabathuler.ch/IPERKA/bilder/IPERKA_Modell.gif" TargetMode="External"/><Relationship Id="rId2" Type="http://schemas.openxmlformats.org/officeDocument/2006/relationships/image" Target="../media/image4.gi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_Cover">
    <p:spTree>
      <p:nvGrpSpPr>
        <p:cNvPr id="1" name=""/>
        <p:cNvGrpSpPr/>
        <p:nvPr/>
      </p:nvGrpSpPr>
      <p:grpSpPr>
        <a:xfrm>
          <a:off x="0" y="0"/>
          <a:ext cx="0" cy="0"/>
          <a:chOff x="0" y="0"/>
          <a:chExt cx="0" cy="0"/>
        </a:xfrm>
      </p:grpSpPr>
      <p:sp>
        <p:nvSpPr>
          <p:cNvPr id="20492" name="Cover_Title"/>
          <p:cNvSpPr>
            <a:spLocks noGrp="1" noChangeArrowheads="1"/>
          </p:cNvSpPr>
          <p:nvPr>
            <p:ph type="ctrTitle"/>
          </p:nvPr>
        </p:nvSpPr>
        <p:spPr>
          <a:xfrm>
            <a:off x="250825" y="4151315"/>
            <a:ext cx="8893175" cy="993125"/>
          </a:xfrm>
        </p:spPr>
        <p:txBody>
          <a:bodyPr rIns="370800"/>
          <a:lstStyle/>
          <a:p>
            <a:r>
              <a:rPr lang="de-CH" sz="2400" smtClean="0"/>
              <a:t>Matlab/Simulink: Importfunktion für Simulationspaket IMSES in der Gebäudeautomation</a:t>
            </a:r>
            <a:endParaRPr lang="de-DE" sz="2400" dirty="0"/>
          </a:p>
        </p:txBody>
      </p:sp>
      <p:sp>
        <p:nvSpPr>
          <p:cNvPr id="20493" name="Cover_Subtitle"/>
          <p:cNvSpPr>
            <a:spLocks noGrp="1" noChangeArrowheads="1"/>
          </p:cNvSpPr>
          <p:nvPr>
            <p:ph type="subTitle" idx="1"/>
          </p:nvPr>
        </p:nvSpPr>
        <p:spPr/>
        <p:txBody>
          <a:bodyPr/>
          <a:lstStyle/>
          <a:p>
            <a:r>
              <a:rPr lang="de-CH" smtClean="0"/>
              <a:t>IPA</a:t>
            </a:r>
            <a:endParaRPr lang="de-CH" dirty="0"/>
          </a:p>
        </p:txBody>
      </p:sp>
      <p:sp>
        <p:nvSpPr>
          <p:cNvPr id="5" name="Cover_Metadata"/>
          <p:cNvSpPr>
            <a:spLocks noGrp="1"/>
          </p:cNvSpPr>
          <p:nvPr>
            <p:ph type="body" sz="quarter" idx="10"/>
          </p:nvPr>
        </p:nvSpPr>
        <p:spPr/>
        <p:txBody>
          <a:bodyPr/>
          <a:lstStyle/>
          <a:p>
            <a:r>
              <a:rPr lang="en-US" smtClean="0"/>
              <a:t>Autor:	Simon Marty</a:t>
            </a:r>
          </a:p>
          <a:p>
            <a:r>
              <a:rPr lang="en-US" smtClean="0"/>
              <a:t>Revision:	7, 27-Mai-2014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Aufgabenstellung</a:t>
            </a:r>
            <a:endParaRPr lang="de-DE" dirty="0"/>
          </a:p>
        </p:txBody>
      </p:sp>
      <p:sp>
        <p:nvSpPr>
          <p:cNvPr id="3" name="Inhaltsplatzhalter 2"/>
          <p:cNvSpPr>
            <a:spLocks noGrp="1"/>
          </p:cNvSpPr>
          <p:nvPr>
            <p:ph idx="1"/>
          </p:nvPr>
        </p:nvSpPr>
        <p:spPr>
          <a:xfrm>
            <a:off x="539749" y="1412875"/>
            <a:ext cx="7920737" cy="1296036"/>
          </a:xfrm>
        </p:spPr>
        <p:txBody>
          <a:bodyPr/>
          <a:lstStyle/>
          <a:p>
            <a:pPr>
              <a:buFont typeface="Arial" pitchFamily="34" charset="0"/>
              <a:buChar char="•"/>
            </a:pPr>
            <a:r>
              <a:rPr lang="de-CH" dirty="0" smtClean="0"/>
              <a:t> fehlende Objekte automatisch erzeugen</a:t>
            </a:r>
          </a:p>
          <a:p>
            <a:pPr>
              <a:buFont typeface="Arial" pitchFamily="34" charset="0"/>
              <a:buChar char="•"/>
            </a:pPr>
            <a:r>
              <a:rPr lang="de-CH" dirty="0" smtClean="0"/>
              <a:t> Realisierung mit </a:t>
            </a:r>
            <a:r>
              <a:rPr lang="de-CH" dirty="0" err="1" smtClean="0"/>
              <a:t>Matlab</a:t>
            </a:r>
            <a:r>
              <a:rPr lang="de-CH" dirty="0" smtClean="0"/>
              <a:t> im Rahmen von IMSES</a:t>
            </a:r>
          </a:p>
          <a:p>
            <a:pPr>
              <a:buFont typeface="Arial" pitchFamily="34" charset="0"/>
              <a:buChar char="•"/>
            </a:pPr>
            <a:r>
              <a:rPr lang="de-CH" dirty="0" smtClean="0"/>
              <a:t> Ziel: Analyse und Fehlerbehebung</a:t>
            </a:r>
          </a:p>
          <a:p>
            <a:r>
              <a:rPr lang="de-CH" dirty="0" smtClean="0"/>
              <a:t>	-&gt; fehlende Objekte erstellen</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Analyse .</a:t>
            </a:r>
            <a:r>
              <a:rPr lang="de-CH" dirty="0" err="1" smtClean="0"/>
              <a:t>ba</a:t>
            </a:r>
            <a:r>
              <a:rPr lang="de-CH" dirty="0" smtClean="0"/>
              <a:t> File</a:t>
            </a:r>
            <a:endParaRPr lang="de-DE" dirty="0"/>
          </a:p>
        </p:txBody>
      </p:sp>
      <p:sp>
        <p:nvSpPr>
          <p:cNvPr id="3" name="Inhaltsplatzhalter 2"/>
          <p:cNvSpPr>
            <a:spLocks noGrp="1"/>
          </p:cNvSpPr>
          <p:nvPr>
            <p:ph idx="1"/>
          </p:nvPr>
        </p:nvSpPr>
        <p:spPr/>
        <p:txBody>
          <a:bodyPr/>
          <a:lstStyle/>
          <a:p>
            <a:pPr lvl="2">
              <a:buFont typeface="Arial" pitchFamily="34" charset="0"/>
              <a:buChar char="•"/>
            </a:pPr>
            <a:r>
              <a:rPr lang="de-CH" dirty="0" smtClean="0"/>
              <a:t>Platzierung der Objekte</a:t>
            </a:r>
          </a:p>
          <a:p>
            <a:pPr lvl="2">
              <a:buFont typeface="Arial" pitchFamily="34" charset="0"/>
              <a:buChar char="•"/>
            </a:pPr>
            <a:r>
              <a:rPr lang="de-CH" dirty="0" smtClean="0"/>
              <a:t>Finden der </a:t>
            </a:r>
            <a:r>
              <a:rPr lang="de-CH" dirty="0" smtClean="0"/>
              <a:t>Objektliste</a:t>
            </a:r>
            <a:endParaRPr lang="de-CH" dirty="0" smtClean="0"/>
          </a:p>
          <a:p>
            <a:pPr lvl="2">
              <a:buFont typeface="Arial" pitchFamily="34" charset="0"/>
              <a:buChar char="•"/>
            </a:pPr>
            <a:r>
              <a:rPr lang="de-CH" dirty="0" smtClean="0"/>
              <a:t>Existenz überprüfen</a:t>
            </a:r>
          </a:p>
          <a:p>
            <a:pPr lvl="2">
              <a:buNone/>
            </a:pPr>
            <a:endParaRPr lang="de-CH" dirty="0" smtClean="0"/>
          </a:p>
          <a:p>
            <a:pPr lvl="2">
              <a:buNone/>
            </a:pPr>
            <a:endParaRPr lang="de-CH" dirty="0" smtClean="0"/>
          </a:p>
          <a:p>
            <a:pPr lvl="2">
              <a:buFont typeface="Arial" pitchFamily="34" charset="0"/>
              <a:buChar char="•"/>
            </a:pPr>
            <a:endParaRPr lang="de-CH"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a:t>
            </a:r>
            <a:r>
              <a:rPr lang="de-CH" dirty="0" err="1" smtClean="0"/>
              <a:t>ba</a:t>
            </a:r>
            <a:r>
              <a:rPr lang="de-CH" dirty="0" smtClean="0"/>
              <a:t> File</a:t>
            </a:r>
            <a:endParaRPr lang="de-DE" dirty="0"/>
          </a:p>
        </p:txBody>
      </p:sp>
      <p:pic>
        <p:nvPicPr>
          <p:cNvPr id="5" name="Inhaltsplatzhalter 4"/>
          <p:cNvPicPr>
            <a:picLocks noGrp="1"/>
          </p:cNvPicPr>
          <p:nvPr>
            <p:ph idx="1"/>
          </p:nvPr>
        </p:nvPicPr>
        <p:blipFill>
          <a:blip r:embed="rId3" cstate="print"/>
          <a:srcRect t="7929" r="70328" b="31015"/>
          <a:stretch>
            <a:fillRect/>
          </a:stretch>
        </p:blipFill>
        <p:spPr bwMode="auto">
          <a:xfrm>
            <a:off x="539496" y="1268730"/>
            <a:ext cx="4608576" cy="5040630"/>
          </a:xfrm>
          <a:prstGeom prst="rect">
            <a:avLst/>
          </a:prstGeom>
          <a:noFill/>
          <a:ln w="9525">
            <a:noFill/>
            <a:miter lim="800000"/>
            <a:headEnd/>
            <a:tailEnd/>
          </a:ln>
        </p:spPr>
      </p:pic>
      <p:sp>
        <p:nvSpPr>
          <p:cNvPr id="6" name="Rechteck 5"/>
          <p:cNvSpPr/>
          <p:nvPr/>
        </p:nvSpPr>
        <p:spPr bwMode="auto">
          <a:xfrm>
            <a:off x="3131820" y="5301234"/>
            <a:ext cx="2016252" cy="864108"/>
          </a:xfrm>
          <a:prstGeom prst="rect">
            <a:avLst/>
          </a:prstGeom>
          <a:noFill/>
          <a:ln w="19050">
            <a:solidFill>
              <a:srgbClr val="FF0000"/>
            </a:solid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a:t>
            </a:r>
            <a:r>
              <a:rPr lang="de-CH" dirty="0" err="1" smtClean="0"/>
              <a:t>ba</a:t>
            </a:r>
            <a:r>
              <a:rPr lang="de-CH" dirty="0" smtClean="0"/>
              <a:t> File</a:t>
            </a:r>
            <a:endParaRPr lang="de-DE" dirty="0"/>
          </a:p>
        </p:txBody>
      </p:sp>
      <p:pic>
        <p:nvPicPr>
          <p:cNvPr id="5" name="Inhaltsplatzhalter 4"/>
          <p:cNvPicPr>
            <a:picLocks noGrp="1"/>
          </p:cNvPicPr>
          <p:nvPr>
            <p:ph idx="1"/>
          </p:nvPr>
        </p:nvPicPr>
        <p:blipFill>
          <a:blip r:embed="rId3" cstate="print"/>
          <a:srcRect l="16659" t="18178" r="43071" b="25792"/>
          <a:stretch>
            <a:fillRect/>
          </a:stretch>
        </p:blipFill>
        <p:spPr bwMode="auto">
          <a:xfrm>
            <a:off x="107442" y="1412748"/>
            <a:ext cx="6336792" cy="4752594"/>
          </a:xfrm>
          <a:prstGeom prst="rect">
            <a:avLst/>
          </a:prstGeom>
          <a:noFill/>
          <a:ln w="9525">
            <a:noFill/>
            <a:miter lim="800000"/>
            <a:headEnd/>
            <a:tailEnd/>
          </a:ln>
        </p:spPr>
      </p:pic>
      <p:sp>
        <p:nvSpPr>
          <p:cNvPr id="6" name="Rechteck 5"/>
          <p:cNvSpPr/>
          <p:nvPr/>
        </p:nvSpPr>
        <p:spPr bwMode="auto">
          <a:xfrm>
            <a:off x="2843784" y="3654178"/>
            <a:ext cx="2160270" cy="413753"/>
          </a:xfrm>
          <a:prstGeom prst="rect">
            <a:avLst/>
          </a:prstGeom>
          <a:noFill/>
          <a:ln w="19050">
            <a:solidFill>
              <a:srgbClr val="FF0000"/>
            </a:solid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ln w="28575">
                <a:solidFill>
                  <a:schemeClr val="tx1"/>
                </a:solidFill>
              </a:ln>
              <a:solidFill>
                <a:schemeClr val="tx1"/>
              </a:solidFill>
            </a:endParaRPr>
          </a:p>
        </p:txBody>
      </p:sp>
      <p:sp>
        <p:nvSpPr>
          <p:cNvPr id="7" name="Rechteck 6"/>
          <p:cNvSpPr/>
          <p:nvPr/>
        </p:nvSpPr>
        <p:spPr bwMode="auto">
          <a:xfrm>
            <a:off x="2411730" y="5445252"/>
            <a:ext cx="2448306" cy="413753"/>
          </a:xfrm>
          <a:prstGeom prst="rect">
            <a:avLst/>
          </a:prstGeom>
          <a:noFill/>
          <a:ln w="19050">
            <a:solidFill>
              <a:srgbClr val="FF0000"/>
            </a:solid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a:t>
            </a:r>
            <a:r>
              <a:rPr lang="de-CH" dirty="0" err="1" smtClean="0"/>
              <a:t>xml</a:t>
            </a:r>
            <a:r>
              <a:rPr lang="de-CH" dirty="0" smtClean="0"/>
              <a:t> Chart-File</a:t>
            </a:r>
            <a:endParaRPr lang="de-DE" dirty="0"/>
          </a:p>
        </p:txBody>
      </p:sp>
      <p:pic>
        <p:nvPicPr>
          <p:cNvPr id="5" name="Inhaltsplatzhalter 4"/>
          <p:cNvPicPr>
            <a:picLocks noGrp="1"/>
          </p:cNvPicPr>
          <p:nvPr>
            <p:ph idx="1"/>
          </p:nvPr>
        </p:nvPicPr>
        <p:blipFill>
          <a:blip r:embed="rId3" cstate="print"/>
          <a:srcRect l="3891" t="11071" r="29457" b="27586"/>
          <a:stretch>
            <a:fillRect/>
          </a:stretch>
        </p:blipFill>
        <p:spPr bwMode="auto">
          <a:xfrm>
            <a:off x="696596" y="1412875"/>
            <a:ext cx="6455408" cy="4752975"/>
          </a:xfrm>
          <a:prstGeom prst="rect">
            <a:avLst/>
          </a:prstGeom>
          <a:noFill/>
          <a:ln w="9525">
            <a:noFill/>
            <a:miter lim="800000"/>
            <a:headEnd/>
            <a:tailEnd/>
          </a:ln>
        </p:spPr>
      </p:pic>
      <p:sp>
        <p:nvSpPr>
          <p:cNvPr id="7" name="Rechteck 6"/>
          <p:cNvSpPr/>
          <p:nvPr/>
        </p:nvSpPr>
        <p:spPr bwMode="auto">
          <a:xfrm>
            <a:off x="971550" y="1556766"/>
            <a:ext cx="6336792" cy="1296162"/>
          </a:xfrm>
          <a:prstGeom prst="rect">
            <a:avLst/>
          </a:prstGeom>
          <a:noFill/>
          <a:ln w="19050">
            <a:solidFill>
              <a:srgbClr val="FF0000"/>
            </a:solid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
        <p:nvSpPr>
          <p:cNvPr id="8" name="Rechteck 7"/>
          <p:cNvSpPr/>
          <p:nvPr/>
        </p:nvSpPr>
        <p:spPr bwMode="auto">
          <a:xfrm>
            <a:off x="971550" y="5382393"/>
            <a:ext cx="6336792" cy="413753"/>
          </a:xfrm>
          <a:prstGeom prst="rect">
            <a:avLst/>
          </a:prstGeom>
          <a:noFill/>
          <a:ln w="19050">
            <a:solidFill>
              <a:srgbClr val="FF0000"/>
            </a:solid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endParaRPr lang="de-DE" sz="18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Lösungsweg</a:t>
            </a:r>
            <a:endParaRPr lang="de-CH" dirty="0"/>
          </a:p>
        </p:txBody>
      </p:sp>
      <p:sp>
        <p:nvSpPr>
          <p:cNvPr id="3" name="Content Placeholder 2"/>
          <p:cNvSpPr>
            <a:spLocks noGrp="1"/>
          </p:cNvSpPr>
          <p:nvPr>
            <p:ph idx="1"/>
          </p:nvPr>
        </p:nvSpPr>
        <p:spPr/>
        <p:txBody>
          <a:bodyPr/>
          <a:lstStyle/>
          <a:p>
            <a:pPr>
              <a:buFont typeface="Arial" pitchFamily="34" charset="0"/>
              <a:buChar char="•"/>
            </a:pPr>
            <a:r>
              <a:rPr lang="de-CH" dirty="0" smtClean="0"/>
              <a:t> Platzhalter vorhanden</a:t>
            </a:r>
          </a:p>
          <a:p>
            <a:pPr>
              <a:buFont typeface="Arial" pitchFamily="34" charset="0"/>
              <a:buChar char="•"/>
            </a:pPr>
            <a:r>
              <a:rPr lang="de-CH" dirty="0" smtClean="0"/>
              <a:t> undefinierter Verweis</a:t>
            </a:r>
          </a:p>
          <a:p>
            <a:pPr>
              <a:buFont typeface="Arial" pitchFamily="34" charset="0"/>
              <a:buChar char="•"/>
            </a:pPr>
            <a:r>
              <a:rPr lang="de-CH" dirty="0" smtClean="0"/>
              <a:t> Objekt wird verwendet</a:t>
            </a:r>
          </a:p>
          <a:p>
            <a:pPr>
              <a:buFont typeface="Arial" pitchFamily="34" charset="0"/>
              <a:buChar char="•"/>
            </a:pPr>
            <a:r>
              <a:rPr lang="de-CH" dirty="0" smtClean="0"/>
              <a:t> Objekt existiert jedoch nicht</a:t>
            </a:r>
            <a:br>
              <a:rPr lang="de-CH" dirty="0" smtClean="0"/>
            </a:br>
            <a:r>
              <a:rPr lang="de-CH" dirty="0" smtClean="0"/>
              <a:t>	-&gt; erzeugen</a:t>
            </a:r>
            <a:endParaRPr lang="de-CH"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graphicFrame>
        <p:nvGraphicFramePr>
          <p:cNvPr id="6" name="Object 5"/>
          <p:cNvGraphicFramePr>
            <a:graphicFrameLocks noChangeAspect="1"/>
          </p:cNvGraphicFramePr>
          <p:nvPr>
            <p:extLst>
              <p:ext uri="{D42A27DB-BD31-4B8C-83A1-F6EECF244321}">
                <p14:modId xmlns:p14="http://schemas.microsoft.com/office/powerpoint/2010/main" xmlns="" val="3609618108"/>
              </p:ext>
            </p:extLst>
          </p:nvPr>
        </p:nvGraphicFramePr>
        <p:xfrm>
          <a:off x="683514" y="2108835"/>
          <a:ext cx="7488936" cy="4200525"/>
        </p:xfrm>
        <a:graphic>
          <a:graphicData uri="http://schemas.openxmlformats.org/presentationml/2006/ole">
            <p:oleObj spid="_x0000_s2053" name="Visio" r:id="rId3" imgW="6782070" imgH="3799936" progId="Visio.Drawing.11">
              <p:embed/>
            </p:oleObj>
          </a:graphicData>
        </a:graphic>
      </p:graphicFrame>
    </p:spTree>
    <p:extLst>
      <p:ext uri="{BB962C8B-B14F-4D97-AF65-F5344CB8AC3E}">
        <p14:creationId xmlns:p14="http://schemas.microsoft.com/office/powerpoint/2010/main" xmlns="" val="1719851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Implementation</a:t>
            </a:r>
            <a:endParaRPr lang="de-DE" dirty="0"/>
          </a:p>
        </p:txBody>
      </p:sp>
      <p:pic>
        <p:nvPicPr>
          <p:cNvPr id="46083" name="Picture 3"/>
          <p:cNvPicPr>
            <a:picLocks noChangeAspect="1" noChangeArrowheads="1"/>
          </p:cNvPicPr>
          <p:nvPr/>
        </p:nvPicPr>
        <p:blipFill>
          <a:blip r:embed="rId2"/>
          <a:srcRect/>
          <a:stretch>
            <a:fillRect/>
          </a:stretch>
        </p:blipFill>
        <p:spPr bwMode="auto">
          <a:xfrm>
            <a:off x="539496" y="1268730"/>
            <a:ext cx="5104078" cy="504063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Öffnen des .</a:t>
            </a:r>
            <a:r>
              <a:rPr lang="de-CH" dirty="0" err="1" smtClean="0"/>
              <a:t>xml</a:t>
            </a:r>
            <a:r>
              <a:rPr lang="de-CH" dirty="0" smtClean="0"/>
              <a:t> File</a:t>
            </a:r>
            <a:endParaRPr lang="de-CH" dirty="0"/>
          </a:p>
        </p:txBody>
      </p:sp>
      <p:pic>
        <p:nvPicPr>
          <p:cNvPr id="45059" name="Picture 3"/>
          <p:cNvPicPr>
            <a:picLocks noChangeAspect="1" noChangeArrowheads="1"/>
          </p:cNvPicPr>
          <p:nvPr/>
        </p:nvPicPr>
        <p:blipFill>
          <a:blip r:embed="rId2"/>
          <a:srcRect/>
          <a:stretch>
            <a:fillRect/>
          </a:stretch>
        </p:blipFill>
        <p:spPr bwMode="auto">
          <a:xfrm>
            <a:off x="4139946" y="2996945"/>
            <a:ext cx="4752594" cy="2388483"/>
          </a:xfrm>
          <a:prstGeom prst="rect">
            <a:avLst/>
          </a:prstGeom>
          <a:noFill/>
          <a:ln w="9525">
            <a:noFill/>
            <a:miter lim="800000"/>
            <a:headEnd/>
            <a:tailEnd/>
          </a:ln>
        </p:spPr>
      </p:pic>
      <p:sp>
        <p:nvSpPr>
          <p:cNvPr id="7" name="Inhaltsplatzhalter 6"/>
          <p:cNvSpPr>
            <a:spLocks noGrp="1"/>
          </p:cNvSpPr>
          <p:nvPr>
            <p:ph idx="1"/>
          </p:nvPr>
        </p:nvSpPr>
        <p:spPr>
          <a:xfrm>
            <a:off x="107442" y="1556766"/>
            <a:ext cx="6769101" cy="4752975"/>
          </a:xfrm>
        </p:spPr>
        <p:txBody>
          <a:bodyPr/>
          <a:lstStyle/>
          <a:p>
            <a:endParaRPr lang="de-CH" dirty="0" smtClean="0"/>
          </a:p>
          <a:p>
            <a:endParaRPr lang="de-CH" dirty="0" smtClean="0"/>
          </a:p>
          <a:p>
            <a:endParaRPr lang="de-CH" dirty="0" smtClean="0"/>
          </a:p>
          <a:p>
            <a:endParaRPr lang="de-CH" dirty="0" smtClean="0"/>
          </a:p>
          <a:p>
            <a:endParaRPr lang="de-CH" dirty="0" smtClean="0"/>
          </a:p>
          <a:p>
            <a:endParaRPr lang="de-CH" dirty="0" smtClean="0"/>
          </a:p>
          <a:p>
            <a:pPr>
              <a:buFont typeface="Arial" pitchFamily="34" charset="0"/>
              <a:buChar char="•"/>
            </a:pPr>
            <a:r>
              <a:rPr lang="de-CH" dirty="0" smtClean="0"/>
              <a:t> Öffnen des .</a:t>
            </a:r>
            <a:r>
              <a:rPr lang="de-CH" dirty="0" err="1" smtClean="0"/>
              <a:t>xml</a:t>
            </a:r>
            <a:r>
              <a:rPr lang="de-CH" dirty="0" smtClean="0"/>
              <a:t> Files mit den Charts</a:t>
            </a:r>
          </a:p>
          <a:p>
            <a:pPr>
              <a:buFont typeface="Arial" pitchFamily="34" charset="0"/>
              <a:buChar char="•"/>
            </a:pPr>
            <a:r>
              <a:rPr lang="de-CH" dirty="0" smtClean="0"/>
              <a:t> Name des Files benötigt</a:t>
            </a:r>
          </a:p>
          <a:p>
            <a:pPr>
              <a:buFont typeface="Arial" pitchFamily="34" charset="0"/>
              <a:buChar char="•"/>
            </a:pPr>
            <a:r>
              <a:rPr lang="de-CH" dirty="0" smtClean="0"/>
              <a:t> entsprechende Funktion</a:t>
            </a:r>
            <a:endParaRPr lang="de-DE" dirty="0"/>
          </a:p>
        </p:txBody>
      </p:sp>
      <p:pic>
        <p:nvPicPr>
          <p:cNvPr id="45060" name="Picture 4"/>
          <p:cNvPicPr>
            <a:picLocks noChangeAspect="1" noChangeArrowheads="1"/>
          </p:cNvPicPr>
          <p:nvPr/>
        </p:nvPicPr>
        <p:blipFill>
          <a:blip r:embed="rId3"/>
          <a:srcRect/>
          <a:stretch>
            <a:fillRect/>
          </a:stretch>
        </p:blipFill>
        <p:spPr bwMode="auto">
          <a:xfrm>
            <a:off x="107442" y="1412748"/>
            <a:ext cx="2886075" cy="1428750"/>
          </a:xfrm>
          <a:prstGeom prst="rect">
            <a:avLst/>
          </a:prstGeom>
          <a:noFill/>
          <a:ln w="9525">
            <a:noFill/>
            <a:miter lim="800000"/>
            <a:headEnd/>
            <a:tailEnd/>
          </a:ln>
        </p:spPr>
      </p:pic>
    </p:spTree>
    <p:extLst>
      <p:ext uri="{BB962C8B-B14F-4D97-AF65-F5344CB8AC3E}">
        <p14:creationId xmlns:p14="http://schemas.microsoft.com/office/powerpoint/2010/main" xmlns="" val="1641190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Ausblick</a:t>
            </a:r>
            <a:endParaRPr lang="de-DE" dirty="0"/>
          </a:p>
        </p:txBody>
      </p:sp>
      <p:sp>
        <p:nvSpPr>
          <p:cNvPr id="3" name="Inhaltsplatzhalter 2"/>
          <p:cNvSpPr>
            <a:spLocks noGrp="1"/>
          </p:cNvSpPr>
          <p:nvPr>
            <p:ph idx="1"/>
          </p:nvPr>
        </p:nvSpPr>
        <p:spPr/>
        <p:txBody>
          <a:bodyPr/>
          <a:lstStyle/>
          <a:p>
            <a:pPr>
              <a:buFont typeface="Arial" pitchFamily="34" charset="0"/>
              <a:buChar char="•"/>
            </a:pPr>
            <a:r>
              <a:rPr lang="de-CH" dirty="0" smtClean="0"/>
              <a:t> noch nicht fertig</a:t>
            </a:r>
          </a:p>
          <a:p>
            <a:pPr>
              <a:buFont typeface="Arial" pitchFamily="34" charset="0"/>
              <a:buChar char="•"/>
            </a:pPr>
            <a:r>
              <a:rPr lang="de-CH" dirty="0" smtClean="0"/>
              <a:t> diverse Ergänzungen nötig</a:t>
            </a:r>
          </a:p>
          <a:p>
            <a:pPr>
              <a:buFont typeface="Arial" pitchFamily="34" charset="0"/>
              <a:buChar char="•"/>
            </a:pPr>
            <a:r>
              <a:rPr lang="de-CH" dirty="0" smtClean="0"/>
              <a:t> Einsatz im produktiven Testbetrieb ab September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Ups and Downs</a:t>
            </a:r>
            <a:endParaRPr lang="en-US" dirty="0"/>
          </a:p>
        </p:txBody>
      </p:sp>
      <p:sp>
        <p:nvSpPr>
          <p:cNvPr id="3" name="Inhaltsplatzhalter 2"/>
          <p:cNvSpPr>
            <a:spLocks noGrp="1"/>
          </p:cNvSpPr>
          <p:nvPr>
            <p:ph idx="1"/>
          </p:nvPr>
        </p:nvSpPr>
        <p:spPr/>
        <p:txBody>
          <a:bodyPr/>
          <a:lstStyle/>
          <a:p>
            <a:pPr>
              <a:lnSpc>
                <a:spcPct val="100000"/>
              </a:lnSpc>
            </a:pPr>
            <a:r>
              <a:rPr lang="de-CH" sz="2000" dirty="0" smtClean="0"/>
              <a:t>Ups:</a:t>
            </a:r>
          </a:p>
          <a:p>
            <a:pPr>
              <a:lnSpc>
                <a:spcPct val="100000"/>
              </a:lnSpc>
              <a:buFont typeface="Arial" pitchFamily="34" charset="0"/>
              <a:buChar char="•"/>
            </a:pPr>
            <a:r>
              <a:rPr lang="de-CH" sz="2000" dirty="0" smtClean="0"/>
              <a:t> Soll-Ist Zeitplan konnte eingehalten werden</a:t>
            </a:r>
          </a:p>
          <a:p>
            <a:pPr>
              <a:lnSpc>
                <a:spcPct val="100000"/>
              </a:lnSpc>
              <a:buFont typeface="Arial" pitchFamily="34" charset="0"/>
              <a:buChar char="•"/>
            </a:pPr>
            <a:r>
              <a:rPr lang="de-CH" sz="2000" dirty="0" smtClean="0"/>
              <a:t> </a:t>
            </a:r>
            <a:r>
              <a:rPr lang="de-CH" sz="2000" dirty="0" err="1" smtClean="0"/>
              <a:t>Implementation</a:t>
            </a:r>
            <a:r>
              <a:rPr lang="de-CH" sz="2000" dirty="0" smtClean="0"/>
              <a:t> ist gut verlaufen</a:t>
            </a:r>
          </a:p>
          <a:p>
            <a:pPr>
              <a:lnSpc>
                <a:spcPct val="100000"/>
              </a:lnSpc>
              <a:buFont typeface="Arial" pitchFamily="34" charset="0"/>
              <a:buChar char="•"/>
            </a:pPr>
            <a:r>
              <a:rPr lang="de-CH" sz="2000" dirty="0" smtClean="0"/>
              <a:t> Testen verlief gut</a:t>
            </a:r>
          </a:p>
          <a:p>
            <a:pPr>
              <a:lnSpc>
                <a:spcPct val="100000"/>
              </a:lnSpc>
              <a:buFont typeface="Arial" pitchFamily="34" charset="0"/>
              <a:buChar char="•"/>
            </a:pPr>
            <a:r>
              <a:rPr lang="de-CH" sz="2000" dirty="0" smtClean="0"/>
              <a:t> Realisieren der Arbeit hat Spass gemacht</a:t>
            </a:r>
          </a:p>
          <a:p>
            <a:pPr>
              <a:lnSpc>
                <a:spcPct val="100000"/>
              </a:lnSpc>
            </a:pPr>
            <a:endParaRPr lang="de-CH" sz="2000" dirty="0"/>
          </a:p>
          <a:p>
            <a:pPr>
              <a:lnSpc>
                <a:spcPct val="100000"/>
              </a:lnSpc>
            </a:pPr>
            <a:r>
              <a:rPr lang="de-CH" sz="2000" dirty="0"/>
              <a:t>Downs</a:t>
            </a:r>
            <a:r>
              <a:rPr lang="de-CH" sz="2000" dirty="0" smtClean="0"/>
              <a:t>:</a:t>
            </a:r>
          </a:p>
          <a:p>
            <a:pPr>
              <a:lnSpc>
                <a:spcPct val="100000"/>
              </a:lnSpc>
              <a:buFont typeface="Arial" pitchFamily="34" charset="0"/>
              <a:buChar char="•"/>
            </a:pPr>
            <a:r>
              <a:rPr lang="de-CH" sz="2000" dirty="0" smtClean="0"/>
              <a:t> Ständiger Zeitdruck </a:t>
            </a:r>
            <a:endParaRPr lang="de-CH" sz="2000" dirty="0"/>
          </a:p>
          <a:p>
            <a:pPr>
              <a:lnSpc>
                <a:spcPct val="100000"/>
              </a:lnSpc>
              <a:buFont typeface="Arial" pitchFamily="34" charset="0"/>
              <a:buChar char="•"/>
            </a:pPr>
            <a:r>
              <a:rPr lang="de-CH" sz="2000" dirty="0"/>
              <a:t> </a:t>
            </a:r>
            <a:r>
              <a:rPr lang="de-CH" sz="2000" dirty="0" smtClean="0"/>
              <a:t>Dokumentationsaufwand</a:t>
            </a:r>
            <a:endParaRPr lang="de-CH" sz="2000" dirty="0"/>
          </a:p>
          <a:p>
            <a:pPr>
              <a:lnSpc>
                <a:spcPct val="100000"/>
              </a:lnSpc>
              <a:buFont typeface="Arial" pitchFamily="34" charset="0"/>
              <a:buChar char="•"/>
            </a:pPr>
            <a:endParaRPr lang="de-CH" sz="2000" dirty="0" smtClean="0"/>
          </a:p>
        </p:txBody>
      </p:sp>
    </p:spTree>
    <p:extLst>
      <p:ext uri="{BB962C8B-B14F-4D97-AF65-F5344CB8AC3E}">
        <p14:creationId xmlns:p14="http://schemas.microsoft.com/office/powerpoint/2010/main" xmlns="" val="1961068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Inhaltsverzeichnis</a:t>
            </a:r>
            <a:endParaRPr lang="de-CH" dirty="0"/>
          </a:p>
        </p:txBody>
      </p:sp>
      <p:sp>
        <p:nvSpPr>
          <p:cNvPr id="4" name="Content Placeholder 3"/>
          <p:cNvSpPr>
            <a:spLocks noGrp="1"/>
          </p:cNvSpPr>
          <p:nvPr>
            <p:ph idx="1"/>
          </p:nvPr>
        </p:nvSpPr>
        <p:spPr/>
        <p:txBody>
          <a:bodyPr/>
          <a:lstStyle/>
          <a:p>
            <a:pPr lvl="1">
              <a:lnSpc>
                <a:spcPct val="150000"/>
              </a:lnSpc>
              <a:buClr>
                <a:schemeClr val="accent1"/>
              </a:buClr>
              <a:buFont typeface="Wingdings" pitchFamily="2" charset="2"/>
              <a:buChar char="§"/>
            </a:pPr>
            <a:r>
              <a:rPr lang="de-DE" dirty="0" err="1" smtClean="0"/>
              <a:t>Projektmanagmentmethode</a:t>
            </a:r>
            <a:endParaRPr lang="de-DE" sz="1000" dirty="0"/>
          </a:p>
          <a:p>
            <a:pPr lvl="1">
              <a:lnSpc>
                <a:spcPct val="150000"/>
              </a:lnSpc>
              <a:buClr>
                <a:schemeClr val="accent1"/>
              </a:buClr>
              <a:buFont typeface="Wingdings" pitchFamily="2" charset="2"/>
              <a:buChar char="§"/>
            </a:pPr>
            <a:r>
              <a:rPr lang="de-CH" dirty="0" smtClean="0"/>
              <a:t>Einleitung</a:t>
            </a:r>
            <a:endParaRPr lang="de-CH" sz="1200" dirty="0"/>
          </a:p>
          <a:p>
            <a:pPr lvl="1">
              <a:lnSpc>
                <a:spcPct val="150000"/>
              </a:lnSpc>
              <a:buClr>
                <a:schemeClr val="accent1"/>
              </a:buClr>
              <a:buFont typeface="Wingdings" pitchFamily="2" charset="2"/>
              <a:buChar char="§"/>
            </a:pPr>
            <a:r>
              <a:rPr lang="de-CH" dirty="0" smtClean="0"/>
              <a:t>Ausgangslage</a:t>
            </a:r>
          </a:p>
          <a:p>
            <a:pPr lvl="1">
              <a:lnSpc>
                <a:spcPct val="150000"/>
              </a:lnSpc>
              <a:buClr>
                <a:schemeClr val="accent1"/>
              </a:buClr>
              <a:buFont typeface="Wingdings" pitchFamily="2" charset="2"/>
              <a:buChar char="§"/>
            </a:pPr>
            <a:r>
              <a:rPr lang="de-CH" dirty="0" smtClean="0"/>
              <a:t>Export</a:t>
            </a:r>
          </a:p>
          <a:p>
            <a:pPr lvl="1">
              <a:lnSpc>
                <a:spcPct val="150000"/>
              </a:lnSpc>
              <a:buClr>
                <a:schemeClr val="accent1"/>
              </a:buClr>
              <a:buFont typeface="Wingdings" pitchFamily="2" charset="2"/>
              <a:buChar char="§"/>
            </a:pPr>
            <a:r>
              <a:rPr lang="de-CH" dirty="0" smtClean="0"/>
              <a:t>Aufbau CFC</a:t>
            </a:r>
          </a:p>
          <a:p>
            <a:pPr lvl="1">
              <a:lnSpc>
                <a:spcPct val="150000"/>
              </a:lnSpc>
              <a:buClr>
                <a:schemeClr val="accent1"/>
              </a:buClr>
              <a:buFont typeface="Wingdings" pitchFamily="2" charset="2"/>
              <a:buChar char="§"/>
            </a:pPr>
            <a:r>
              <a:rPr lang="de-CH" dirty="0" smtClean="0"/>
              <a:t>Bisheriger Zustand</a:t>
            </a:r>
          </a:p>
          <a:p>
            <a:pPr lvl="1">
              <a:lnSpc>
                <a:spcPct val="150000"/>
              </a:lnSpc>
              <a:buClr>
                <a:schemeClr val="accent1"/>
              </a:buClr>
              <a:buFont typeface="Wingdings" pitchFamily="2" charset="2"/>
              <a:buChar char="§"/>
            </a:pPr>
            <a:r>
              <a:rPr lang="de-CH" dirty="0" smtClean="0"/>
              <a:t>Wunschzustand</a:t>
            </a:r>
          </a:p>
          <a:p>
            <a:pPr lvl="1">
              <a:lnSpc>
                <a:spcPct val="150000"/>
              </a:lnSpc>
              <a:buClr>
                <a:schemeClr val="accent1"/>
              </a:buClr>
              <a:buFont typeface="Wingdings" pitchFamily="2" charset="2"/>
              <a:buChar char="§"/>
            </a:pPr>
            <a:r>
              <a:rPr lang="de-CH" dirty="0" smtClean="0"/>
              <a:t>Aufgabenstellung</a:t>
            </a:r>
          </a:p>
          <a:p>
            <a:pPr lvl="1">
              <a:lnSpc>
                <a:spcPct val="150000"/>
              </a:lnSpc>
              <a:buClr>
                <a:schemeClr val="accent1"/>
              </a:buClr>
              <a:buFont typeface="Wingdings" pitchFamily="2" charset="2"/>
              <a:buChar char="§"/>
            </a:pPr>
            <a:r>
              <a:rPr lang="de-CH" dirty="0" smtClean="0"/>
              <a:t>Analyse .</a:t>
            </a:r>
            <a:r>
              <a:rPr lang="de-CH" dirty="0" err="1" smtClean="0"/>
              <a:t>ba</a:t>
            </a:r>
            <a:r>
              <a:rPr lang="de-CH" dirty="0" smtClean="0"/>
              <a:t> File</a:t>
            </a:r>
          </a:p>
          <a:p>
            <a:pPr lvl="1">
              <a:buClr>
                <a:schemeClr val="accent1"/>
              </a:buClr>
              <a:buFont typeface="Wingdings" pitchFamily="2" charset="2"/>
              <a:buChar char="§"/>
            </a:pPr>
            <a:endParaRPr lang="de-CH" b="1" dirty="0" smtClean="0"/>
          </a:p>
          <a:p>
            <a:pPr lvl="1">
              <a:buClr>
                <a:schemeClr val="accent1"/>
              </a:buClr>
              <a:buFont typeface="Wingdings" pitchFamily="2" charset="2"/>
              <a:buChar char="§"/>
            </a:pPr>
            <a:endParaRPr lang="de-CH" b="1" dirty="0"/>
          </a:p>
          <a:p>
            <a:endParaRPr lang="de-CH" dirty="0"/>
          </a:p>
          <a:p>
            <a:endParaRPr lang="de-CH" dirty="0"/>
          </a:p>
        </p:txBody>
      </p:sp>
      <p:sp>
        <p:nvSpPr>
          <p:cNvPr id="3" name="Content Placeholder 2"/>
          <p:cNvSpPr>
            <a:spLocks noGrp="1"/>
          </p:cNvSpPr>
          <p:nvPr>
            <p:ph sz="quarter" idx="13"/>
          </p:nvPr>
        </p:nvSpPr>
        <p:spPr/>
        <p:txBody>
          <a:bodyPr/>
          <a:lstStyle/>
          <a:p>
            <a:pPr lvl="1">
              <a:lnSpc>
                <a:spcPct val="150000"/>
              </a:lnSpc>
              <a:buClr>
                <a:schemeClr val="accent1"/>
              </a:buClr>
              <a:buFont typeface="Wingdings" pitchFamily="2" charset="2"/>
              <a:buChar char="§"/>
            </a:pPr>
            <a:r>
              <a:rPr lang="de-CH" dirty="0" smtClean="0"/>
              <a:t>Aufbau </a:t>
            </a:r>
            <a:r>
              <a:rPr lang="de-CH" dirty="0" smtClean="0"/>
              <a:t>.</a:t>
            </a:r>
            <a:r>
              <a:rPr lang="de-CH" dirty="0" err="1" smtClean="0"/>
              <a:t>ba</a:t>
            </a:r>
            <a:r>
              <a:rPr lang="de-CH" dirty="0" smtClean="0"/>
              <a:t> </a:t>
            </a:r>
            <a:r>
              <a:rPr lang="de-CH" dirty="0" smtClean="0"/>
              <a:t>File</a:t>
            </a:r>
            <a:endParaRPr lang="de-CH" dirty="0" smtClean="0"/>
          </a:p>
          <a:p>
            <a:pPr lvl="1">
              <a:lnSpc>
                <a:spcPct val="150000"/>
              </a:lnSpc>
              <a:buClr>
                <a:schemeClr val="accent1"/>
              </a:buClr>
              <a:buFont typeface="Wingdings" pitchFamily="2" charset="2"/>
              <a:buChar char="§"/>
            </a:pPr>
            <a:r>
              <a:rPr lang="de-CH" dirty="0" smtClean="0"/>
              <a:t>Aufbau .</a:t>
            </a:r>
            <a:r>
              <a:rPr lang="de-CH" dirty="0" err="1" smtClean="0"/>
              <a:t>xml</a:t>
            </a:r>
            <a:r>
              <a:rPr lang="de-CH" dirty="0" smtClean="0"/>
              <a:t> Chart </a:t>
            </a:r>
            <a:r>
              <a:rPr lang="de-CH" dirty="0" smtClean="0"/>
              <a:t>File</a:t>
            </a:r>
            <a:endParaRPr lang="de-CH" dirty="0" smtClean="0"/>
          </a:p>
          <a:p>
            <a:pPr lvl="1">
              <a:lnSpc>
                <a:spcPct val="150000"/>
              </a:lnSpc>
              <a:buClr>
                <a:schemeClr val="accent1"/>
              </a:buClr>
              <a:buFont typeface="Wingdings" pitchFamily="2" charset="2"/>
              <a:buChar char="§"/>
            </a:pPr>
            <a:r>
              <a:rPr lang="de-CH" dirty="0" smtClean="0"/>
              <a:t>Lösungsweg</a:t>
            </a:r>
            <a:endParaRPr lang="de-CH" dirty="0" smtClean="0"/>
          </a:p>
          <a:p>
            <a:pPr lvl="1">
              <a:lnSpc>
                <a:spcPct val="150000"/>
              </a:lnSpc>
              <a:buClr>
                <a:schemeClr val="accent1"/>
              </a:buClr>
              <a:buFont typeface="Wingdings" pitchFamily="2" charset="2"/>
              <a:buChar char="§"/>
            </a:pPr>
            <a:r>
              <a:rPr lang="de-CH" dirty="0" err="1" smtClean="0"/>
              <a:t>Implementation</a:t>
            </a:r>
            <a:endParaRPr lang="de-CH" dirty="0" smtClean="0"/>
          </a:p>
          <a:p>
            <a:pPr lvl="1">
              <a:lnSpc>
                <a:spcPct val="150000"/>
              </a:lnSpc>
              <a:buClr>
                <a:schemeClr val="accent1"/>
              </a:buClr>
              <a:buFont typeface="Wingdings" pitchFamily="2" charset="2"/>
              <a:buChar char="§"/>
            </a:pPr>
            <a:r>
              <a:rPr lang="de-CH" dirty="0" smtClean="0"/>
              <a:t>Öffnen des .</a:t>
            </a:r>
            <a:r>
              <a:rPr lang="de-CH" dirty="0" err="1" smtClean="0"/>
              <a:t>xml</a:t>
            </a:r>
            <a:r>
              <a:rPr lang="de-CH" dirty="0" smtClean="0"/>
              <a:t> </a:t>
            </a:r>
            <a:r>
              <a:rPr lang="de-CH" dirty="0" smtClean="0"/>
              <a:t>File</a:t>
            </a:r>
            <a:endParaRPr lang="de-CH" dirty="0" smtClean="0"/>
          </a:p>
          <a:p>
            <a:pPr lvl="1">
              <a:lnSpc>
                <a:spcPct val="150000"/>
              </a:lnSpc>
              <a:buClr>
                <a:schemeClr val="accent1"/>
              </a:buClr>
              <a:buFont typeface="Wingdings" pitchFamily="2" charset="2"/>
              <a:buChar char="§"/>
            </a:pPr>
            <a:r>
              <a:rPr lang="de-CH" dirty="0" smtClean="0"/>
              <a:t>Ausblick</a:t>
            </a:r>
          </a:p>
          <a:p>
            <a:pPr lvl="1">
              <a:lnSpc>
                <a:spcPct val="150000"/>
              </a:lnSpc>
              <a:buClr>
                <a:schemeClr val="accent1"/>
              </a:buClr>
              <a:buFont typeface="Wingdings" pitchFamily="2" charset="2"/>
              <a:buChar char="§"/>
            </a:pPr>
            <a:r>
              <a:rPr lang="de-CH" dirty="0" err="1" smtClean="0"/>
              <a:t>Ups</a:t>
            </a:r>
            <a:r>
              <a:rPr lang="de-CH" dirty="0" smtClean="0"/>
              <a:t> </a:t>
            </a:r>
            <a:r>
              <a:rPr lang="de-CH" dirty="0" err="1" smtClean="0"/>
              <a:t>and</a:t>
            </a:r>
            <a:r>
              <a:rPr lang="de-CH" dirty="0" smtClean="0"/>
              <a:t> Downs</a:t>
            </a:r>
          </a:p>
          <a:p>
            <a:pPr lvl="1">
              <a:lnSpc>
                <a:spcPct val="150000"/>
              </a:lnSpc>
              <a:buClr>
                <a:schemeClr val="accent1"/>
              </a:buClr>
              <a:buFont typeface="Wingdings" pitchFamily="2" charset="2"/>
              <a:buChar char="§"/>
            </a:pPr>
            <a:r>
              <a:rPr lang="de-CH" dirty="0" smtClean="0"/>
              <a:t>Fazit</a:t>
            </a:r>
          </a:p>
          <a:p>
            <a:pPr lvl="1">
              <a:lnSpc>
                <a:spcPct val="150000"/>
              </a:lnSpc>
              <a:buClr>
                <a:schemeClr val="accent1"/>
              </a:buClr>
              <a:buFont typeface="Wingdings" pitchFamily="2" charset="2"/>
              <a:buChar char="§"/>
            </a:pPr>
            <a:r>
              <a:rPr lang="de-CH" dirty="0" smtClean="0"/>
              <a:t>Fragen</a:t>
            </a:r>
          </a:p>
          <a:p>
            <a:endParaRPr lang="de-CH" dirty="0"/>
          </a:p>
        </p:txBody>
      </p:sp>
    </p:spTree>
    <p:extLst>
      <p:ext uri="{BB962C8B-B14F-4D97-AF65-F5344CB8AC3E}">
        <p14:creationId xmlns:p14="http://schemas.microsoft.com/office/powerpoint/2010/main" xmlns="" val="3958457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Fazit</a:t>
            </a:r>
            <a:endParaRPr lang="de-CH" dirty="0"/>
          </a:p>
        </p:txBody>
      </p:sp>
      <p:sp>
        <p:nvSpPr>
          <p:cNvPr id="3" name="Content Placeholder 2"/>
          <p:cNvSpPr>
            <a:spLocks noGrp="1"/>
          </p:cNvSpPr>
          <p:nvPr>
            <p:ph idx="1"/>
          </p:nvPr>
        </p:nvSpPr>
        <p:spPr/>
        <p:txBody>
          <a:bodyPr/>
          <a:lstStyle/>
          <a:p>
            <a:r>
              <a:rPr lang="de-CH" b="1" dirty="0" smtClean="0"/>
              <a:t>Persönlich</a:t>
            </a:r>
          </a:p>
          <a:p>
            <a:pPr marL="285750" indent="-285750">
              <a:buFont typeface="Arial" pitchFamily="34" charset="0"/>
              <a:buChar char="•"/>
            </a:pPr>
            <a:r>
              <a:rPr lang="de-CH" dirty="0" smtClean="0"/>
              <a:t>Spannende Arbeit</a:t>
            </a:r>
          </a:p>
          <a:p>
            <a:pPr marL="285750" indent="-285750">
              <a:buFont typeface="Arial" pitchFamily="34" charset="0"/>
              <a:buChar char="•"/>
            </a:pPr>
            <a:r>
              <a:rPr lang="de-CH" dirty="0" smtClean="0"/>
              <a:t>Anwenden von gelerntem</a:t>
            </a:r>
          </a:p>
          <a:p>
            <a:pPr marL="285750" indent="-285750">
              <a:buFont typeface="Arial" pitchFamily="34" charset="0"/>
              <a:buChar char="•"/>
            </a:pPr>
            <a:r>
              <a:rPr lang="de-CH" dirty="0" smtClean="0"/>
              <a:t>Neue Erfahrung</a:t>
            </a:r>
          </a:p>
          <a:p>
            <a:pPr marL="285750" indent="-285750"/>
            <a:endParaRPr lang="de-CH" dirty="0"/>
          </a:p>
          <a:p>
            <a:r>
              <a:rPr lang="de-CH" b="1" dirty="0" smtClean="0"/>
              <a:t>Projekt</a:t>
            </a:r>
          </a:p>
          <a:p>
            <a:pPr marL="285750" indent="-285750">
              <a:buFont typeface="Arial" pitchFamily="34" charset="0"/>
              <a:buChar char="•"/>
            </a:pPr>
            <a:r>
              <a:rPr lang="de-CH" dirty="0" smtClean="0"/>
              <a:t>Herausfordernd</a:t>
            </a:r>
          </a:p>
          <a:p>
            <a:pPr marL="285750" indent="-285750">
              <a:buFont typeface="Arial" pitchFamily="34" charset="0"/>
              <a:buChar char="•"/>
            </a:pPr>
            <a:r>
              <a:rPr lang="de-CH" dirty="0" smtClean="0"/>
              <a:t>Viel Planungsaufwand</a:t>
            </a:r>
          </a:p>
          <a:p>
            <a:pPr marL="285750" indent="-285750">
              <a:buFont typeface="Arial" pitchFamily="34" charset="0"/>
              <a:buChar char="•"/>
            </a:pPr>
            <a:r>
              <a:rPr lang="de-CH" dirty="0" smtClean="0"/>
              <a:t>Projektmanagement</a:t>
            </a:r>
          </a:p>
        </p:txBody>
      </p:sp>
    </p:spTree>
    <p:extLst>
      <p:ext uri="{BB962C8B-B14F-4D97-AF65-F5344CB8AC3E}">
        <p14:creationId xmlns:p14="http://schemas.microsoft.com/office/powerpoint/2010/main" xmlns="" val="1721539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Fragen</a:t>
            </a:r>
            <a:endParaRPr lang="de-CH" dirty="0"/>
          </a:p>
        </p:txBody>
      </p:sp>
      <p:pic>
        <p:nvPicPr>
          <p:cNvPr id="4100" name="Picture 4" descr="http://maryland-home-mortgage.net/wp-content/uploads/2012/01/ask-question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568" y="2132838"/>
            <a:ext cx="5238750" cy="3181350"/>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981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sz="2800" dirty="0"/>
              <a:t>Vielen Dank für Ihre Aufmerksamkeit!</a:t>
            </a:r>
            <a:endParaRPr lang="de-CH" sz="2800" dirty="0"/>
          </a:p>
        </p:txBody>
      </p:sp>
      <p:sp>
        <p:nvSpPr>
          <p:cNvPr id="7" name="Subtitle 6"/>
          <p:cNvSpPr>
            <a:spLocks noGrp="1"/>
          </p:cNvSpPr>
          <p:nvPr>
            <p:ph type="subTitle" idx="1"/>
          </p:nvPr>
        </p:nvSpPr>
        <p:spPr>
          <a:xfrm>
            <a:off x="250825" y="3861054"/>
            <a:ext cx="8893175" cy="399144"/>
          </a:xfrm>
        </p:spPr>
        <p:txBody>
          <a:bodyPr/>
          <a:lstStyle/>
          <a:p>
            <a:endParaRPr lang="de-CH" dirty="0"/>
          </a:p>
        </p:txBody>
      </p:sp>
    </p:spTree>
    <p:extLst>
      <p:ext uri="{BB962C8B-B14F-4D97-AF65-F5344CB8AC3E}">
        <p14:creationId xmlns:p14="http://schemas.microsoft.com/office/powerpoint/2010/main" xmlns="" val="25864148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Projektmanagementmethode</a:t>
            </a:r>
            <a:endParaRPr lang="de-DE" dirty="0"/>
          </a:p>
        </p:txBody>
      </p:sp>
      <p:sp>
        <p:nvSpPr>
          <p:cNvPr id="3" name="Inhaltsplatzhalter 2"/>
          <p:cNvSpPr>
            <a:spLocks noGrp="1"/>
          </p:cNvSpPr>
          <p:nvPr>
            <p:ph idx="1"/>
          </p:nvPr>
        </p:nvSpPr>
        <p:spPr/>
        <p:txBody>
          <a:bodyPr/>
          <a:lstStyle/>
          <a:p>
            <a:r>
              <a:rPr lang="de-CH" sz="2000" dirty="0" smtClean="0"/>
              <a:t>IPERKA</a:t>
            </a:r>
          </a:p>
          <a:p>
            <a:endParaRPr lang="de-CH" dirty="0" smtClean="0"/>
          </a:p>
          <a:p>
            <a:r>
              <a:rPr lang="de-CH" b="1" dirty="0" smtClean="0"/>
              <a:t>I</a:t>
            </a:r>
            <a:r>
              <a:rPr lang="de-CH" dirty="0" smtClean="0"/>
              <a:t>nformieren</a:t>
            </a:r>
          </a:p>
          <a:p>
            <a:r>
              <a:rPr lang="de-CH" b="1" dirty="0" smtClean="0"/>
              <a:t>P</a:t>
            </a:r>
            <a:r>
              <a:rPr lang="de-CH" dirty="0" smtClean="0"/>
              <a:t>lanen</a:t>
            </a:r>
          </a:p>
          <a:p>
            <a:r>
              <a:rPr lang="de-CH" b="1" dirty="0" smtClean="0"/>
              <a:t>E</a:t>
            </a:r>
            <a:r>
              <a:rPr lang="de-CH" dirty="0" smtClean="0"/>
              <a:t>ntscheiden</a:t>
            </a:r>
          </a:p>
          <a:p>
            <a:r>
              <a:rPr lang="de-CH" b="1" dirty="0" smtClean="0"/>
              <a:t>R</a:t>
            </a:r>
            <a:r>
              <a:rPr lang="de-CH" dirty="0" smtClean="0"/>
              <a:t>ealisieren</a:t>
            </a:r>
          </a:p>
          <a:p>
            <a:r>
              <a:rPr lang="de-CH" b="1" dirty="0" smtClean="0"/>
              <a:t>K</a:t>
            </a:r>
            <a:r>
              <a:rPr lang="de-CH" dirty="0" smtClean="0"/>
              <a:t>ontrollieren</a:t>
            </a:r>
          </a:p>
          <a:p>
            <a:r>
              <a:rPr lang="de-CH" b="1" dirty="0" smtClean="0"/>
              <a:t>A</a:t>
            </a:r>
            <a:r>
              <a:rPr lang="de-CH" dirty="0" smtClean="0"/>
              <a:t>uswerten</a:t>
            </a:r>
            <a:endParaRPr lang="de-DE" dirty="0"/>
          </a:p>
        </p:txBody>
      </p:sp>
      <p:pic>
        <p:nvPicPr>
          <p:cNvPr id="5" name="Grafik 4" descr="http://tgabathuler.ch/IPERKA/bilder/IPERKA_Modell.gif"/>
          <p:cNvPicPr/>
          <p:nvPr/>
        </p:nvPicPr>
        <p:blipFill>
          <a:blip r:embed="rId2" r:link="rId3" cstate="print"/>
          <a:srcRect t="13169"/>
          <a:stretch>
            <a:fillRect/>
          </a:stretch>
        </p:blipFill>
        <p:spPr bwMode="auto">
          <a:xfrm>
            <a:off x="2411730" y="1700784"/>
            <a:ext cx="6192774" cy="4032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
            </a:r>
            <a:br>
              <a:rPr lang="de-CH" dirty="0" smtClean="0"/>
            </a:br>
            <a:r>
              <a:rPr lang="de-CH" dirty="0" smtClean="0"/>
              <a:t/>
            </a:r>
            <a:br>
              <a:rPr lang="de-CH" dirty="0" smtClean="0"/>
            </a:br>
            <a:r>
              <a:rPr lang="de-CH" dirty="0" smtClean="0"/>
              <a:t>Einleitung</a:t>
            </a:r>
            <a:br>
              <a:rPr lang="de-CH" dirty="0" smtClean="0"/>
            </a:br>
            <a:r>
              <a:rPr lang="de-CH" dirty="0" smtClean="0"/>
              <a:t/>
            </a:r>
            <a:br>
              <a:rPr lang="de-CH" dirty="0" smtClean="0"/>
            </a:br>
            <a:endParaRPr lang="de-CH" dirty="0"/>
          </a:p>
        </p:txBody>
      </p:sp>
      <p:sp>
        <p:nvSpPr>
          <p:cNvPr id="6" name="Content Placeholder 2"/>
          <p:cNvSpPr txBox="1">
            <a:spLocks/>
          </p:cNvSpPr>
          <p:nvPr/>
        </p:nvSpPr>
        <p:spPr bwMode="auto">
          <a:xfrm>
            <a:off x="539749" y="1412874"/>
            <a:ext cx="6769101"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endParaRPr kumimoji="0" lang="de-CH"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179388" lvl="1" indent="-177800">
              <a:lnSpc>
                <a:spcPct val="110000"/>
              </a:lnSpc>
              <a:spcBef>
                <a:spcPct val="0"/>
              </a:spcBef>
              <a:buClr>
                <a:srgbClr val="879BAA"/>
              </a:buClr>
              <a:buFontTx/>
              <a:buChar char="•"/>
              <a:defRPr/>
            </a:pPr>
            <a:r>
              <a:rPr lang="de-DE" b="1" kern="0" dirty="0" smtClean="0">
                <a:solidFill>
                  <a:schemeClr val="tx1"/>
                </a:solidFill>
                <a:cs typeface="Arial" pitchFamily="34" charset="0"/>
              </a:rPr>
              <a:t>Ausgangslage</a:t>
            </a:r>
          </a:p>
          <a:p>
            <a:pPr marL="358775" lvl="2" indent="-177800">
              <a:lnSpc>
                <a:spcPct val="110000"/>
              </a:lnSpc>
              <a:spcBef>
                <a:spcPct val="0"/>
              </a:spcBef>
              <a:buClr>
                <a:srgbClr val="879BAA"/>
              </a:buClr>
              <a:buFontTx/>
              <a:buChar char="•"/>
              <a:defRPr/>
            </a:pPr>
            <a:r>
              <a:rPr lang="de-DE" kern="0" dirty="0" smtClean="0">
                <a:solidFill>
                  <a:schemeClr val="tx1"/>
                </a:solidFill>
                <a:cs typeface="Arial" pitchFamily="34" charset="0"/>
              </a:rPr>
              <a:t>Bestehendes Importtool</a:t>
            </a:r>
          </a:p>
          <a:p>
            <a:pPr marL="179388" marR="0" lvl="1" indent="-177800" algn="l" defTabSz="914400" rtl="0" eaLnBrk="1" fontAlgn="base" latinLnBrk="0" hangingPunct="1">
              <a:lnSpc>
                <a:spcPct val="110000"/>
              </a:lnSpc>
              <a:spcBef>
                <a:spcPct val="0"/>
              </a:spcBef>
              <a:spcAft>
                <a:spcPct val="0"/>
              </a:spcAft>
              <a:buClr>
                <a:srgbClr val="879BAA"/>
              </a:buClr>
              <a:buSzTx/>
              <a:tabLst/>
              <a:defRPr/>
            </a:pPr>
            <a:endParaRPr kumimoji="0" lang="de-DE"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179388" marR="0" lvl="1"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de-DE"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Projekt</a:t>
            </a: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Importfunktion für</a:t>
            </a:r>
            <a:b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br>
            <a: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Simulationspaket IMSES</a:t>
            </a:r>
            <a:b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br>
            <a:r>
              <a:rPr kumimoji="0" lang="de-CH"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in der Gebäudeautomation</a:t>
            </a:r>
            <a:endParaRPr kumimoji="0" lang="de-DE" sz="1800" b="1"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358775" marR="0" lvl="2" indent="-177800" algn="l" defTabSz="914400" rtl="0" eaLnBrk="1" fontAlgn="base" latinLnBrk="0" hangingPunct="1">
              <a:lnSpc>
                <a:spcPct val="110000"/>
              </a:lnSpc>
              <a:spcBef>
                <a:spcPct val="0"/>
              </a:spcBef>
              <a:spcAft>
                <a:spcPct val="0"/>
              </a:spcAft>
              <a:buClr>
                <a:srgbClr val="879BAA"/>
              </a:buClr>
              <a:buSzTx/>
              <a:buFontTx/>
              <a:buChar char="•"/>
              <a:tabLst/>
              <a:defRPr/>
            </a:pPr>
            <a:endParaRPr kumimoji="0" lang="de-DE"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10000"/>
              </a:lnSpc>
              <a:spcBef>
                <a:spcPct val="0"/>
              </a:spcBef>
              <a:spcAft>
                <a:spcPct val="0"/>
              </a:spcAft>
              <a:buClrTx/>
              <a:buSzTx/>
              <a:buFont typeface="Wingdings" pitchFamily="2" charset="2"/>
              <a:buNone/>
              <a:tabLst/>
              <a:defRPr/>
            </a:pPr>
            <a:endParaRPr kumimoji="0" lang="de-CH" sz="18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7410" name="Picture 2"/>
          <p:cNvPicPr>
            <a:picLocks noGrp="1" noChangeAspect="1" noChangeArrowheads="1"/>
          </p:cNvPicPr>
          <p:nvPr>
            <p:ph idx="1"/>
          </p:nvPr>
        </p:nvPicPr>
        <p:blipFill>
          <a:blip r:embed="rId3"/>
          <a:srcRect/>
          <a:stretch>
            <a:fillRect/>
          </a:stretch>
        </p:blipFill>
        <p:spPr bwMode="auto">
          <a:xfrm>
            <a:off x="3851910" y="1268730"/>
            <a:ext cx="5184648" cy="5177575"/>
          </a:xfrm>
          <a:prstGeom prst="rect">
            <a:avLst/>
          </a:prstGeom>
          <a:noFill/>
          <a:ln w="9525">
            <a:noFill/>
            <a:miter lim="800000"/>
            <a:headEnd/>
            <a:tailEnd/>
          </a:ln>
        </p:spPr>
      </p:pic>
    </p:spTree>
    <p:extLst>
      <p:ext uri="{BB962C8B-B14F-4D97-AF65-F5344CB8AC3E}">
        <p14:creationId xmlns:p14="http://schemas.microsoft.com/office/powerpoint/2010/main" xmlns="" val="30844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Ausgangslage</a:t>
            </a:r>
            <a:endParaRPr lang="de-DE" dirty="0"/>
          </a:p>
        </p:txBody>
      </p:sp>
      <p:sp>
        <p:nvSpPr>
          <p:cNvPr id="5" name="AutoShape 110"/>
          <p:cNvSpPr>
            <a:spLocks noChangeArrowheads="1"/>
          </p:cNvSpPr>
          <p:nvPr/>
        </p:nvSpPr>
        <p:spPr bwMode="auto">
          <a:xfrm>
            <a:off x="2267744"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sp>
        <p:nvSpPr>
          <p:cNvPr id="6" name="AutoShape 112"/>
          <p:cNvSpPr>
            <a:spLocks noChangeArrowheads="1"/>
          </p:cNvSpPr>
          <p:nvPr/>
        </p:nvSpPr>
        <p:spPr bwMode="auto">
          <a:xfrm>
            <a:off x="5436096"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grpSp>
        <p:nvGrpSpPr>
          <p:cNvPr id="7" name="Group 215"/>
          <p:cNvGrpSpPr>
            <a:grpSpLocks/>
          </p:cNvGrpSpPr>
          <p:nvPr/>
        </p:nvGrpSpPr>
        <p:grpSpPr bwMode="auto">
          <a:xfrm>
            <a:off x="379413" y="3284982"/>
            <a:ext cx="1744662" cy="2265363"/>
            <a:chOff x="239" y="1839"/>
            <a:chExt cx="1099" cy="1427"/>
          </a:xfrm>
        </p:grpSpPr>
        <p:sp>
          <p:nvSpPr>
            <p:cNvPr id="8" name="Rectangle 17"/>
            <p:cNvSpPr>
              <a:spLocks noChangeArrowheads="1"/>
            </p:cNvSpPr>
            <p:nvPr/>
          </p:nvSpPr>
          <p:spPr bwMode="auto">
            <a:xfrm>
              <a:off x="239" y="1839"/>
              <a:ext cx="1099" cy="1427"/>
            </a:xfrm>
            <a:prstGeom prst="rect">
              <a:avLst/>
            </a:prstGeom>
            <a:solidFill>
              <a:schemeClr val="accent1"/>
            </a:solidFill>
            <a:ln w="9525">
              <a:solidFill>
                <a:schemeClr val="tx1"/>
              </a:solidFill>
              <a:miter lim="800000"/>
              <a:headEnd/>
              <a:tailEnd/>
            </a:ln>
            <a:effectLst/>
          </p:spPr>
          <p:txBody>
            <a:bodyPr wrap="none" lIns="0" tIns="0" rIns="0" bIns="0"/>
            <a:lstStyle/>
            <a:p>
              <a:pPr algn="ctr"/>
              <a:r>
                <a:rPr lang="de-DE" sz="1800" dirty="0" smtClean="0">
                  <a:solidFill>
                    <a:schemeClr val="tx1"/>
                  </a:solidFill>
                </a:rPr>
                <a:t>CFC</a:t>
              </a:r>
              <a:endParaRPr lang="en-GB" sz="1800" dirty="0">
                <a:solidFill>
                  <a:schemeClr val="tx1"/>
                </a:solidFill>
              </a:endParaRPr>
            </a:p>
          </p:txBody>
        </p:sp>
        <p:sp>
          <p:nvSpPr>
            <p:cNvPr id="9" name="Rectangle 137"/>
            <p:cNvSpPr>
              <a:spLocks noChangeArrowheads="1"/>
            </p:cNvSpPr>
            <p:nvPr/>
          </p:nvSpPr>
          <p:spPr bwMode="auto">
            <a:xfrm>
              <a:off x="294" y="2123"/>
              <a:ext cx="998" cy="1080"/>
            </a:xfrm>
            <a:prstGeom prst="rect">
              <a:avLst/>
            </a:prstGeom>
            <a:solidFill>
              <a:srgbClr val="FFFFFF"/>
            </a:solidFill>
            <a:ln w="9525">
              <a:solidFill>
                <a:schemeClr val="tx1"/>
              </a:solidFill>
              <a:miter lim="800000"/>
              <a:headEnd/>
              <a:tailEnd/>
            </a:ln>
            <a:effectLst/>
          </p:spPr>
          <p:txBody>
            <a:bodyPr wrap="none" lIns="0" tIns="0" rIns="0" bIns="0" anchor="ctr"/>
            <a:lstStyle/>
            <a:p>
              <a:endParaRPr lang="en-US"/>
            </a:p>
          </p:txBody>
        </p:sp>
        <p:sp>
          <p:nvSpPr>
            <p:cNvPr id="10" name="Line 158"/>
            <p:cNvSpPr>
              <a:spLocks noChangeShapeType="1"/>
            </p:cNvSpPr>
            <p:nvPr/>
          </p:nvSpPr>
          <p:spPr bwMode="auto">
            <a:xfrm>
              <a:off x="851" y="2418"/>
              <a:ext cx="438" cy="0"/>
            </a:xfrm>
            <a:prstGeom prst="line">
              <a:avLst/>
            </a:prstGeom>
            <a:noFill/>
            <a:ln w="9525">
              <a:solidFill>
                <a:schemeClr val="tx1"/>
              </a:solidFill>
              <a:round/>
              <a:headEnd/>
              <a:tailEnd/>
            </a:ln>
            <a:effectLst/>
          </p:spPr>
          <p:txBody>
            <a:bodyPr lIns="0" tIns="0" rIns="0" bIns="0"/>
            <a:lstStyle/>
            <a:p>
              <a:endParaRPr lang="en-US"/>
            </a:p>
          </p:txBody>
        </p:sp>
        <p:sp>
          <p:nvSpPr>
            <p:cNvPr id="11" name="Line 159"/>
            <p:cNvSpPr>
              <a:spLocks noChangeShapeType="1"/>
            </p:cNvSpPr>
            <p:nvPr/>
          </p:nvSpPr>
          <p:spPr bwMode="auto">
            <a:xfrm>
              <a:off x="851" y="2476"/>
              <a:ext cx="54" cy="0"/>
            </a:xfrm>
            <a:prstGeom prst="line">
              <a:avLst/>
            </a:prstGeom>
            <a:noFill/>
            <a:ln w="9525">
              <a:solidFill>
                <a:schemeClr val="tx1"/>
              </a:solidFill>
              <a:round/>
              <a:headEnd/>
              <a:tailEnd/>
            </a:ln>
            <a:effectLst/>
          </p:spPr>
          <p:txBody>
            <a:bodyPr lIns="0" tIns="0" rIns="0" bIns="0"/>
            <a:lstStyle/>
            <a:p>
              <a:endParaRPr lang="en-US"/>
            </a:p>
          </p:txBody>
        </p:sp>
        <p:sp>
          <p:nvSpPr>
            <p:cNvPr id="12" name="Line 160"/>
            <p:cNvSpPr>
              <a:spLocks noChangeShapeType="1"/>
            </p:cNvSpPr>
            <p:nvPr/>
          </p:nvSpPr>
          <p:spPr bwMode="auto">
            <a:xfrm>
              <a:off x="850" y="2533"/>
              <a:ext cx="54" cy="0"/>
            </a:xfrm>
            <a:prstGeom prst="line">
              <a:avLst/>
            </a:prstGeom>
            <a:noFill/>
            <a:ln w="9525">
              <a:solidFill>
                <a:schemeClr val="tx1"/>
              </a:solidFill>
              <a:round/>
              <a:headEnd/>
              <a:tailEnd/>
            </a:ln>
            <a:effectLst/>
          </p:spPr>
          <p:txBody>
            <a:bodyPr lIns="0" tIns="0" rIns="0" bIns="0"/>
            <a:lstStyle/>
            <a:p>
              <a:endParaRPr lang="en-US"/>
            </a:p>
          </p:txBody>
        </p:sp>
        <p:sp>
          <p:nvSpPr>
            <p:cNvPr id="13" name="Line 161"/>
            <p:cNvSpPr>
              <a:spLocks noChangeShapeType="1"/>
            </p:cNvSpPr>
            <p:nvPr/>
          </p:nvSpPr>
          <p:spPr bwMode="auto">
            <a:xfrm>
              <a:off x="337" y="2418"/>
              <a:ext cx="54" cy="0"/>
            </a:xfrm>
            <a:prstGeom prst="line">
              <a:avLst/>
            </a:prstGeom>
            <a:noFill/>
            <a:ln w="9525">
              <a:solidFill>
                <a:schemeClr val="tx1"/>
              </a:solidFill>
              <a:round/>
              <a:headEnd/>
              <a:tailEnd/>
            </a:ln>
            <a:effectLst/>
          </p:spPr>
          <p:txBody>
            <a:bodyPr lIns="0" tIns="0" rIns="0" bIns="0"/>
            <a:lstStyle/>
            <a:p>
              <a:endParaRPr lang="en-US"/>
            </a:p>
          </p:txBody>
        </p:sp>
        <p:sp>
          <p:nvSpPr>
            <p:cNvPr id="14" name="Line 162"/>
            <p:cNvSpPr>
              <a:spLocks noChangeShapeType="1"/>
            </p:cNvSpPr>
            <p:nvPr/>
          </p:nvSpPr>
          <p:spPr bwMode="auto">
            <a:xfrm>
              <a:off x="294" y="2476"/>
              <a:ext cx="97" cy="0"/>
            </a:xfrm>
            <a:prstGeom prst="line">
              <a:avLst/>
            </a:prstGeom>
            <a:noFill/>
            <a:ln w="9525">
              <a:solidFill>
                <a:schemeClr val="tx1"/>
              </a:solidFill>
              <a:round/>
              <a:headEnd/>
              <a:tailEnd/>
            </a:ln>
            <a:effectLst/>
          </p:spPr>
          <p:txBody>
            <a:bodyPr lIns="0" tIns="0" rIns="0" bIns="0"/>
            <a:lstStyle/>
            <a:p>
              <a:endParaRPr lang="en-US"/>
            </a:p>
          </p:txBody>
        </p:sp>
        <p:sp>
          <p:nvSpPr>
            <p:cNvPr id="15" name="Line 163"/>
            <p:cNvSpPr>
              <a:spLocks noChangeShapeType="1"/>
            </p:cNvSpPr>
            <p:nvPr/>
          </p:nvSpPr>
          <p:spPr bwMode="auto">
            <a:xfrm>
              <a:off x="336" y="2533"/>
              <a:ext cx="54" cy="0"/>
            </a:xfrm>
            <a:prstGeom prst="line">
              <a:avLst/>
            </a:prstGeom>
            <a:noFill/>
            <a:ln w="9525">
              <a:solidFill>
                <a:schemeClr val="tx1"/>
              </a:solidFill>
              <a:round/>
              <a:headEnd/>
              <a:tailEnd/>
            </a:ln>
            <a:effectLst/>
          </p:spPr>
          <p:txBody>
            <a:bodyPr lIns="0" tIns="0" rIns="0" bIns="0"/>
            <a:lstStyle/>
            <a:p>
              <a:endParaRPr lang="en-US"/>
            </a:p>
          </p:txBody>
        </p:sp>
        <p:sp>
          <p:nvSpPr>
            <p:cNvPr id="16" name="Line 165"/>
            <p:cNvSpPr>
              <a:spLocks noChangeShapeType="1"/>
            </p:cNvSpPr>
            <p:nvPr/>
          </p:nvSpPr>
          <p:spPr bwMode="auto">
            <a:xfrm>
              <a:off x="337" y="2592"/>
              <a:ext cx="54" cy="0"/>
            </a:xfrm>
            <a:prstGeom prst="line">
              <a:avLst/>
            </a:prstGeom>
            <a:noFill/>
            <a:ln w="9525">
              <a:solidFill>
                <a:schemeClr val="tx1"/>
              </a:solidFill>
              <a:round/>
              <a:headEnd/>
              <a:tailEnd/>
            </a:ln>
            <a:effectLst/>
          </p:spPr>
          <p:txBody>
            <a:bodyPr lIns="0" tIns="0" rIns="0" bIns="0"/>
            <a:lstStyle/>
            <a:p>
              <a:endParaRPr lang="en-US"/>
            </a:p>
          </p:txBody>
        </p:sp>
        <p:sp>
          <p:nvSpPr>
            <p:cNvPr id="17" name="Line 166"/>
            <p:cNvSpPr>
              <a:spLocks noChangeShapeType="1"/>
            </p:cNvSpPr>
            <p:nvPr/>
          </p:nvSpPr>
          <p:spPr bwMode="auto">
            <a:xfrm>
              <a:off x="336" y="2649"/>
              <a:ext cx="54" cy="0"/>
            </a:xfrm>
            <a:prstGeom prst="line">
              <a:avLst/>
            </a:prstGeom>
            <a:noFill/>
            <a:ln w="9525">
              <a:solidFill>
                <a:schemeClr val="tx1"/>
              </a:solidFill>
              <a:round/>
              <a:headEnd/>
              <a:tailEnd/>
            </a:ln>
            <a:effectLst/>
          </p:spPr>
          <p:txBody>
            <a:bodyPr lIns="0" tIns="0" rIns="0" bIns="0"/>
            <a:lstStyle/>
            <a:p>
              <a:endParaRPr lang="en-US"/>
            </a:p>
          </p:txBody>
        </p:sp>
        <p:sp>
          <p:nvSpPr>
            <p:cNvPr id="18" name="Rectangle 138"/>
            <p:cNvSpPr>
              <a:spLocks noChangeArrowheads="1"/>
            </p:cNvSpPr>
            <p:nvPr/>
          </p:nvSpPr>
          <p:spPr bwMode="auto">
            <a:xfrm>
              <a:off x="379" y="2190"/>
              <a:ext cx="479" cy="196"/>
            </a:xfrm>
            <a:prstGeom prst="rect">
              <a:avLst/>
            </a:prstGeom>
            <a:solidFill>
              <a:schemeClr val="accent1"/>
            </a:solidFill>
            <a:ln w="9525">
              <a:noFill/>
              <a:miter lim="800000"/>
              <a:headEnd/>
              <a:tailEnd/>
            </a:ln>
            <a:effectLst/>
          </p:spPr>
          <p:txBody>
            <a:bodyPr wrap="none" lIns="0" tIns="0" rIns="0" bIns="0" anchor="ctr"/>
            <a:lstStyle/>
            <a:p>
              <a:endParaRPr lang="en-US"/>
            </a:p>
          </p:txBody>
        </p:sp>
        <p:sp>
          <p:nvSpPr>
            <p:cNvPr id="19" name="Rectangle 139"/>
            <p:cNvSpPr>
              <a:spLocks noChangeArrowheads="1"/>
            </p:cNvSpPr>
            <p:nvPr/>
          </p:nvSpPr>
          <p:spPr bwMode="auto">
            <a:xfrm>
              <a:off x="381" y="2392"/>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grpSp>
          <p:nvGrpSpPr>
            <p:cNvPr id="20" name="Group 140"/>
            <p:cNvGrpSpPr>
              <a:grpSpLocks/>
            </p:cNvGrpSpPr>
            <p:nvPr/>
          </p:nvGrpSpPr>
          <p:grpSpPr bwMode="auto">
            <a:xfrm>
              <a:off x="400" y="2212"/>
              <a:ext cx="214" cy="141"/>
              <a:chOff x="1745" y="1138"/>
              <a:chExt cx="332" cy="219"/>
            </a:xfrm>
          </p:grpSpPr>
          <p:sp>
            <p:nvSpPr>
              <p:cNvPr id="47" name="Rectangle 141"/>
              <p:cNvSpPr>
                <a:spLocks noChangeArrowheads="1"/>
              </p:cNvSpPr>
              <p:nvPr/>
            </p:nvSpPr>
            <p:spPr bwMode="auto">
              <a:xfrm>
                <a:off x="1971" y="1219"/>
                <a:ext cx="106" cy="38"/>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8" name="Rectangle 142"/>
              <p:cNvSpPr>
                <a:spLocks noChangeArrowheads="1"/>
              </p:cNvSpPr>
              <p:nvPr/>
            </p:nvSpPr>
            <p:spPr bwMode="auto">
              <a:xfrm>
                <a:off x="1745" y="1179"/>
                <a:ext cx="106" cy="38"/>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9" name="Rectangle 143"/>
              <p:cNvSpPr>
                <a:spLocks noChangeArrowheads="1"/>
              </p:cNvSpPr>
              <p:nvPr/>
            </p:nvSpPr>
            <p:spPr bwMode="auto">
              <a:xfrm>
                <a:off x="1745" y="1283"/>
                <a:ext cx="106" cy="38"/>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50" name="Rectangle 144"/>
              <p:cNvSpPr>
                <a:spLocks noChangeArrowheads="1"/>
              </p:cNvSpPr>
              <p:nvPr/>
            </p:nvSpPr>
            <p:spPr bwMode="auto">
              <a:xfrm>
                <a:off x="1808" y="1138"/>
                <a:ext cx="208" cy="211"/>
              </a:xfrm>
              <a:prstGeom prst="rect">
                <a:avLst/>
              </a:prstGeom>
              <a:gradFill rotWithShape="1">
                <a:gsLst>
                  <a:gs pos="0">
                    <a:srgbClr val="3366FF"/>
                  </a:gs>
                  <a:gs pos="100000">
                    <a:srgbClr val="3366FF">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51" name="Rectangle 145"/>
              <p:cNvSpPr>
                <a:spLocks noChangeArrowheads="1"/>
              </p:cNvSpPr>
              <p:nvPr/>
            </p:nvSpPr>
            <p:spPr bwMode="auto">
              <a:xfrm>
                <a:off x="1888" y="1221"/>
                <a:ext cx="100" cy="86"/>
              </a:xfrm>
              <a:prstGeom prst="rect">
                <a:avLst/>
              </a:prstGeom>
              <a:solidFill>
                <a:srgbClr val="3366FF"/>
              </a:solidFill>
              <a:ln w="9525">
                <a:noFill/>
                <a:miter lim="800000"/>
                <a:headEnd/>
                <a:tailEnd/>
              </a:ln>
              <a:effectLst/>
            </p:spPr>
            <p:txBody>
              <a:bodyPr wrap="none" lIns="0" tIns="0" rIns="0" bIns="0" anchor="ctr"/>
              <a:lstStyle/>
              <a:p>
                <a:endParaRPr lang="en-US"/>
              </a:p>
            </p:txBody>
          </p:sp>
          <p:sp>
            <p:nvSpPr>
              <p:cNvPr id="52" name="Rectangle 146"/>
              <p:cNvSpPr>
                <a:spLocks noChangeArrowheads="1"/>
              </p:cNvSpPr>
              <p:nvPr/>
            </p:nvSpPr>
            <p:spPr bwMode="auto">
              <a:xfrm>
                <a:off x="1809" y="1330"/>
                <a:ext cx="207" cy="27"/>
              </a:xfrm>
              <a:prstGeom prst="rect">
                <a:avLst/>
              </a:prstGeom>
              <a:gradFill rotWithShape="1">
                <a:gsLst>
                  <a:gs pos="0">
                    <a:srgbClr val="0000CC"/>
                  </a:gs>
                  <a:gs pos="100000">
                    <a:srgbClr val="0000CC">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53" name="Rectangle 147"/>
              <p:cNvSpPr>
                <a:spLocks noChangeArrowheads="1"/>
              </p:cNvSpPr>
              <p:nvPr/>
            </p:nvSpPr>
            <p:spPr bwMode="auto">
              <a:xfrm>
                <a:off x="1896" y="1229"/>
                <a:ext cx="92" cy="77"/>
              </a:xfrm>
              <a:prstGeom prst="rect">
                <a:avLst/>
              </a:prstGeom>
              <a:solidFill>
                <a:srgbClr val="99CCFF"/>
              </a:solidFill>
              <a:ln w="9525">
                <a:noFill/>
                <a:miter lim="800000"/>
                <a:headEnd/>
                <a:tailEnd/>
              </a:ln>
              <a:effectLst/>
            </p:spPr>
            <p:txBody>
              <a:bodyPr wrap="none" lIns="0" tIns="0" rIns="0" bIns="0" anchor="ctr"/>
              <a:lstStyle/>
              <a:p>
                <a:endParaRPr lang="en-US"/>
              </a:p>
            </p:txBody>
          </p:sp>
        </p:grpSp>
        <p:sp>
          <p:nvSpPr>
            <p:cNvPr id="21" name="Rectangle 153"/>
            <p:cNvSpPr>
              <a:spLocks noChangeArrowheads="1"/>
            </p:cNvSpPr>
            <p:nvPr/>
          </p:nvSpPr>
          <p:spPr bwMode="auto">
            <a:xfrm>
              <a:off x="380" y="2451"/>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2" name="Rectangle 154"/>
            <p:cNvSpPr>
              <a:spLocks noChangeArrowheads="1"/>
            </p:cNvSpPr>
            <p:nvPr/>
          </p:nvSpPr>
          <p:spPr bwMode="auto">
            <a:xfrm>
              <a:off x="380" y="2509"/>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3" name="Rectangle 155"/>
            <p:cNvSpPr>
              <a:spLocks noChangeArrowheads="1"/>
            </p:cNvSpPr>
            <p:nvPr/>
          </p:nvSpPr>
          <p:spPr bwMode="auto">
            <a:xfrm>
              <a:off x="379" y="2568"/>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4" name="Rectangle 156"/>
            <p:cNvSpPr>
              <a:spLocks noChangeArrowheads="1"/>
            </p:cNvSpPr>
            <p:nvPr/>
          </p:nvSpPr>
          <p:spPr bwMode="auto">
            <a:xfrm>
              <a:off x="379" y="2626"/>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25" name="Line 167"/>
            <p:cNvSpPr>
              <a:spLocks noChangeShapeType="1"/>
            </p:cNvSpPr>
            <p:nvPr/>
          </p:nvSpPr>
          <p:spPr bwMode="auto">
            <a:xfrm flipV="1">
              <a:off x="1183" y="3004"/>
              <a:ext cx="106" cy="0"/>
            </a:xfrm>
            <a:prstGeom prst="line">
              <a:avLst/>
            </a:prstGeom>
            <a:noFill/>
            <a:ln w="9525">
              <a:solidFill>
                <a:schemeClr val="tx1"/>
              </a:solidFill>
              <a:round/>
              <a:headEnd/>
              <a:tailEnd/>
            </a:ln>
            <a:effectLst/>
          </p:spPr>
          <p:txBody>
            <a:bodyPr lIns="0" tIns="0" rIns="0" bIns="0"/>
            <a:lstStyle/>
            <a:p>
              <a:endParaRPr lang="en-US"/>
            </a:p>
          </p:txBody>
        </p:sp>
        <p:sp>
          <p:nvSpPr>
            <p:cNvPr id="26" name="Line 168"/>
            <p:cNvSpPr>
              <a:spLocks noChangeShapeType="1"/>
            </p:cNvSpPr>
            <p:nvPr/>
          </p:nvSpPr>
          <p:spPr bwMode="auto">
            <a:xfrm>
              <a:off x="1183" y="3061"/>
              <a:ext cx="54" cy="0"/>
            </a:xfrm>
            <a:prstGeom prst="line">
              <a:avLst/>
            </a:prstGeom>
            <a:noFill/>
            <a:ln w="9525">
              <a:solidFill>
                <a:schemeClr val="tx1"/>
              </a:solidFill>
              <a:round/>
              <a:headEnd/>
              <a:tailEnd/>
            </a:ln>
            <a:effectLst/>
          </p:spPr>
          <p:txBody>
            <a:bodyPr lIns="0" tIns="0" rIns="0" bIns="0"/>
            <a:lstStyle/>
            <a:p>
              <a:endParaRPr lang="en-US"/>
            </a:p>
          </p:txBody>
        </p:sp>
        <p:sp>
          <p:nvSpPr>
            <p:cNvPr id="27" name="Line 170"/>
            <p:cNvSpPr>
              <a:spLocks noChangeShapeType="1"/>
            </p:cNvSpPr>
            <p:nvPr/>
          </p:nvSpPr>
          <p:spPr bwMode="auto">
            <a:xfrm>
              <a:off x="669" y="3003"/>
              <a:ext cx="54" cy="0"/>
            </a:xfrm>
            <a:prstGeom prst="line">
              <a:avLst/>
            </a:prstGeom>
            <a:noFill/>
            <a:ln w="9525">
              <a:solidFill>
                <a:schemeClr val="tx1"/>
              </a:solidFill>
              <a:round/>
              <a:headEnd/>
              <a:tailEnd/>
            </a:ln>
            <a:effectLst/>
          </p:spPr>
          <p:txBody>
            <a:bodyPr lIns="0" tIns="0" rIns="0" bIns="0"/>
            <a:lstStyle/>
            <a:p>
              <a:endParaRPr lang="en-US"/>
            </a:p>
          </p:txBody>
        </p:sp>
        <p:sp>
          <p:nvSpPr>
            <p:cNvPr id="28" name="Line 171"/>
            <p:cNvSpPr>
              <a:spLocks noChangeShapeType="1"/>
            </p:cNvSpPr>
            <p:nvPr/>
          </p:nvSpPr>
          <p:spPr bwMode="auto">
            <a:xfrm>
              <a:off x="337" y="3061"/>
              <a:ext cx="386" cy="0"/>
            </a:xfrm>
            <a:prstGeom prst="line">
              <a:avLst/>
            </a:prstGeom>
            <a:noFill/>
            <a:ln w="9525">
              <a:solidFill>
                <a:schemeClr val="tx1"/>
              </a:solidFill>
              <a:round/>
              <a:headEnd/>
              <a:tailEnd/>
            </a:ln>
            <a:effectLst/>
          </p:spPr>
          <p:txBody>
            <a:bodyPr lIns="0" tIns="0" rIns="0" bIns="0"/>
            <a:lstStyle/>
            <a:p>
              <a:endParaRPr lang="en-US"/>
            </a:p>
          </p:txBody>
        </p:sp>
        <p:sp>
          <p:nvSpPr>
            <p:cNvPr id="29" name="Line 172"/>
            <p:cNvSpPr>
              <a:spLocks noChangeShapeType="1"/>
            </p:cNvSpPr>
            <p:nvPr/>
          </p:nvSpPr>
          <p:spPr bwMode="auto">
            <a:xfrm>
              <a:off x="668" y="3118"/>
              <a:ext cx="54" cy="0"/>
            </a:xfrm>
            <a:prstGeom prst="line">
              <a:avLst/>
            </a:prstGeom>
            <a:noFill/>
            <a:ln w="9525">
              <a:solidFill>
                <a:schemeClr val="tx1"/>
              </a:solidFill>
              <a:round/>
              <a:headEnd/>
              <a:tailEnd/>
            </a:ln>
            <a:effectLst/>
          </p:spPr>
          <p:txBody>
            <a:bodyPr lIns="0" tIns="0" rIns="0" bIns="0"/>
            <a:lstStyle/>
            <a:p>
              <a:endParaRPr lang="en-US"/>
            </a:p>
          </p:txBody>
        </p:sp>
        <p:sp>
          <p:nvSpPr>
            <p:cNvPr id="30" name="Rectangle 175"/>
            <p:cNvSpPr>
              <a:spLocks noChangeArrowheads="1"/>
            </p:cNvSpPr>
            <p:nvPr/>
          </p:nvSpPr>
          <p:spPr bwMode="auto">
            <a:xfrm>
              <a:off x="711" y="2775"/>
              <a:ext cx="479" cy="196"/>
            </a:xfrm>
            <a:prstGeom prst="rect">
              <a:avLst/>
            </a:prstGeom>
            <a:solidFill>
              <a:schemeClr val="accent1"/>
            </a:solidFill>
            <a:ln w="9525">
              <a:noFill/>
              <a:miter lim="800000"/>
              <a:headEnd/>
              <a:tailEnd/>
            </a:ln>
            <a:effectLst/>
          </p:spPr>
          <p:txBody>
            <a:bodyPr wrap="none" lIns="0" tIns="0" rIns="0" bIns="0" anchor="ctr"/>
            <a:lstStyle/>
            <a:p>
              <a:endParaRPr lang="en-US"/>
            </a:p>
          </p:txBody>
        </p:sp>
        <p:sp>
          <p:nvSpPr>
            <p:cNvPr id="31" name="Rectangle 176"/>
            <p:cNvSpPr>
              <a:spLocks noChangeArrowheads="1"/>
            </p:cNvSpPr>
            <p:nvPr/>
          </p:nvSpPr>
          <p:spPr bwMode="auto">
            <a:xfrm>
              <a:off x="713" y="2977"/>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32" name="Rectangle 185"/>
            <p:cNvSpPr>
              <a:spLocks noChangeArrowheads="1"/>
            </p:cNvSpPr>
            <p:nvPr/>
          </p:nvSpPr>
          <p:spPr bwMode="auto">
            <a:xfrm>
              <a:off x="712" y="3036"/>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sp>
          <p:nvSpPr>
            <p:cNvPr id="33" name="Rectangle 186"/>
            <p:cNvSpPr>
              <a:spLocks noChangeArrowheads="1"/>
            </p:cNvSpPr>
            <p:nvPr/>
          </p:nvSpPr>
          <p:spPr bwMode="auto">
            <a:xfrm>
              <a:off x="712" y="3094"/>
              <a:ext cx="476" cy="54"/>
            </a:xfrm>
            <a:prstGeom prst="rect">
              <a:avLst/>
            </a:prstGeom>
            <a:solidFill>
              <a:srgbClr val="EAEAEA"/>
            </a:solidFill>
            <a:ln w="9525">
              <a:noFill/>
              <a:miter lim="800000"/>
              <a:headEnd/>
              <a:tailEnd/>
            </a:ln>
            <a:effectLst/>
          </p:spPr>
          <p:txBody>
            <a:bodyPr wrap="none" lIns="0" tIns="0" rIns="0" bIns="0" anchor="ctr"/>
            <a:lstStyle/>
            <a:p>
              <a:endParaRPr lang="en-US"/>
            </a:p>
          </p:txBody>
        </p:sp>
        <p:grpSp>
          <p:nvGrpSpPr>
            <p:cNvPr id="34" name="Group 190"/>
            <p:cNvGrpSpPr>
              <a:grpSpLocks/>
            </p:cNvGrpSpPr>
            <p:nvPr/>
          </p:nvGrpSpPr>
          <p:grpSpPr bwMode="auto">
            <a:xfrm>
              <a:off x="728" y="2803"/>
              <a:ext cx="212" cy="140"/>
              <a:chOff x="1745" y="1381"/>
              <a:chExt cx="332" cy="219"/>
            </a:xfrm>
          </p:grpSpPr>
          <p:sp>
            <p:nvSpPr>
              <p:cNvPr id="40" name="Rectangle 191"/>
              <p:cNvSpPr>
                <a:spLocks noChangeArrowheads="1"/>
              </p:cNvSpPr>
              <p:nvPr/>
            </p:nvSpPr>
            <p:spPr bwMode="auto">
              <a:xfrm>
                <a:off x="1971" y="1462"/>
                <a:ext cx="106" cy="38"/>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1" name="Rectangle 192"/>
              <p:cNvSpPr>
                <a:spLocks noChangeArrowheads="1"/>
              </p:cNvSpPr>
              <p:nvPr/>
            </p:nvSpPr>
            <p:spPr bwMode="auto">
              <a:xfrm>
                <a:off x="1745" y="1422"/>
                <a:ext cx="106" cy="38"/>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2" name="Rectangle 193"/>
              <p:cNvSpPr>
                <a:spLocks noChangeArrowheads="1"/>
              </p:cNvSpPr>
              <p:nvPr/>
            </p:nvSpPr>
            <p:spPr bwMode="auto">
              <a:xfrm>
                <a:off x="1745" y="1526"/>
                <a:ext cx="106" cy="38"/>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3" name="Rectangle 194"/>
              <p:cNvSpPr>
                <a:spLocks noChangeArrowheads="1"/>
              </p:cNvSpPr>
              <p:nvPr/>
            </p:nvSpPr>
            <p:spPr bwMode="auto">
              <a:xfrm>
                <a:off x="1808" y="1381"/>
                <a:ext cx="208" cy="211"/>
              </a:xfrm>
              <a:prstGeom prst="rect">
                <a:avLst/>
              </a:prstGeom>
              <a:gradFill rotWithShape="1">
                <a:gsLst>
                  <a:gs pos="0">
                    <a:srgbClr val="008000"/>
                  </a:gs>
                  <a:gs pos="100000">
                    <a:srgbClr val="0080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4" name="Rectangle 195"/>
              <p:cNvSpPr>
                <a:spLocks noChangeArrowheads="1"/>
              </p:cNvSpPr>
              <p:nvPr/>
            </p:nvSpPr>
            <p:spPr bwMode="auto">
              <a:xfrm>
                <a:off x="1888" y="1464"/>
                <a:ext cx="100" cy="86"/>
              </a:xfrm>
              <a:prstGeom prst="rect">
                <a:avLst/>
              </a:prstGeom>
              <a:gradFill rotWithShape="1">
                <a:gsLst>
                  <a:gs pos="0">
                    <a:srgbClr val="00FF00"/>
                  </a:gs>
                  <a:gs pos="100000">
                    <a:srgbClr val="00FF00">
                      <a:gamma/>
                      <a:shade val="46275"/>
                      <a:invGamma/>
                    </a:srgbClr>
                  </a:gs>
                </a:gsLst>
                <a:path path="rect">
                  <a:fillToRect l="100000" t="100000"/>
                </a:path>
              </a:gradFill>
              <a:ln w="9525">
                <a:noFill/>
                <a:miter lim="800000"/>
                <a:headEnd/>
                <a:tailEnd/>
              </a:ln>
              <a:effectLst/>
            </p:spPr>
            <p:txBody>
              <a:bodyPr wrap="none" lIns="0" tIns="0" rIns="0" bIns="0" anchor="ctr"/>
              <a:lstStyle/>
              <a:p>
                <a:endParaRPr lang="en-US"/>
              </a:p>
            </p:txBody>
          </p:sp>
          <p:sp>
            <p:nvSpPr>
              <p:cNvPr id="45" name="Rectangle 196"/>
              <p:cNvSpPr>
                <a:spLocks noChangeArrowheads="1"/>
              </p:cNvSpPr>
              <p:nvPr/>
            </p:nvSpPr>
            <p:spPr bwMode="auto">
              <a:xfrm>
                <a:off x="1809" y="1573"/>
                <a:ext cx="207" cy="27"/>
              </a:xfrm>
              <a:prstGeom prst="rect">
                <a:avLst/>
              </a:prstGeom>
              <a:gradFill rotWithShape="1">
                <a:gsLst>
                  <a:gs pos="0">
                    <a:srgbClr val="003300"/>
                  </a:gs>
                  <a:gs pos="100000">
                    <a:srgbClr val="003300">
                      <a:gamma/>
                      <a:shade val="46275"/>
                      <a:invGamma/>
                    </a:srgbClr>
                  </a:gs>
                </a:gsLst>
                <a:lin ang="5400000" scaled="1"/>
              </a:gradFill>
              <a:ln w="9525">
                <a:noFill/>
                <a:miter lim="800000"/>
                <a:headEnd/>
                <a:tailEnd/>
              </a:ln>
              <a:effectLst/>
            </p:spPr>
            <p:txBody>
              <a:bodyPr wrap="none" lIns="0" tIns="0" rIns="0" bIns="0" anchor="ctr"/>
              <a:lstStyle/>
              <a:p>
                <a:endParaRPr lang="en-US"/>
              </a:p>
            </p:txBody>
          </p:sp>
          <p:sp>
            <p:nvSpPr>
              <p:cNvPr id="46" name="Rectangle 197"/>
              <p:cNvSpPr>
                <a:spLocks noChangeArrowheads="1"/>
              </p:cNvSpPr>
              <p:nvPr/>
            </p:nvSpPr>
            <p:spPr bwMode="auto">
              <a:xfrm>
                <a:off x="1896" y="1472"/>
                <a:ext cx="92" cy="77"/>
              </a:xfrm>
              <a:prstGeom prst="rect">
                <a:avLst/>
              </a:prstGeom>
              <a:solidFill>
                <a:srgbClr val="00CC00"/>
              </a:solidFill>
              <a:ln w="9525">
                <a:noFill/>
                <a:miter lim="800000"/>
                <a:headEnd/>
                <a:tailEnd/>
              </a:ln>
              <a:effectLst/>
            </p:spPr>
            <p:txBody>
              <a:bodyPr wrap="none" lIns="0" tIns="0" rIns="0" bIns="0" anchor="ctr"/>
              <a:lstStyle/>
              <a:p>
                <a:endParaRPr lang="en-US"/>
              </a:p>
            </p:txBody>
          </p:sp>
        </p:grpSp>
        <p:sp>
          <p:nvSpPr>
            <p:cNvPr id="35" name="Line 209"/>
            <p:cNvSpPr>
              <a:spLocks noChangeShapeType="1"/>
            </p:cNvSpPr>
            <p:nvPr/>
          </p:nvSpPr>
          <p:spPr bwMode="auto">
            <a:xfrm>
              <a:off x="904" y="2535"/>
              <a:ext cx="0" cy="203"/>
            </a:xfrm>
            <a:prstGeom prst="line">
              <a:avLst/>
            </a:prstGeom>
            <a:noFill/>
            <a:ln w="9525">
              <a:solidFill>
                <a:schemeClr val="tx1"/>
              </a:solidFill>
              <a:round/>
              <a:headEnd/>
              <a:tailEnd/>
            </a:ln>
            <a:effectLst/>
          </p:spPr>
          <p:txBody>
            <a:bodyPr lIns="0" tIns="0" rIns="0" bIns="0"/>
            <a:lstStyle/>
            <a:p>
              <a:endParaRPr lang="en-US"/>
            </a:p>
          </p:txBody>
        </p:sp>
        <p:sp>
          <p:nvSpPr>
            <p:cNvPr id="36" name="Line 210"/>
            <p:cNvSpPr>
              <a:spLocks noChangeShapeType="1"/>
            </p:cNvSpPr>
            <p:nvPr/>
          </p:nvSpPr>
          <p:spPr bwMode="auto">
            <a:xfrm>
              <a:off x="668" y="2740"/>
              <a:ext cx="0" cy="263"/>
            </a:xfrm>
            <a:prstGeom prst="line">
              <a:avLst/>
            </a:prstGeom>
            <a:noFill/>
            <a:ln w="9525">
              <a:solidFill>
                <a:schemeClr val="tx1"/>
              </a:solidFill>
              <a:round/>
              <a:headEnd/>
              <a:tailEnd/>
            </a:ln>
            <a:effectLst/>
          </p:spPr>
          <p:txBody>
            <a:bodyPr lIns="0" tIns="0" rIns="0" bIns="0"/>
            <a:lstStyle/>
            <a:p>
              <a:endParaRPr lang="en-US"/>
            </a:p>
          </p:txBody>
        </p:sp>
        <p:sp>
          <p:nvSpPr>
            <p:cNvPr id="37" name="Line 211"/>
            <p:cNvSpPr>
              <a:spLocks noChangeShapeType="1"/>
            </p:cNvSpPr>
            <p:nvPr/>
          </p:nvSpPr>
          <p:spPr bwMode="auto">
            <a:xfrm flipH="1">
              <a:off x="669" y="2737"/>
              <a:ext cx="234" cy="0"/>
            </a:xfrm>
            <a:prstGeom prst="line">
              <a:avLst/>
            </a:prstGeom>
            <a:noFill/>
            <a:ln w="9525">
              <a:solidFill>
                <a:schemeClr val="tx1"/>
              </a:solidFill>
              <a:round/>
              <a:headEnd/>
              <a:tailEnd/>
            </a:ln>
            <a:effectLst/>
          </p:spPr>
          <p:txBody>
            <a:bodyPr lIns="0" tIns="0" rIns="0" bIns="0"/>
            <a:lstStyle/>
            <a:p>
              <a:endParaRPr lang="en-US"/>
            </a:p>
          </p:txBody>
        </p:sp>
        <p:sp>
          <p:nvSpPr>
            <p:cNvPr id="38" name="Line 212"/>
            <p:cNvSpPr>
              <a:spLocks noChangeShapeType="1"/>
            </p:cNvSpPr>
            <p:nvPr/>
          </p:nvSpPr>
          <p:spPr bwMode="auto">
            <a:xfrm flipH="1">
              <a:off x="334" y="2650"/>
              <a:ext cx="2" cy="411"/>
            </a:xfrm>
            <a:prstGeom prst="line">
              <a:avLst/>
            </a:prstGeom>
            <a:noFill/>
            <a:ln w="9525">
              <a:solidFill>
                <a:schemeClr val="tx1"/>
              </a:solidFill>
              <a:round/>
              <a:headEnd/>
              <a:tailEnd/>
            </a:ln>
            <a:effectLst/>
          </p:spPr>
          <p:txBody>
            <a:bodyPr lIns="0" tIns="0" rIns="0" bIns="0"/>
            <a:lstStyle/>
            <a:p>
              <a:endParaRPr lang="en-US"/>
            </a:p>
          </p:txBody>
        </p:sp>
        <p:sp>
          <p:nvSpPr>
            <p:cNvPr id="39" name="Line 214"/>
            <p:cNvSpPr>
              <a:spLocks noChangeShapeType="1"/>
            </p:cNvSpPr>
            <p:nvPr/>
          </p:nvSpPr>
          <p:spPr bwMode="auto">
            <a:xfrm>
              <a:off x="295" y="2786"/>
              <a:ext cx="41" cy="0"/>
            </a:xfrm>
            <a:prstGeom prst="line">
              <a:avLst/>
            </a:prstGeom>
            <a:noFill/>
            <a:ln w="9525">
              <a:solidFill>
                <a:schemeClr val="tx1"/>
              </a:solidFill>
              <a:round/>
              <a:headEnd/>
              <a:tailEnd/>
            </a:ln>
            <a:effectLst/>
          </p:spPr>
          <p:txBody>
            <a:bodyPr lIns="0" tIns="0" rIns="0" bIns="0"/>
            <a:lstStyle/>
            <a:p>
              <a:endParaRPr lang="en-US"/>
            </a:p>
          </p:txBody>
        </p:sp>
      </p:grpSp>
      <p:sp>
        <p:nvSpPr>
          <p:cNvPr id="54" name="Rectangle 90"/>
          <p:cNvSpPr>
            <a:spLocks noChangeArrowheads="1"/>
          </p:cNvSpPr>
          <p:nvPr/>
        </p:nvSpPr>
        <p:spPr bwMode="auto">
          <a:xfrm flipH="1">
            <a:off x="4067944" y="3321321"/>
            <a:ext cx="1174874" cy="2184401"/>
          </a:xfrm>
          <a:prstGeom prst="rect">
            <a:avLst/>
          </a:prstGeom>
          <a:solidFill>
            <a:srgbClr val="FFFF99"/>
          </a:solidFill>
          <a:ln w="9525">
            <a:solidFill>
              <a:schemeClr val="tx1"/>
            </a:solidFill>
            <a:prstDash val="lgDash"/>
            <a:miter lim="800000"/>
            <a:headEnd/>
            <a:tailEnd/>
          </a:ln>
          <a:effectLst/>
        </p:spPr>
        <p:txBody>
          <a:bodyPr wrap="none" lIns="0" tIns="0" rIns="0" bIns="0" anchor="ctr"/>
          <a:lstStyle/>
          <a:p>
            <a:r>
              <a:rPr lang="en-US" dirty="0" smtClean="0">
                <a:solidFill>
                  <a:schemeClr val="tx1"/>
                </a:solidFill>
              </a:rPr>
              <a:t>   IMSES</a:t>
            </a:r>
            <a:endParaRPr lang="en-US" dirty="0">
              <a:solidFill>
                <a:schemeClr val="tx1"/>
              </a:solidFill>
            </a:endParaRPr>
          </a:p>
        </p:txBody>
      </p:sp>
      <p:sp>
        <p:nvSpPr>
          <p:cNvPr id="55" name="Flussdiagramm: Magnetplattenspeicher 54"/>
          <p:cNvSpPr/>
          <p:nvPr/>
        </p:nvSpPr>
        <p:spPr bwMode="auto">
          <a:xfrm>
            <a:off x="2627784" y="4113409"/>
            <a:ext cx="792088" cy="775032"/>
          </a:xfrm>
          <a:prstGeom prst="flowChartMagneticDisk">
            <a:avLst/>
          </a:prstGeom>
          <a:solidFill>
            <a:schemeClr val="accent2"/>
          </a:solidFill>
          <a:ln>
            <a:solidFill>
              <a:schemeClr val="tx1"/>
            </a:solidFill>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r>
              <a:rPr lang="de-CH" b="1" dirty="0" smtClean="0">
                <a:solidFill>
                  <a:schemeClr val="tx1"/>
                </a:solidFill>
              </a:rPr>
              <a:t>*.xml</a:t>
            </a:r>
            <a:endParaRPr lang="de-DE" sz="1800" b="1" dirty="0" smtClean="0">
              <a:solidFill>
                <a:schemeClr val="tx1"/>
              </a:solidFill>
            </a:endParaRPr>
          </a:p>
        </p:txBody>
      </p:sp>
      <p:sp>
        <p:nvSpPr>
          <p:cNvPr id="56" name="AutoShape 110"/>
          <p:cNvSpPr>
            <a:spLocks noChangeArrowheads="1"/>
          </p:cNvSpPr>
          <p:nvPr/>
        </p:nvSpPr>
        <p:spPr bwMode="auto">
          <a:xfrm>
            <a:off x="3667770"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sp>
        <p:nvSpPr>
          <p:cNvPr id="57" name="Flussdiagramm: Magnetplattenspeicher 56"/>
          <p:cNvSpPr/>
          <p:nvPr/>
        </p:nvSpPr>
        <p:spPr bwMode="auto">
          <a:xfrm>
            <a:off x="5724128" y="4113409"/>
            <a:ext cx="792088" cy="775032"/>
          </a:xfrm>
          <a:prstGeom prst="flowChartMagneticDisk">
            <a:avLst/>
          </a:prstGeom>
          <a:solidFill>
            <a:schemeClr val="accent2"/>
          </a:solidFill>
          <a:ln>
            <a:solidFill>
              <a:schemeClr val="tx1"/>
            </a:solidFill>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spAutoFit/>
          </a:bodyPr>
          <a:lstStyle/>
          <a:p>
            <a:pPr algn="ctr">
              <a:lnSpc>
                <a:spcPct val="110000"/>
              </a:lnSpc>
              <a:spcBef>
                <a:spcPct val="0"/>
              </a:spcBef>
              <a:buFont typeface="Wingdings" charset="0"/>
              <a:buNone/>
            </a:pPr>
            <a:r>
              <a:rPr lang="de-CH" sz="1800" b="1" dirty="0" smtClean="0">
                <a:solidFill>
                  <a:schemeClr val="tx1"/>
                </a:solidFill>
              </a:rPr>
              <a:t>*.m</a:t>
            </a:r>
            <a:endParaRPr lang="de-DE" sz="1800" b="1" dirty="0" smtClean="0">
              <a:solidFill>
                <a:schemeClr val="tx1"/>
              </a:solidFill>
            </a:endParaRPr>
          </a:p>
        </p:txBody>
      </p:sp>
      <p:grpSp>
        <p:nvGrpSpPr>
          <p:cNvPr id="58" name="Group 215"/>
          <p:cNvGrpSpPr>
            <a:grpSpLocks/>
          </p:cNvGrpSpPr>
          <p:nvPr/>
        </p:nvGrpSpPr>
        <p:grpSpPr bwMode="auto">
          <a:xfrm>
            <a:off x="7092280" y="3321321"/>
            <a:ext cx="1744662" cy="2265363"/>
            <a:chOff x="239" y="1839"/>
            <a:chExt cx="1099" cy="1427"/>
          </a:xfrm>
        </p:grpSpPr>
        <p:sp>
          <p:nvSpPr>
            <p:cNvPr id="59" name="Rectangle 17"/>
            <p:cNvSpPr>
              <a:spLocks noChangeArrowheads="1"/>
            </p:cNvSpPr>
            <p:nvPr/>
          </p:nvSpPr>
          <p:spPr bwMode="auto">
            <a:xfrm>
              <a:off x="239" y="1839"/>
              <a:ext cx="1099" cy="1427"/>
            </a:xfrm>
            <a:prstGeom prst="rect">
              <a:avLst/>
            </a:prstGeom>
            <a:solidFill>
              <a:schemeClr val="accent1"/>
            </a:solidFill>
            <a:ln w="9525">
              <a:solidFill>
                <a:schemeClr val="tx1"/>
              </a:solidFill>
              <a:miter lim="800000"/>
              <a:headEnd/>
              <a:tailEnd/>
            </a:ln>
            <a:effectLst/>
          </p:spPr>
          <p:txBody>
            <a:bodyPr wrap="none" lIns="0" tIns="0" rIns="0" bIns="0"/>
            <a:lstStyle/>
            <a:p>
              <a:pPr algn="ctr"/>
              <a:r>
                <a:rPr lang="de-CH" dirty="0" err="1" smtClean="0">
                  <a:solidFill>
                    <a:schemeClr val="tx1"/>
                  </a:solidFill>
                </a:rPr>
                <a:t>Matlab</a:t>
              </a:r>
              <a:r>
                <a:rPr lang="de-CH" dirty="0" smtClean="0">
                  <a:solidFill>
                    <a:schemeClr val="tx1"/>
                  </a:solidFill>
                </a:rPr>
                <a:t> / </a:t>
              </a:r>
              <a:r>
                <a:rPr lang="de-CH" dirty="0" err="1" smtClean="0">
                  <a:solidFill>
                    <a:schemeClr val="tx1"/>
                  </a:solidFill>
                </a:rPr>
                <a:t>Simulink</a:t>
              </a:r>
              <a:endParaRPr lang="en-GB" sz="1800" dirty="0">
                <a:solidFill>
                  <a:schemeClr val="tx1"/>
                </a:solidFill>
              </a:endParaRPr>
            </a:p>
          </p:txBody>
        </p:sp>
        <p:sp>
          <p:nvSpPr>
            <p:cNvPr id="60" name="Rectangle 137"/>
            <p:cNvSpPr>
              <a:spLocks noChangeArrowheads="1"/>
            </p:cNvSpPr>
            <p:nvPr/>
          </p:nvSpPr>
          <p:spPr bwMode="auto">
            <a:xfrm>
              <a:off x="294" y="2123"/>
              <a:ext cx="998" cy="1080"/>
            </a:xfrm>
            <a:prstGeom prst="rect">
              <a:avLst/>
            </a:prstGeom>
            <a:solidFill>
              <a:srgbClr val="FFFFFF"/>
            </a:solidFill>
            <a:ln w="9525">
              <a:solidFill>
                <a:schemeClr val="tx1"/>
              </a:solidFill>
              <a:miter lim="800000"/>
              <a:headEnd/>
              <a:tailEnd/>
            </a:ln>
            <a:effectLst/>
          </p:spPr>
          <p:txBody>
            <a:bodyPr wrap="none" lIns="0" tIns="0" rIns="0" bIns="0" anchor="ctr"/>
            <a:lstStyle/>
            <a:p>
              <a:endParaRPr lang="en-US"/>
            </a:p>
          </p:txBody>
        </p:sp>
        <p:sp>
          <p:nvSpPr>
            <p:cNvPr id="61" name="Line 158"/>
            <p:cNvSpPr>
              <a:spLocks noChangeShapeType="1"/>
            </p:cNvSpPr>
            <p:nvPr/>
          </p:nvSpPr>
          <p:spPr bwMode="auto">
            <a:xfrm>
              <a:off x="851" y="2418"/>
              <a:ext cx="438" cy="0"/>
            </a:xfrm>
            <a:prstGeom prst="line">
              <a:avLst/>
            </a:prstGeom>
            <a:noFill/>
            <a:ln w="9525">
              <a:solidFill>
                <a:schemeClr val="tx1"/>
              </a:solidFill>
              <a:round/>
              <a:headEnd/>
              <a:tailEnd/>
            </a:ln>
            <a:effectLst/>
          </p:spPr>
          <p:txBody>
            <a:bodyPr lIns="0" tIns="0" rIns="0" bIns="0"/>
            <a:lstStyle/>
            <a:p>
              <a:endParaRPr lang="en-US"/>
            </a:p>
          </p:txBody>
        </p:sp>
        <p:sp>
          <p:nvSpPr>
            <p:cNvPr id="62" name="Line 159"/>
            <p:cNvSpPr>
              <a:spLocks noChangeShapeType="1"/>
            </p:cNvSpPr>
            <p:nvPr/>
          </p:nvSpPr>
          <p:spPr bwMode="auto">
            <a:xfrm>
              <a:off x="851" y="2476"/>
              <a:ext cx="54" cy="0"/>
            </a:xfrm>
            <a:prstGeom prst="line">
              <a:avLst/>
            </a:prstGeom>
            <a:noFill/>
            <a:ln w="9525">
              <a:solidFill>
                <a:schemeClr val="tx1"/>
              </a:solidFill>
              <a:round/>
              <a:headEnd/>
              <a:tailEnd/>
            </a:ln>
            <a:effectLst/>
          </p:spPr>
          <p:txBody>
            <a:bodyPr lIns="0" tIns="0" rIns="0" bIns="0"/>
            <a:lstStyle/>
            <a:p>
              <a:endParaRPr lang="en-US"/>
            </a:p>
          </p:txBody>
        </p:sp>
        <p:sp>
          <p:nvSpPr>
            <p:cNvPr id="63" name="Line 160"/>
            <p:cNvSpPr>
              <a:spLocks noChangeShapeType="1"/>
            </p:cNvSpPr>
            <p:nvPr/>
          </p:nvSpPr>
          <p:spPr bwMode="auto">
            <a:xfrm>
              <a:off x="850" y="2533"/>
              <a:ext cx="54" cy="0"/>
            </a:xfrm>
            <a:prstGeom prst="line">
              <a:avLst/>
            </a:prstGeom>
            <a:noFill/>
            <a:ln w="9525">
              <a:solidFill>
                <a:schemeClr val="tx1"/>
              </a:solidFill>
              <a:round/>
              <a:headEnd/>
              <a:tailEnd/>
            </a:ln>
            <a:effectLst/>
          </p:spPr>
          <p:txBody>
            <a:bodyPr lIns="0" tIns="0" rIns="0" bIns="0"/>
            <a:lstStyle/>
            <a:p>
              <a:endParaRPr lang="en-US"/>
            </a:p>
          </p:txBody>
        </p:sp>
        <p:sp>
          <p:nvSpPr>
            <p:cNvPr id="64" name="Line 161"/>
            <p:cNvSpPr>
              <a:spLocks noChangeShapeType="1"/>
            </p:cNvSpPr>
            <p:nvPr/>
          </p:nvSpPr>
          <p:spPr bwMode="auto">
            <a:xfrm>
              <a:off x="337" y="2418"/>
              <a:ext cx="54" cy="0"/>
            </a:xfrm>
            <a:prstGeom prst="line">
              <a:avLst/>
            </a:prstGeom>
            <a:noFill/>
            <a:ln w="9525">
              <a:solidFill>
                <a:schemeClr val="tx1"/>
              </a:solidFill>
              <a:round/>
              <a:headEnd/>
              <a:tailEnd/>
            </a:ln>
            <a:effectLst/>
          </p:spPr>
          <p:txBody>
            <a:bodyPr lIns="0" tIns="0" rIns="0" bIns="0"/>
            <a:lstStyle/>
            <a:p>
              <a:endParaRPr lang="en-US"/>
            </a:p>
          </p:txBody>
        </p:sp>
        <p:sp>
          <p:nvSpPr>
            <p:cNvPr id="65" name="Line 162"/>
            <p:cNvSpPr>
              <a:spLocks noChangeShapeType="1"/>
            </p:cNvSpPr>
            <p:nvPr/>
          </p:nvSpPr>
          <p:spPr bwMode="auto">
            <a:xfrm>
              <a:off x="294" y="2476"/>
              <a:ext cx="97" cy="0"/>
            </a:xfrm>
            <a:prstGeom prst="line">
              <a:avLst/>
            </a:prstGeom>
            <a:noFill/>
            <a:ln w="9525">
              <a:solidFill>
                <a:schemeClr val="tx1"/>
              </a:solidFill>
              <a:round/>
              <a:headEnd/>
              <a:tailEnd/>
            </a:ln>
            <a:effectLst/>
          </p:spPr>
          <p:txBody>
            <a:bodyPr lIns="0" tIns="0" rIns="0" bIns="0"/>
            <a:lstStyle/>
            <a:p>
              <a:endParaRPr lang="en-US"/>
            </a:p>
          </p:txBody>
        </p:sp>
        <p:sp>
          <p:nvSpPr>
            <p:cNvPr id="66" name="Line 163"/>
            <p:cNvSpPr>
              <a:spLocks noChangeShapeType="1"/>
            </p:cNvSpPr>
            <p:nvPr/>
          </p:nvSpPr>
          <p:spPr bwMode="auto">
            <a:xfrm>
              <a:off x="336" y="2533"/>
              <a:ext cx="54" cy="0"/>
            </a:xfrm>
            <a:prstGeom prst="line">
              <a:avLst/>
            </a:prstGeom>
            <a:noFill/>
            <a:ln w="9525">
              <a:solidFill>
                <a:schemeClr val="tx1"/>
              </a:solidFill>
              <a:round/>
              <a:headEnd/>
              <a:tailEnd/>
            </a:ln>
            <a:effectLst/>
          </p:spPr>
          <p:txBody>
            <a:bodyPr lIns="0" tIns="0" rIns="0" bIns="0"/>
            <a:lstStyle/>
            <a:p>
              <a:endParaRPr lang="en-US"/>
            </a:p>
          </p:txBody>
        </p:sp>
        <p:sp>
          <p:nvSpPr>
            <p:cNvPr id="67" name="Line 165"/>
            <p:cNvSpPr>
              <a:spLocks noChangeShapeType="1"/>
            </p:cNvSpPr>
            <p:nvPr/>
          </p:nvSpPr>
          <p:spPr bwMode="auto">
            <a:xfrm>
              <a:off x="337" y="2592"/>
              <a:ext cx="54" cy="0"/>
            </a:xfrm>
            <a:prstGeom prst="line">
              <a:avLst/>
            </a:prstGeom>
            <a:noFill/>
            <a:ln w="9525">
              <a:solidFill>
                <a:schemeClr val="tx1"/>
              </a:solidFill>
              <a:round/>
              <a:headEnd/>
              <a:tailEnd/>
            </a:ln>
            <a:effectLst/>
          </p:spPr>
          <p:txBody>
            <a:bodyPr lIns="0" tIns="0" rIns="0" bIns="0"/>
            <a:lstStyle/>
            <a:p>
              <a:endParaRPr lang="en-US"/>
            </a:p>
          </p:txBody>
        </p:sp>
        <p:sp>
          <p:nvSpPr>
            <p:cNvPr id="68" name="Line 166"/>
            <p:cNvSpPr>
              <a:spLocks noChangeShapeType="1"/>
            </p:cNvSpPr>
            <p:nvPr/>
          </p:nvSpPr>
          <p:spPr bwMode="auto">
            <a:xfrm>
              <a:off x="336" y="2649"/>
              <a:ext cx="54" cy="0"/>
            </a:xfrm>
            <a:prstGeom prst="line">
              <a:avLst/>
            </a:prstGeom>
            <a:noFill/>
            <a:ln w="9525">
              <a:solidFill>
                <a:schemeClr val="tx1"/>
              </a:solidFill>
              <a:round/>
              <a:headEnd/>
              <a:tailEnd/>
            </a:ln>
            <a:effectLst/>
          </p:spPr>
          <p:txBody>
            <a:bodyPr lIns="0" tIns="0" rIns="0" bIns="0"/>
            <a:lstStyle/>
            <a:p>
              <a:endParaRPr lang="en-US"/>
            </a:p>
          </p:txBody>
        </p:sp>
        <p:sp>
          <p:nvSpPr>
            <p:cNvPr id="69" name="Rectangle 156"/>
            <p:cNvSpPr>
              <a:spLocks noChangeArrowheads="1"/>
            </p:cNvSpPr>
            <p:nvPr/>
          </p:nvSpPr>
          <p:spPr bwMode="auto">
            <a:xfrm>
              <a:off x="379" y="2383"/>
              <a:ext cx="495" cy="297"/>
            </a:xfrm>
            <a:prstGeom prst="rect">
              <a:avLst/>
            </a:prstGeom>
            <a:solidFill>
              <a:srgbClr val="00B0F0"/>
            </a:solidFill>
            <a:ln w="9525">
              <a:solidFill>
                <a:schemeClr val="bg2"/>
              </a:solidFill>
              <a:miter lim="800000"/>
              <a:headEnd/>
              <a:tailEnd/>
            </a:ln>
            <a:effectLst/>
          </p:spPr>
          <p:txBody>
            <a:bodyPr wrap="none" lIns="0" tIns="0" rIns="0" bIns="0" anchor="ctr"/>
            <a:lstStyle/>
            <a:p>
              <a:endParaRPr lang="en-US"/>
            </a:p>
          </p:txBody>
        </p:sp>
        <p:sp>
          <p:nvSpPr>
            <p:cNvPr id="70" name="Line 167"/>
            <p:cNvSpPr>
              <a:spLocks noChangeShapeType="1"/>
            </p:cNvSpPr>
            <p:nvPr/>
          </p:nvSpPr>
          <p:spPr bwMode="auto">
            <a:xfrm flipV="1">
              <a:off x="1183" y="3004"/>
              <a:ext cx="106" cy="0"/>
            </a:xfrm>
            <a:prstGeom prst="line">
              <a:avLst/>
            </a:prstGeom>
            <a:noFill/>
            <a:ln w="9525">
              <a:solidFill>
                <a:schemeClr val="tx1"/>
              </a:solidFill>
              <a:round/>
              <a:headEnd/>
              <a:tailEnd/>
            </a:ln>
            <a:effectLst/>
          </p:spPr>
          <p:txBody>
            <a:bodyPr lIns="0" tIns="0" rIns="0" bIns="0"/>
            <a:lstStyle/>
            <a:p>
              <a:endParaRPr lang="en-US"/>
            </a:p>
          </p:txBody>
        </p:sp>
        <p:sp>
          <p:nvSpPr>
            <p:cNvPr id="71" name="Line 168"/>
            <p:cNvSpPr>
              <a:spLocks noChangeShapeType="1"/>
            </p:cNvSpPr>
            <p:nvPr/>
          </p:nvSpPr>
          <p:spPr bwMode="auto">
            <a:xfrm>
              <a:off x="1183" y="3061"/>
              <a:ext cx="54" cy="0"/>
            </a:xfrm>
            <a:prstGeom prst="line">
              <a:avLst/>
            </a:prstGeom>
            <a:noFill/>
            <a:ln w="9525">
              <a:solidFill>
                <a:schemeClr val="tx1"/>
              </a:solidFill>
              <a:round/>
              <a:headEnd/>
              <a:tailEnd/>
            </a:ln>
            <a:effectLst/>
          </p:spPr>
          <p:txBody>
            <a:bodyPr lIns="0" tIns="0" rIns="0" bIns="0"/>
            <a:lstStyle/>
            <a:p>
              <a:endParaRPr lang="en-US"/>
            </a:p>
          </p:txBody>
        </p:sp>
        <p:sp>
          <p:nvSpPr>
            <p:cNvPr id="72" name="Line 170"/>
            <p:cNvSpPr>
              <a:spLocks noChangeShapeType="1"/>
            </p:cNvSpPr>
            <p:nvPr/>
          </p:nvSpPr>
          <p:spPr bwMode="auto">
            <a:xfrm>
              <a:off x="669" y="3003"/>
              <a:ext cx="54" cy="0"/>
            </a:xfrm>
            <a:prstGeom prst="line">
              <a:avLst/>
            </a:prstGeom>
            <a:noFill/>
            <a:ln w="9525">
              <a:solidFill>
                <a:schemeClr val="tx1"/>
              </a:solidFill>
              <a:round/>
              <a:headEnd/>
              <a:tailEnd/>
            </a:ln>
            <a:effectLst/>
          </p:spPr>
          <p:txBody>
            <a:bodyPr lIns="0" tIns="0" rIns="0" bIns="0"/>
            <a:lstStyle/>
            <a:p>
              <a:endParaRPr lang="en-US"/>
            </a:p>
          </p:txBody>
        </p:sp>
        <p:sp>
          <p:nvSpPr>
            <p:cNvPr id="73" name="Line 171"/>
            <p:cNvSpPr>
              <a:spLocks noChangeShapeType="1"/>
            </p:cNvSpPr>
            <p:nvPr/>
          </p:nvSpPr>
          <p:spPr bwMode="auto">
            <a:xfrm>
              <a:off x="337" y="3061"/>
              <a:ext cx="386" cy="0"/>
            </a:xfrm>
            <a:prstGeom prst="line">
              <a:avLst/>
            </a:prstGeom>
            <a:noFill/>
            <a:ln w="9525">
              <a:solidFill>
                <a:schemeClr val="tx1"/>
              </a:solidFill>
              <a:round/>
              <a:headEnd/>
              <a:tailEnd/>
            </a:ln>
            <a:effectLst/>
          </p:spPr>
          <p:txBody>
            <a:bodyPr lIns="0" tIns="0" rIns="0" bIns="0"/>
            <a:lstStyle/>
            <a:p>
              <a:endParaRPr lang="en-US"/>
            </a:p>
          </p:txBody>
        </p:sp>
        <p:sp>
          <p:nvSpPr>
            <p:cNvPr id="74" name="Line 172"/>
            <p:cNvSpPr>
              <a:spLocks noChangeShapeType="1"/>
            </p:cNvSpPr>
            <p:nvPr/>
          </p:nvSpPr>
          <p:spPr bwMode="auto">
            <a:xfrm>
              <a:off x="668" y="3118"/>
              <a:ext cx="54" cy="0"/>
            </a:xfrm>
            <a:prstGeom prst="line">
              <a:avLst/>
            </a:prstGeom>
            <a:noFill/>
            <a:ln w="9525">
              <a:solidFill>
                <a:schemeClr val="tx1"/>
              </a:solidFill>
              <a:round/>
              <a:headEnd/>
              <a:tailEnd/>
            </a:ln>
            <a:effectLst/>
          </p:spPr>
          <p:txBody>
            <a:bodyPr lIns="0" tIns="0" rIns="0" bIns="0"/>
            <a:lstStyle/>
            <a:p>
              <a:endParaRPr lang="en-US"/>
            </a:p>
          </p:txBody>
        </p:sp>
        <p:sp>
          <p:nvSpPr>
            <p:cNvPr id="75" name="Rectangle 175"/>
            <p:cNvSpPr>
              <a:spLocks noChangeArrowheads="1"/>
            </p:cNvSpPr>
            <p:nvPr/>
          </p:nvSpPr>
          <p:spPr bwMode="auto">
            <a:xfrm>
              <a:off x="711" y="2775"/>
              <a:ext cx="479" cy="379"/>
            </a:xfrm>
            <a:prstGeom prst="rect">
              <a:avLst/>
            </a:prstGeom>
            <a:solidFill>
              <a:schemeClr val="accent1"/>
            </a:solidFill>
            <a:ln w="9525">
              <a:noFill/>
              <a:miter lim="800000"/>
              <a:headEnd/>
              <a:tailEnd/>
            </a:ln>
            <a:effectLst/>
          </p:spPr>
          <p:txBody>
            <a:bodyPr wrap="none" lIns="0" tIns="0" rIns="0" bIns="0" anchor="ctr"/>
            <a:lstStyle/>
            <a:p>
              <a:endParaRPr lang="en-US"/>
            </a:p>
          </p:txBody>
        </p:sp>
        <p:sp>
          <p:nvSpPr>
            <p:cNvPr id="76" name="Line 209"/>
            <p:cNvSpPr>
              <a:spLocks noChangeShapeType="1"/>
            </p:cNvSpPr>
            <p:nvPr/>
          </p:nvSpPr>
          <p:spPr bwMode="auto">
            <a:xfrm>
              <a:off x="904" y="2535"/>
              <a:ext cx="0" cy="203"/>
            </a:xfrm>
            <a:prstGeom prst="line">
              <a:avLst/>
            </a:prstGeom>
            <a:noFill/>
            <a:ln w="9525">
              <a:solidFill>
                <a:schemeClr val="tx1"/>
              </a:solidFill>
              <a:round/>
              <a:headEnd/>
              <a:tailEnd/>
            </a:ln>
            <a:effectLst/>
          </p:spPr>
          <p:txBody>
            <a:bodyPr lIns="0" tIns="0" rIns="0" bIns="0"/>
            <a:lstStyle/>
            <a:p>
              <a:endParaRPr lang="en-US"/>
            </a:p>
          </p:txBody>
        </p:sp>
        <p:sp>
          <p:nvSpPr>
            <p:cNvPr id="77" name="Line 210"/>
            <p:cNvSpPr>
              <a:spLocks noChangeShapeType="1"/>
            </p:cNvSpPr>
            <p:nvPr/>
          </p:nvSpPr>
          <p:spPr bwMode="auto">
            <a:xfrm>
              <a:off x="668" y="2740"/>
              <a:ext cx="0" cy="263"/>
            </a:xfrm>
            <a:prstGeom prst="line">
              <a:avLst/>
            </a:prstGeom>
            <a:noFill/>
            <a:ln w="9525">
              <a:solidFill>
                <a:schemeClr val="tx1"/>
              </a:solidFill>
              <a:round/>
              <a:headEnd/>
              <a:tailEnd/>
            </a:ln>
            <a:effectLst/>
          </p:spPr>
          <p:txBody>
            <a:bodyPr lIns="0" tIns="0" rIns="0" bIns="0"/>
            <a:lstStyle/>
            <a:p>
              <a:endParaRPr lang="en-US"/>
            </a:p>
          </p:txBody>
        </p:sp>
        <p:sp>
          <p:nvSpPr>
            <p:cNvPr id="78" name="Line 211"/>
            <p:cNvSpPr>
              <a:spLocks noChangeShapeType="1"/>
            </p:cNvSpPr>
            <p:nvPr/>
          </p:nvSpPr>
          <p:spPr bwMode="auto">
            <a:xfrm flipH="1">
              <a:off x="669" y="2737"/>
              <a:ext cx="234" cy="0"/>
            </a:xfrm>
            <a:prstGeom prst="line">
              <a:avLst/>
            </a:prstGeom>
            <a:noFill/>
            <a:ln w="9525">
              <a:solidFill>
                <a:schemeClr val="tx1"/>
              </a:solidFill>
              <a:round/>
              <a:headEnd/>
              <a:tailEnd/>
            </a:ln>
            <a:effectLst/>
          </p:spPr>
          <p:txBody>
            <a:bodyPr lIns="0" tIns="0" rIns="0" bIns="0"/>
            <a:lstStyle/>
            <a:p>
              <a:endParaRPr lang="en-US"/>
            </a:p>
          </p:txBody>
        </p:sp>
        <p:sp>
          <p:nvSpPr>
            <p:cNvPr id="79" name="Line 212"/>
            <p:cNvSpPr>
              <a:spLocks noChangeShapeType="1"/>
            </p:cNvSpPr>
            <p:nvPr/>
          </p:nvSpPr>
          <p:spPr bwMode="auto">
            <a:xfrm flipH="1">
              <a:off x="334" y="2650"/>
              <a:ext cx="2" cy="411"/>
            </a:xfrm>
            <a:prstGeom prst="line">
              <a:avLst/>
            </a:prstGeom>
            <a:noFill/>
            <a:ln w="9525">
              <a:solidFill>
                <a:schemeClr val="tx1"/>
              </a:solidFill>
              <a:round/>
              <a:headEnd/>
              <a:tailEnd/>
            </a:ln>
            <a:effectLst/>
          </p:spPr>
          <p:txBody>
            <a:bodyPr lIns="0" tIns="0" rIns="0" bIns="0"/>
            <a:lstStyle/>
            <a:p>
              <a:endParaRPr lang="en-US"/>
            </a:p>
          </p:txBody>
        </p:sp>
        <p:sp>
          <p:nvSpPr>
            <p:cNvPr id="80" name="Line 214"/>
            <p:cNvSpPr>
              <a:spLocks noChangeShapeType="1"/>
            </p:cNvSpPr>
            <p:nvPr/>
          </p:nvSpPr>
          <p:spPr bwMode="auto">
            <a:xfrm>
              <a:off x="295" y="2786"/>
              <a:ext cx="41" cy="0"/>
            </a:xfrm>
            <a:prstGeom prst="line">
              <a:avLst/>
            </a:prstGeom>
            <a:noFill/>
            <a:ln w="9525">
              <a:solidFill>
                <a:schemeClr val="tx1"/>
              </a:solidFill>
              <a:round/>
              <a:headEnd/>
              <a:tailEnd/>
            </a:ln>
            <a:effectLst/>
          </p:spPr>
          <p:txBody>
            <a:bodyPr lIns="0" tIns="0" rIns="0" bIns="0"/>
            <a:lstStyle/>
            <a:p>
              <a:endParaRPr lang="en-US"/>
            </a:p>
          </p:txBody>
        </p:sp>
      </p:grpSp>
      <p:sp>
        <p:nvSpPr>
          <p:cNvPr id="81" name="AutoShape 110"/>
          <p:cNvSpPr>
            <a:spLocks noChangeArrowheads="1"/>
          </p:cNvSpPr>
          <p:nvPr/>
        </p:nvSpPr>
        <p:spPr bwMode="auto">
          <a:xfrm>
            <a:off x="6732240" y="4329433"/>
            <a:ext cx="184150" cy="266700"/>
          </a:xfrm>
          <a:prstGeom prst="rightArrow">
            <a:avLst>
              <a:gd name="adj1" fmla="val 59528"/>
              <a:gd name="adj2" fmla="val 66028"/>
            </a:avLst>
          </a:prstGeom>
          <a:solidFill>
            <a:schemeClr val="accent1"/>
          </a:solidFill>
          <a:ln w="12700">
            <a:solidFill>
              <a:schemeClr val="tx1"/>
            </a:solidFill>
            <a:miter lim="800000"/>
            <a:headEnd/>
            <a:tailEnd/>
          </a:ln>
          <a:effectLst/>
        </p:spPr>
        <p:txBody>
          <a:bodyPr wrap="none" lIns="0" tIns="0" rIns="0" bIns="0" anchor="ctr"/>
          <a:lstStyle/>
          <a:p>
            <a:endParaRPr lang="en-US"/>
          </a:p>
        </p:txBody>
      </p:sp>
      <p:cxnSp>
        <p:nvCxnSpPr>
          <p:cNvPr id="82" name="Gerade Verbindung 81"/>
          <p:cNvCxnSpPr>
            <a:stCxn id="69" idx="0"/>
            <a:endCxn id="69" idx="2"/>
          </p:cNvCxnSpPr>
          <p:nvPr/>
        </p:nvCxnSpPr>
        <p:spPr bwMode="auto">
          <a:xfrm>
            <a:off x="7707461" y="4185418"/>
            <a:ext cx="0" cy="470992"/>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83" name="Gerade Verbindung 82"/>
          <p:cNvCxnSpPr>
            <a:stCxn id="75" idx="0"/>
            <a:endCxn id="75" idx="2"/>
          </p:cNvCxnSpPr>
          <p:nvPr/>
        </p:nvCxnSpPr>
        <p:spPr bwMode="auto">
          <a:xfrm>
            <a:off x="8221786" y="4807221"/>
            <a:ext cx="0" cy="602332"/>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85" name="Inhaltsplatzhalter 2"/>
          <p:cNvSpPr>
            <a:spLocks noGrp="1"/>
          </p:cNvSpPr>
          <p:nvPr>
            <p:ph idx="1"/>
          </p:nvPr>
        </p:nvSpPr>
        <p:spPr>
          <a:xfrm>
            <a:off x="539749" y="1412875"/>
            <a:ext cx="6769101" cy="1728090"/>
          </a:xfrm>
        </p:spPr>
        <p:txBody>
          <a:bodyPr/>
          <a:lstStyle/>
          <a:p>
            <a:pPr>
              <a:buFont typeface="Arial" pitchFamily="34" charset="0"/>
              <a:buChar char="•"/>
            </a:pPr>
            <a:r>
              <a:rPr lang="de-CH" sz="2000" dirty="0" smtClean="0"/>
              <a:t> Engineering Tool CFC</a:t>
            </a:r>
          </a:p>
          <a:p>
            <a:pPr>
              <a:buFont typeface="Arial" pitchFamily="34" charset="0"/>
              <a:buChar char="•"/>
            </a:pPr>
            <a:r>
              <a:rPr lang="de-CH" sz="2000" dirty="0" smtClean="0"/>
              <a:t> Export nach .</a:t>
            </a:r>
            <a:r>
              <a:rPr lang="de-CH" sz="2000" dirty="0" err="1" smtClean="0"/>
              <a:t>xml</a:t>
            </a:r>
            <a:r>
              <a:rPr lang="de-CH" sz="2000" dirty="0" smtClean="0"/>
              <a:t> File</a:t>
            </a:r>
          </a:p>
          <a:p>
            <a:pPr>
              <a:buFont typeface="Arial" pitchFamily="34" charset="0"/>
              <a:buChar char="•"/>
            </a:pPr>
            <a:r>
              <a:rPr lang="de-CH" sz="2000" dirty="0" smtClean="0"/>
              <a:t> Import durch IMSES (</a:t>
            </a:r>
            <a:r>
              <a:rPr lang="de-CH" sz="2000" dirty="0" err="1" smtClean="0"/>
              <a:t>Matlab</a:t>
            </a:r>
            <a:r>
              <a:rPr lang="de-CH" sz="2000" dirty="0" smtClean="0"/>
              <a:t> Anwendung)</a:t>
            </a:r>
          </a:p>
          <a:p>
            <a:pPr>
              <a:buFont typeface="Arial" pitchFamily="34" charset="0"/>
              <a:buChar char="•"/>
            </a:pPr>
            <a:r>
              <a:rPr lang="de-CH" sz="2000" dirty="0" smtClean="0"/>
              <a:t> Output: .m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Export</a:t>
            </a:r>
            <a:endParaRPr lang="de-DE" dirty="0"/>
          </a:p>
        </p:txBody>
      </p:sp>
      <p:pic>
        <p:nvPicPr>
          <p:cNvPr id="49154" name="Picture 2"/>
          <p:cNvPicPr>
            <a:picLocks noChangeAspect="1" noChangeArrowheads="1"/>
          </p:cNvPicPr>
          <p:nvPr/>
        </p:nvPicPr>
        <p:blipFill>
          <a:blip r:embed="rId2"/>
          <a:srcRect/>
          <a:stretch>
            <a:fillRect/>
          </a:stretch>
        </p:blipFill>
        <p:spPr bwMode="auto">
          <a:xfrm>
            <a:off x="1547622" y="1268729"/>
            <a:ext cx="4320540" cy="4907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Aufbau CFC</a:t>
            </a:r>
            <a:endParaRPr lang="de-DE" dirty="0"/>
          </a:p>
        </p:txBody>
      </p:sp>
      <p:pic>
        <p:nvPicPr>
          <p:cNvPr id="13318" name="Picture 6"/>
          <p:cNvPicPr>
            <a:picLocks noChangeAspect="1" noChangeArrowheads="1"/>
          </p:cNvPicPr>
          <p:nvPr/>
        </p:nvPicPr>
        <p:blipFill>
          <a:blip r:embed="rId2"/>
          <a:srcRect/>
          <a:stretch>
            <a:fillRect/>
          </a:stretch>
        </p:blipFill>
        <p:spPr bwMode="auto">
          <a:xfrm>
            <a:off x="539496" y="1268730"/>
            <a:ext cx="7488936" cy="50157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bisheriger Zustand</a:t>
            </a:r>
            <a:endParaRPr lang="de-DE" dirty="0"/>
          </a:p>
        </p:txBody>
      </p:sp>
      <p:pic>
        <p:nvPicPr>
          <p:cNvPr id="46082" name="Picture 2"/>
          <p:cNvPicPr>
            <a:picLocks noChangeAspect="1" noChangeArrowheads="1"/>
          </p:cNvPicPr>
          <p:nvPr/>
        </p:nvPicPr>
        <p:blipFill>
          <a:blip r:embed="rId2"/>
          <a:srcRect/>
          <a:stretch>
            <a:fillRect/>
          </a:stretch>
        </p:blipFill>
        <p:spPr bwMode="auto">
          <a:xfrm>
            <a:off x="539496" y="1268730"/>
            <a:ext cx="8014891" cy="388848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Wunschzustand</a:t>
            </a:r>
            <a:endParaRPr lang="de-DE" dirty="0"/>
          </a:p>
        </p:txBody>
      </p:sp>
      <p:pic>
        <p:nvPicPr>
          <p:cNvPr id="47106" name="Picture 2"/>
          <p:cNvPicPr>
            <a:picLocks noChangeAspect="1" noChangeArrowheads="1"/>
          </p:cNvPicPr>
          <p:nvPr/>
        </p:nvPicPr>
        <p:blipFill>
          <a:blip r:embed="rId2"/>
          <a:srcRect/>
          <a:stretch>
            <a:fillRect/>
          </a:stretch>
        </p:blipFill>
        <p:spPr bwMode="auto">
          <a:xfrm>
            <a:off x="395478" y="1268730"/>
            <a:ext cx="7920990" cy="45042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iemens 2013.wb1 – 4:3">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spAutoFit/>
      </a:bodyPr>
      <a:lstStyle>
        <a:defPPr algn="ctr">
          <a:lnSpc>
            <a:spcPct val="110000"/>
          </a:lnSpc>
          <a:spcBef>
            <a:spcPct val="0"/>
          </a:spcBef>
          <a:buFont typeface="Wingdings" charset="0"/>
          <a:buNone/>
          <a:defRPr sz="1800" b="1" dirty="0"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443</Words>
  <Application>Microsoft Office PowerPoint</Application>
  <PresentationFormat>Bildschirmpräsentation (4:3)</PresentationFormat>
  <Paragraphs>124</Paragraphs>
  <Slides>22</Slides>
  <Notes>7</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22</vt:i4>
      </vt:variant>
    </vt:vector>
  </HeadingPairs>
  <TitlesOfParts>
    <vt:vector size="24" baseType="lpstr">
      <vt:lpstr>siemens 2013.wb1 – 4:3</vt:lpstr>
      <vt:lpstr>Visio</vt:lpstr>
      <vt:lpstr>Matlab/Simulink: Importfunktion für Simulationspaket IMSES in der Gebäudeautomation</vt:lpstr>
      <vt:lpstr>Inhaltsverzeichnis</vt:lpstr>
      <vt:lpstr>Projektmanagementmethode</vt:lpstr>
      <vt:lpstr>  Einleitung  </vt:lpstr>
      <vt:lpstr>Ausgangslage</vt:lpstr>
      <vt:lpstr>Export</vt:lpstr>
      <vt:lpstr>Aufbau CFC</vt:lpstr>
      <vt:lpstr>bisheriger Zustand</vt:lpstr>
      <vt:lpstr>Wunschzustand</vt:lpstr>
      <vt:lpstr>Aufgabenstellung</vt:lpstr>
      <vt:lpstr>Analyse .ba File</vt:lpstr>
      <vt:lpstr>Aufbau .ba File</vt:lpstr>
      <vt:lpstr>Aufbau .ba File</vt:lpstr>
      <vt:lpstr>Aufbau .xml Chart-File</vt:lpstr>
      <vt:lpstr>Lösungsweg</vt:lpstr>
      <vt:lpstr>Implementation</vt:lpstr>
      <vt:lpstr>Öffnen des .xml File</vt:lpstr>
      <vt:lpstr>Ausblick</vt:lpstr>
      <vt:lpstr>Ups and Downs</vt:lpstr>
      <vt:lpstr>Fazit</vt:lpstr>
      <vt:lpstr>Fragen</vt:lpstr>
      <vt:lpstr>Vielen Dank für Ihre Aufmerksamkeit!</vt:lpstr>
    </vt:vector>
  </TitlesOfParts>
  <Company>Siemens Schweiz AG, Building Technologies Division</Company>
  <LinksUpToDate>false</LinksUpToDate>
  <SharedDoc>false</SharedDoc>
  <HyperlinkBase>www.siemens.com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Matlab/Simulink: Importfunktion für Simulationspaket IMSES in der Gebäudeautomation</dc:title>
  <dc:subject/>
  <dc:creator>Simon Marty</dc:creator>
  <cp:keywords/>
  <dc:description/>
  <cp:lastModifiedBy>Simon Marty</cp:lastModifiedBy>
  <cp:revision>415</cp:revision>
  <cp:lastPrinted>2012-10-29T09:59:01Z</cp:lastPrinted>
  <dcterms:created xsi:type="dcterms:W3CDTF">2006-04-07T10:01:45Z</dcterms:created>
  <dcterms:modified xsi:type="dcterms:W3CDTF">2014-05-27T06:06:51Z</dcterms:modified>
  <cp:category>ProjectRecord</cp:category>
  <dc:language>Deutsch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bSysInfo">
    <vt:lpwstr>G</vt:lpwstr>
  </property>
  <property fmtid="{D5CDD505-2E9C-101B-9397-08002B2CF9AE}" pid="3" name="Product">
    <vt:lpwstr/>
  </property>
  <property fmtid="{D5CDD505-2E9C-101B-9397-08002B2CF9AE}" pid="4" name="Project">
    <vt:lpwstr>IPA</vt:lpwstr>
  </property>
  <property fmtid="{D5CDD505-2E9C-101B-9397-08002B2CF9AE}" pid="5" name="wbPID">
    <vt:lpwstr/>
  </property>
  <property fmtid="{D5CDD505-2E9C-101B-9397-08002B2CF9AE}" pid="6" name="wbDocCategory">
    <vt:lpwstr>ProjectRecord</vt:lpwstr>
  </property>
  <property fmtid="{D5CDD505-2E9C-101B-9397-08002B2CF9AE}" pid="7" name="wbDocType">
    <vt:lpwstr>Unknown</vt:lpwstr>
  </property>
  <property fmtid="{D5CDD505-2E9C-101B-9397-08002B2CF9AE}" pid="8" name="wbDocGroup">
    <vt:lpwstr>?</vt:lpwstr>
  </property>
  <property fmtid="{D5CDD505-2E9C-101B-9397-08002B2CF9AE}" pid="9" name="wbDMS">
    <vt:lpwstr>ProjectShare</vt:lpwstr>
  </property>
  <property fmtid="{D5CDD505-2E9C-101B-9397-08002B2CF9AE}" pid="10" name="wbRevDMS">
    <vt:lpwstr/>
  </property>
  <property fmtid="{D5CDD505-2E9C-101B-9397-08002B2CF9AE}" pid="11" name="wbBaseline">
    <vt:lpwstr/>
  </property>
  <property fmtid="{D5CDD505-2E9C-101B-9397-08002B2CF9AE}" pid="12" name="wbDocCode">
    <vt:lpwstr/>
  </property>
  <property fmtid="{D5CDD505-2E9C-101B-9397-08002B2CF9AE}" pid="13" name="wbLanguage">
    <vt:lpwstr>DE</vt:lpwstr>
  </property>
  <property fmtid="{D5CDD505-2E9C-101B-9397-08002B2CF9AE}" pid="14" name="wbProofing">
    <vt:lpwstr>0</vt:lpwstr>
  </property>
  <property fmtid="{D5CDD505-2E9C-101B-9397-08002B2CF9AE}" pid="15" name="wbRevision">
    <vt:lpwstr>7</vt:lpwstr>
  </property>
  <property fmtid="{D5CDD505-2E9C-101B-9397-08002B2CF9AE}" pid="16" name="wbRevisionDate">
    <vt:lpwstr>27-Mai-2014</vt:lpwstr>
  </property>
  <property fmtid="{D5CDD505-2E9C-101B-9397-08002B2CF9AE}" pid="17" name="wbEffectiveDate">
    <vt:lpwstr>27-Mai-2014</vt:lpwstr>
  </property>
  <property fmtid="{D5CDD505-2E9C-101B-9397-08002B2CF9AE}" pid="18" name="wbExpirationDate">
    <vt:lpwstr/>
  </property>
  <property fmtid="{D5CDD505-2E9C-101B-9397-08002B2CF9AE}" pid="19" name="wbStatusID">
    <vt:lpwstr>Final</vt:lpwstr>
  </property>
  <property fmtid="{D5CDD505-2E9C-101B-9397-08002B2CF9AE}" pid="20" name="wbStatus">
    <vt:lpwstr>Freigegeben - ohne Unterschrift gültig</vt:lpwstr>
  </property>
  <property fmtid="{D5CDD505-2E9C-101B-9397-08002B2CF9AE}" pid="21" name="wbAuthor">
    <vt:lpwstr>Simon Marty</vt:lpwstr>
  </property>
  <property fmtid="{D5CDD505-2E9C-101B-9397-08002B2CF9AE}" pid="22" name="wbCoAuthor">
    <vt:lpwstr/>
  </property>
  <property fmtid="{D5CDD505-2E9C-101B-9397-08002B2CF9AE}" pid="23" name="wbResponsible">
    <vt:lpwstr>philipp.drebes@siemens.com</vt:lpwstr>
  </property>
  <property fmtid="{D5CDD505-2E9C-101B-9397-08002B2CF9AE}" pid="24" name="wbCompany">
    <vt:lpwstr>Siemens Schweiz AG, Building Technologies Division</vt:lpwstr>
  </property>
  <property fmtid="{D5CDD505-2E9C-101B-9397-08002B2CF9AE}" pid="25" name="wbOrgUnit">
    <vt:lpwstr>Control Products &amp; Systems</vt:lpwstr>
  </property>
  <property fmtid="{D5CDD505-2E9C-101B-9397-08002B2CF9AE}" pid="26" name="wbCopyright">
    <vt:lpwstr>Siemens Schweiz AG</vt:lpwstr>
  </property>
  <property fmtid="{D5CDD505-2E9C-101B-9397-08002B2CF9AE}" pid="27" name="wbClassID">
    <vt:lpwstr>Internal</vt:lpwstr>
  </property>
  <property fmtid="{D5CDD505-2E9C-101B-9397-08002B2CF9AE}" pid="28" name="wbClass">
    <vt:lpwstr>Intern</vt:lpwstr>
  </property>
  <property fmtid="{D5CDD505-2E9C-101B-9397-08002B2CF9AE}" pid="29" name="wbLabel1">
    <vt:lpwstr/>
  </property>
  <property fmtid="{D5CDD505-2E9C-101B-9397-08002B2CF9AE}" pid="30" name="wbCustom1">
    <vt:lpwstr/>
  </property>
  <property fmtid="{D5CDD505-2E9C-101B-9397-08002B2CF9AE}" pid="31" name="wbLabel2">
    <vt:lpwstr/>
  </property>
  <property fmtid="{D5CDD505-2E9C-101B-9397-08002B2CF9AE}" pid="32" name="wbCustom2">
    <vt:lpwstr/>
  </property>
  <property fmtid="{D5CDD505-2E9C-101B-9397-08002B2CF9AE}" pid="33" name="wbLabel3">
    <vt:lpwstr/>
  </property>
  <property fmtid="{D5CDD505-2E9C-101B-9397-08002B2CF9AE}" pid="34" name="wbCustom3">
    <vt:lpwstr/>
  </property>
  <property fmtid="{D5CDD505-2E9C-101B-9397-08002B2CF9AE}" pid="35" name="wbLabel4">
    <vt:lpwstr/>
  </property>
  <property fmtid="{D5CDD505-2E9C-101B-9397-08002B2CF9AE}" pid="36" name="wbCustom4">
    <vt:lpwstr/>
  </property>
  <property fmtid="{D5CDD505-2E9C-101B-9397-08002B2CF9AE}" pid="37" name="wbLabel5">
    <vt:lpwstr/>
  </property>
  <property fmtid="{D5CDD505-2E9C-101B-9397-08002B2CF9AE}" pid="38" name="wbCustom5">
    <vt:lpwstr/>
  </property>
  <property fmtid="{D5CDD505-2E9C-101B-9397-08002B2CF9AE}" pid="39" name="wbLabel6">
    <vt:lpwstr/>
  </property>
  <property fmtid="{D5CDD505-2E9C-101B-9397-08002B2CF9AE}" pid="40" name="wbCustom6">
    <vt:lpwstr/>
  </property>
  <property fmtid="{D5CDD505-2E9C-101B-9397-08002B2CF9AE}" pid="41" name="wbLabel7">
    <vt:lpwstr/>
  </property>
  <property fmtid="{D5CDD505-2E9C-101B-9397-08002B2CF9AE}" pid="42" name="wbCustom7">
    <vt:lpwstr/>
  </property>
  <property fmtid="{D5CDD505-2E9C-101B-9397-08002B2CF9AE}" pid="43" name="wbLabel8">
    <vt:lpwstr/>
  </property>
  <property fmtid="{D5CDD505-2E9C-101B-9397-08002B2CF9AE}" pid="44" name="wbCustom8">
    <vt:lpwstr/>
  </property>
  <property fmtid="{D5CDD505-2E9C-101B-9397-08002B2CF9AE}" pid="45" name="wbTemplate">
    <vt:lpwstr>pptStandard;20;2013-01-31;dh3531</vt:lpwstr>
  </property>
  <property fmtid="{D5CDD505-2E9C-101B-9397-08002B2CF9AE}" pid="46" name="wbTargetCategory">
    <vt:lpwstr>ProjectRecord</vt:lpwstr>
  </property>
  <property fmtid="{D5CDD505-2E9C-101B-9397-08002B2CF9AE}" pid="47" name="wbTargetType">
    <vt:lpwstr>Unknown</vt:lpwstr>
  </property>
  <property fmtid="{D5CDD505-2E9C-101B-9397-08002B2CF9AE}" pid="48" name="wbTargetGroup">
    <vt:lpwstr>?</vt:lpwstr>
  </property>
  <property fmtid="{D5CDD505-2E9C-101B-9397-08002B2CF9AE}" pid="49" name="wbStyle">
    <vt:lpwstr>workbook</vt:lpwstr>
  </property>
  <property fmtid="{D5CDD505-2E9C-101B-9397-08002B2CF9AE}" pid="50" name="wbShowInfo">
    <vt:lpwstr/>
  </property>
  <property fmtid="{D5CDD505-2E9C-101B-9397-08002B2CF9AE}" pid="51" name="wbInit">
    <vt:lpwstr>DEFAULT</vt:lpwstr>
  </property>
  <property fmtid="{D5CDD505-2E9C-101B-9397-08002B2CF9AE}" pid="52" name="wbDocAttr">
    <vt:lpwstr/>
  </property>
  <property fmtid="{D5CDD505-2E9C-101B-9397-08002B2CF9AE}" pid="53" name="wbValidOrg">
    <vt:lpwstr/>
  </property>
  <property fmtid="{D5CDD505-2E9C-101B-9397-08002B2CF9AE}" pid="54" name="wbValidLocation">
    <vt:lpwstr/>
  </property>
  <property fmtid="{D5CDD505-2E9C-101B-9397-08002B2CF9AE}" pid="55" name="wbProcessCode">
    <vt:lpwstr/>
  </property>
  <property fmtid="{D5CDD505-2E9C-101B-9397-08002B2CF9AE}" pid="56" name="wbApplInfo">
    <vt:lpwstr>Microsoft PowerPoint, 12.0</vt:lpwstr>
  </property>
  <property fmtid="{D5CDD505-2E9C-101B-9397-08002B2CF9AE}" pid="57" name="wbRevText">
    <vt:lpwstr/>
  </property>
  <property fmtid="{D5CDD505-2E9C-101B-9397-08002B2CF9AE}" pid="58" name="wbRevBy">
    <vt:lpwstr>Simon Marty</vt:lpwstr>
  </property>
  <property fmtid="{D5CDD505-2E9C-101B-9397-08002B2CF9AE}" pid="59" name="Owner">
    <vt:lpwstr>philipp.drebes@siemens.com</vt:lpwstr>
  </property>
  <property fmtid="{D5CDD505-2E9C-101B-9397-08002B2CF9AE}" pid="60" name="Status">
    <vt:lpwstr>Valid</vt:lpwstr>
  </property>
  <property fmtid="{D5CDD505-2E9C-101B-9397-08002B2CF9AE}" pid="61" name="wbDotRevision">
    <vt:lpwstr>15020</vt:lpwstr>
  </property>
  <property fmtid="{D5CDD505-2E9C-101B-9397-08002B2CF9AE}" pid="62" name="wbDocUpdate">
    <vt:lpwstr>1</vt:lpwstr>
  </property>
  <property fmtid="{D5CDD505-2E9C-101B-9397-08002B2CF9AE}" pid="63" name="wbLayout">
    <vt:lpwstr>siemens 2013.wb1</vt:lpwstr>
  </property>
</Properties>
</file>