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DC70-6B3F-4BE6-A1BE-6D1DB20BC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D72E3-B05D-4870-9ADD-C18D9FC1A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7DD2-F423-42BC-8BE7-618BCA94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1A9-8461-4C20-91B2-108A727908C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4765-FA83-4889-9217-354F5705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979D-127F-459D-998D-9404C4BD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1892-A40A-4753-AFFC-EA5BBB2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5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D9C-3CEA-40A6-88EA-71D280ED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6AD93-9CBC-45EE-A667-CCEDF2590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647E-47FA-4ACE-8302-BC30F1B5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1A9-8461-4C20-91B2-108A727908C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4033-4DB1-4CF3-A041-ECF6B36F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BF21-E914-4081-9296-31A0D111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1892-A40A-4753-AFFC-EA5BBB2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2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D7407-824F-4439-8BE0-3643BD857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A5001-52C3-4989-BFD4-9863B618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A211-1F2D-4C5B-AC83-2D5FD83B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1A9-8461-4C20-91B2-108A727908C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CE72F-F39D-446A-9C72-7255EC28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A559-E247-4781-BBAB-014578FE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1892-A40A-4753-AFFC-EA5BBB2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5166-CDAD-40B3-8D6E-CE063FE1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DB32-88EE-48ED-BF9E-07B79CD3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889C-44D5-4FD1-BF01-E047C25D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1A9-8461-4C20-91B2-108A727908C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42C0-931A-40EC-AA49-BBCA2BD1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7FCD-6D93-4D2F-A9BD-8753A812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1892-A40A-4753-AFFC-EA5BBB2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4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EC82-C30B-4F52-908F-007BA723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08C3C-22B8-41CB-99D0-D805CFB09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8CD5-8F01-49E7-9818-5BDAF67D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1A9-8461-4C20-91B2-108A727908C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8FCB0-41D5-427B-8484-2485800C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F5B3-9BE9-4ED8-925B-E9BF4984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1892-A40A-4753-AFFC-EA5BBB2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B9E-E49C-46B2-A6E3-5EFB9958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9689-D5FA-41CB-8875-27B6F8B8F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4AA62-1103-4641-B348-E8ABA232C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265F1-AA24-4694-9419-CD4DFD43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1A9-8461-4C20-91B2-108A727908C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72EF1-29A8-46BE-935A-E1C63158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75D7A-14B2-4191-B29A-A31A38A2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1892-A40A-4753-AFFC-EA5BBB2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CC27-DB0B-428A-8549-E21BC092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AC636-0DF3-48A8-81AD-5D4D2242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313D5-BCED-4229-A8FF-B4E74D0B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98DBC-4255-4D0E-B546-AE0EF1111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FB208-BA48-43EB-B6EA-E58F00DBA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A2253-9476-4664-95AA-7A9A6160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1A9-8461-4C20-91B2-108A727908C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86287-433B-449B-8BED-7B7924B3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71C52-CEA0-4783-9B88-2FC14AF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1892-A40A-4753-AFFC-EA5BBB2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FB91-8937-47F0-84F8-992670D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522C6-EEEA-41FA-84E0-95C9A14B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1A9-8461-4C20-91B2-108A727908C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895BD-FED6-4EAE-8E6C-19C859FA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73822-CDDF-4007-A508-52FEEBDF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1892-A40A-4753-AFFC-EA5BBB2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7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D5507-8BC8-4DCD-905A-F52EAB6E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1A9-8461-4C20-91B2-108A727908C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3F917-E1C4-4C90-99FD-1AB473A5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443E8-C921-4CBA-AC80-5FAB8D47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1892-A40A-4753-AFFC-EA5BBB2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D9D7-2459-469C-9958-9603533F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8E9D-3B48-41F6-A69E-0153DEBD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DBC8F-40F3-4E86-8635-BF7231799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C086-731B-4747-BD4E-FC28FFB1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1A9-8461-4C20-91B2-108A727908C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03BA8-6053-40E9-8A15-ACA56390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41A5-EC25-4138-99B8-9D2E7E8D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1892-A40A-4753-AFFC-EA5BBB2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5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6992-12D8-4428-8685-B1842ED3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E6228-8B57-49B1-96BA-12515B418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88987-0FE2-440B-A666-B6CFD626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21596-21EF-4B7E-8E6D-DAACB17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F1A9-8461-4C20-91B2-108A727908C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51F43-F2A1-495A-891D-FEC3FCC5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56D0C-47B6-4C7C-BB9E-9B7A5CEE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1892-A40A-4753-AFFC-EA5BBB2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7311A-853F-43E1-9A96-61B51E95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A77B-C116-4E82-ACE3-B2549FC0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2BB40-1A49-4E6B-983C-20106588C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F1A9-8461-4C20-91B2-108A727908C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1D8B-7DEA-4496-9C6C-3F5EE97F7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AD82-2636-41BB-9B3C-9FDA56BDC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1892-A40A-4753-AFFC-EA5BBB2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0FCC-31E2-45B4-ACA7-3784099F3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24851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3B1B-36A8-40AF-8C6F-F12CFC20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RESULT</a:t>
            </a:r>
            <a:br>
              <a:rPr lang="en-US" dirty="0"/>
            </a:br>
            <a:r>
              <a:rPr lang="en-US" b="1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C68D-BBB6-4CE1-827D-8026FE2A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results from k-means clustering show that we can categorize Toronto neighborhoods into 3 clusters based on how many Indian restaurants are in each neighborhood: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Cluster 0: Neighborhoods with the more number of Indian restaurants.</a:t>
            </a:r>
          </a:p>
          <a:p>
            <a:pPr lvl="0"/>
            <a:r>
              <a:rPr lang="en-US" dirty="0"/>
              <a:t>Cluster 1: Neighborhoods with no Indian restaurants.</a:t>
            </a:r>
          </a:p>
          <a:p>
            <a:pPr lvl="0"/>
            <a:r>
              <a:rPr lang="en-US" dirty="0"/>
              <a:t>Cluster 2: Neighborhoods with just one Indian restaurants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D741-293F-4615-A0B4-591A6551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2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8413-EF03-4EB7-B65E-F45D85F7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242"/>
            <a:ext cx="10515600" cy="485372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Most of the Indian restaurants are in cluster 0 which is around The </a:t>
            </a:r>
            <a:r>
              <a:rPr lang="en-US" dirty="0" err="1"/>
              <a:t>DanforthWest,Riverdale,Church</a:t>
            </a:r>
            <a:r>
              <a:rPr lang="en-US" dirty="0"/>
              <a:t> and </a:t>
            </a:r>
            <a:r>
              <a:rPr lang="en-US" dirty="0" err="1"/>
              <a:t>Wellesley,Davisville,Harbourfront</a:t>
            </a:r>
            <a:r>
              <a:rPr lang="en-US" dirty="0"/>
              <a:t> East, Union Station, Toronto Islands ,St. James Town, </a:t>
            </a:r>
            <a:r>
              <a:rPr lang="en-US" dirty="0" err="1"/>
              <a:t>Cabbagetown,Central</a:t>
            </a:r>
            <a:r>
              <a:rPr lang="en-US" dirty="0"/>
              <a:t> Bay Street.	 </a:t>
            </a:r>
          </a:p>
          <a:p>
            <a:r>
              <a:rPr lang="en-US" dirty="0"/>
              <a:t>Therefore, this project recommends the entrepreneur to open an authentic Indian restaurant </a:t>
            </a:r>
            <a:r>
              <a:rPr lang="en-US"/>
              <a:t>in Cluster 1.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2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0A87-1578-44D7-8C36-B25BCF3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96BE-9E2E-4DAD-8CE6-794AC68FA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project I am creating a hypothetical scenario for a concept that there may not be enough Restaurants in Toronto Area for a particular cuisine. </a:t>
            </a:r>
          </a:p>
          <a:p>
            <a:r>
              <a:rPr lang="en-US" sz="2400" dirty="0"/>
              <a:t>Therefore it might be a great opportunity for an entrepreneur who is based in Canada. </a:t>
            </a:r>
          </a:p>
          <a:p>
            <a:r>
              <a:rPr lang="en-US" sz="2400" dirty="0"/>
              <a:t>With the purpose in mind, finding the location to open such a restaurant is one of the most important decisions for this entrepreneur and I am designing this project to help him find the most suitable location. </a:t>
            </a:r>
          </a:p>
        </p:txBody>
      </p:sp>
    </p:spTree>
    <p:extLst>
      <p:ext uri="{BB962C8B-B14F-4D97-AF65-F5344CB8AC3E}">
        <p14:creationId xmlns:p14="http://schemas.microsoft.com/office/powerpoint/2010/main" val="267646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DE70-8148-4712-9AD1-2143E4EC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9EFB-DB06-45F9-9717-35AE533BD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objective of this capstone project is to find the most suitable location for the entrepreneur to open Restaurant in that cuisine with less number of restaurants in </a:t>
            </a:r>
            <a:r>
              <a:rPr lang="en-US" err="1"/>
              <a:t>Toronto</a:t>
            </a:r>
            <a:r>
              <a:rPr lang="en-US"/>
              <a:t>, Canada</a:t>
            </a:r>
            <a:r>
              <a:rPr lang="en-US" dirty="0"/>
              <a:t>. By using data science methods and tools along with machine learning algorithms such as clustering, this project aims to provide solutions to answer the business question : In Toronto, if an entrepreneur wants to open an a Restaurant, where should they consider opening it? </a:t>
            </a:r>
          </a:p>
        </p:txBody>
      </p:sp>
    </p:spTree>
    <p:extLst>
      <p:ext uri="{BB962C8B-B14F-4D97-AF65-F5344CB8AC3E}">
        <p14:creationId xmlns:p14="http://schemas.microsoft.com/office/powerpoint/2010/main" val="351775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A329-2A40-461A-B2EC-97346BA8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TARGET AUDIENCE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EDE-38F7-4EE2-AC0A-DD898CB0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entrepreneur who wants to find the location to open authentic restaurant. </a:t>
            </a:r>
          </a:p>
        </p:txBody>
      </p:sp>
    </p:spTree>
    <p:extLst>
      <p:ext uri="{BB962C8B-B14F-4D97-AF65-F5344CB8AC3E}">
        <p14:creationId xmlns:p14="http://schemas.microsoft.com/office/powerpoint/2010/main" val="82685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659E-5E77-4BC1-9D9F-D2F2B22E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DATA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BD30-B286-46DA-B100-8FD12FBA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To solve this problem, we will need below data: </a:t>
            </a:r>
          </a:p>
          <a:p>
            <a:r>
              <a:rPr lang="en-US" dirty="0"/>
              <a:t>List of neighborhoods in Toronto, Canada </a:t>
            </a:r>
          </a:p>
          <a:p>
            <a:r>
              <a:rPr lang="en-US" dirty="0"/>
              <a:t>Latitude and Longitude of these neighborhoods </a:t>
            </a:r>
          </a:p>
          <a:p>
            <a:r>
              <a:rPr lang="en-US" dirty="0"/>
              <a:t>Venue data to find which cuisine restaurant is less available. This will help us find the neighborhoods that are more suitable to open the particular restaurant. </a:t>
            </a:r>
          </a:p>
        </p:txBody>
      </p:sp>
    </p:spTree>
    <p:extLst>
      <p:ext uri="{BB962C8B-B14F-4D97-AF65-F5344CB8AC3E}">
        <p14:creationId xmlns:p14="http://schemas.microsoft.com/office/powerpoint/2010/main" val="348776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FB71-B5AF-400D-87C4-CB7D824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EXTRACTING THE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E31AA-EDD3-41BC-ACB6-6C1DB5CE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Scrapping of Toronto neighborhoods via Wikipedia</a:t>
            </a:r>
          </a:p>
          <a:p>
            <a:r>
              <a:rPr lang="en-US" dirty="0"/>
              <a:t>Getting Latitude and Longitude data of these neighborhoods via Geocoder package</a:t>
            </a:r>
          </a:p>
          <a:p>
            <a:r>
              <a:rPr lang="en-US" dirty="0"/>
              <a:t>Using Foursquare API to get venue data related to these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351952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53FA-B5AE-4D77-8D82-B5D3715E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06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0F8E-1DB3-4273-B05B-D2B847FE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/>
          <a:p>
            <a:r>
              <a:rPr lang="en-US" dirty="0"/>
              <a:t>However, it is only a list of neighborhood names and postal codes. I need to get their coordinates to utilize Foursquare to pull the list of venues near these neighborhoods. </a:t>
            </a:r>
          </a:p>
          <a:p>
            <a:r>
              <a:rPr lang="en-US" dirty="0"/>
              <a:t>To get the coordinates I used the CSV file provided by IBM team to match the coordinates of Toronto neighborhoods. After gathering these coordinates, I visualize the map of Toronto using Folium package to verify whether these are correct coordinates. </a:t>
            </a:r>
          </a:p>
          <a:p>
            <a:r>
              <a:rPr lang="en-US" dirty="0"/>
              <a:t>Next, I use Foursquare API to pull the list of top 100 venues within 500 meters radius. I have created Foursquare developer to pull the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6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F08-0A0B-4A15-BBAB-FEB437EA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492F-C70D-4865-8D95-FA5DC218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985"/>
            <a:ext cx="10515600" cy="5244978"/>
          </a:xfrm>
        </p:spPr>
        <p:txBody>
          <a:bodyPr>
            <a:normAutofit/>
          </a:bodyPr>
          <a:lstStyle/>
          <a:p>
            <a:r>
              <a:rPr lang="en-US" dirty="0"/>
              <a:t>From Foursquare, I am able to pull the names, categories, latitude, and longitude of the venues. </a:t>
            </a:r>
          </a:p>
          <a:p>
            <a:r>
              <a:rPr lang="en-US" dirty="0"/>
              <a:t>With this data, I can also check how many unique categories that I can get from these venues. </a:t>
            </a:r>
          </a:p>
          <a:p>
            <a:r>
              <a:rPr lang="en-US" dirty="0"/>
              <a:t>Then, I analyze each neighborhood by grouping the rows by neighborhood and taking the mean on the frequency of occurrence of each venue category. </a:t>
            </a:r>
          </a:p>
          <a:p>
            <a:r>
              <a:rPr lang="en-US" dirty="0"/>
              <a:t>This is to prepare clustering to be done later.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7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F08-0A0B-4A15-BBAB-FEB437EA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492F-C70D-4865-8D95-FA5DC218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985"/>
            <a:ext cx="10515600" cy="5495192"/>
          </a:xfrm>
        </p:spPr>
        <p:txBody>
          <a:bodyPr>
            <a:normAutofit/>
          </a:bodyPr>
          <a:lstStyle/>
          <a:p>
            <a:r>
              <a:rPr lang="en-US" dirty="0"/>
              <a:t>Here, I made a justification to specifically look for specific cuisine like “Indian restaurants”. </a:t>
            </a:r>
          </a:p>
          <a:p>
            <a:r>
              <a:rPr lang="en-US" dirty="0"/>
              <a:t>Lastly, I performed the clustering method by using k-means clustering. K-means clustering algorithm identifies k number of centroids, and then allocates every data point to the nearest cluster while keeping the centroids as small as possible. </a:t>
            </a:r>
          </a:p>
          <a:p>
            <a:r>
              <a:rPr lang="en-US" dirty="0"/>
              <a:t>It is one of the simplest and popular unsupervised machine learning algorithms and it is highly suited for this project as well. I have clustered the neighborhoods in Toronto into 3 clusters based on their frequency of occurrence for “Indian food”. </a:t>
            </a:r>
          </a:p>
          <a:p>
            <a:r>
              <a:rPr lang="en-US" dirty="0"/>
              <a:t>Based on the results (the concentration of clusters), I will be able to recommend the ideal location to open the restaurant.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9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717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Date Science Capstone Project</vt:lpstr>
      <vt:lpstr>Introduction </vt:lpstr>
      <vt:lpstr>  BUSINESS PROBLEM</vt:lpstr>
      <vt:lpstr>  TARGET AUDIENCE </vt:lpstr>
      <vt:lpstr>  DATA </vt:lpstr>
      <vt:lpstr>  EXTRACTING THE DATA </vt:lpstr>
      <vt:lpstr>METHODOLOGY</vt:lpstr>
      <vt:lpstr>METHODOLOGY</vt:lpstr>
      <vt:lpstr>METHODOLOGY</vt:lpstr>
      <vt:lpstr>  RESULT   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Science Capstone Project</dc:title>
  <dc:creator>architha harinath</dc:creator>
  <cp:lastModifiedBy>architha harinath</cp:lastModifiedBy>
  <cp:revision>6</cp:revision>
  <dcterms:created xsi:type="dcterms:W3CDTF">2020-05-31T15:41:17Z</dcterms:created>
  <dcterms:modified xsi:type="dcterms:W3CDTF">2020-05-31T21:07:11Z</dcterms:modified>
</cp:coreProperties>
</file>