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5"/>
  </p:notesMasterIdLst>
  <p:handoutMasterIdLst>
    <p:handoutMasterId r:id="rId16"/>
  </p:handoutMasterIdLst>
  <p:sldIdLst>
    <p:sldId id="325" r:id="rId5"/>
    <p:sldId id="307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08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A2706-4647-6B9F-B6BA-4C881AAF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2E59D-5931-AAE1-C8B9-7788E7F41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24B2C-A767-AFD8-2F77-45CB31941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37EEA-134B-729A-8FE0-3621C1E56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25C96-5E1F-29E5-0C0B-D696ADC8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6471E-9436-4691-CD56-04D69B4D4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CCDD6-4AE7-FF5D-CFB0-A5C8CAB90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E2864-31A0-035D-598B-9C6FC67FD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4ACD-F227-9A12-2BD0-A5305E1E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DC50D-11A5-C50F-CEA5-D6592A6B1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D5254-C87B-81CD-EA0A-8907753A9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3893-ABCB-AE80-A80E-6808A2EEB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1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65CE-4B33-1952-48A5-507CE53E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D5670-145B-4B78-01B0-F81D77586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6A469-72C8-76AF-5364-B619F2FC3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E3AE3-1148-35C7-7DFA-9E7157805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5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12F1-8EDD-AAF8-B04B-A43F2EF2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E5E8D-01FF-AA8B-906B-45F004891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3F4EC-8453-95EE-83A2-7EAF6D5C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6B15D-E96A-3B7E-33DF-7C4C56169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5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D59F-07D7-C8AA-12D6-7843622A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0E575-674B-1AA6-D831-B1D0C7468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74F7E5-7A59-E1D8-BF9C-BD34F9C2F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79DC4-10FD-8279-2887-05E197115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1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4F888-AB8B-BA78-FE89-99D0C2DA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B6ADE-B4AA-185B-37A0-1B3CB3EE3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18146-968B-B9AC-D4C4-5B579675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90CDD-6BB2-F54C-1576-BFF0D80C4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3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F9DDC-2A9A-B4EC-9411-379D70F4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7BF8C-4FD6-03D3-B80F-4F7752620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FCA8-61A7-3464-E044-7DE8696A5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CF0E2-77A2-9ACA-0689-65FBD4E9F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930" y="1533832"/>
            <a:ext cx="8534136" cy="2622755"/>
          </a:xfrm>
        </p:spPr>
        <p:txBody>
          <a:bodyPr/>
          <a:lstStyle/>
          <a:p>
            <a:r>
              <a:rPr lang="en-US" dirty="0"/>
              <a:t>A Data-Driven Hypothesis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7E4CE-F730-1D46-7A0D-5ED593EC0EA5}"/>
              </a:ext>
            </a:extLst>
          </p:cNvPr>
          <p:cNvSpPr txBox="1"/>
          <p:nvPr/>
        </p:nvSpPr>
        <p:spPr>
          <a:xfrm>
            <a:off x="2744428" y="4294238"/>
            <a:ext cx="6703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Team Members:- Architha </a:t>
            </a:r>
            <a:r>
              <a:rPr lang="en-US" sz="2400" dirty="0" err="1"/>
              <a:t>Kattumulla</a:t>
            </a:r>
            <a:r>
              <a:rPr lang="en-US" sz="2400" dirty="0"/>
              <a:t>, Sai Suhas Earla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FCED-07C1-DC00-01C3-7C68FCEC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3487-4A1D-77F3-B606-8CB7B927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Contribution 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2912F11-7426-4A85-DFD6-47576BB9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57382A-84AC-624A-25DF-CBFDE24E644E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B37568-9536-2710-C380-D82B4E888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900" y="3654060"/>
            <a:ext cx="10513806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 : Sai Suhas Earla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EDA &amp; Visualization : Architha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Kattumulla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7A4CFA-1370-EEC6-90B4-FD1EB090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899" y="2472326"/>
            <a:ext cx="10129696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captures students’ daily schedules over multiple weeks.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entry logs the time, activity, location, social context (who they were with), and mood.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 is represented using emojis, such as 😀 for a positive mood.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spans all days of the week, from Monday to Sunday.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Activities include sleep, study, meals, socializing, and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interactions are indicated by whether the student was with someone or alone.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structure of the data allows analysis of how daily routines relate to mood patterns.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is suitable for exploring the relationship between social interaction and happiness.</a:t>
            </a: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52B26-3221-7AA2-DAAF-FA11FDA0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48D9-D802-FC88-5FCE-9BB8E188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Hypothesis Statement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CB68758-4C08-D0D7-E00A-8EFDA04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1EC94F-F754-9E31-340F-06438AFC3E58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19679E-6583-56A2-BF17-AB5747817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899" y="3102242"/>
            <a:ext cx="10225876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Days with higher social interactions tend to have more positive moods.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Focuses on the connection between the number of social interactions and reported mood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daily records of activities, companions, and mood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Uses data on who students were with during each activity to measure social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Mood is represented using emoji indicators recorded alongside activities.</a:t>
            </a:r>
          </a:p>
        </p:txBody>
      </p:sp>
    </p:spTree>
    <p:extLst>
      <p:ext uri="{BB962C8B-B14F-4D97-AF65-F5344CB8AC3E}">
        <p14:creationId xmlns:p14="http://schemas.microsoft.com/office/powerpoint/2010/main" val="5899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4476-74CC-2370-F442-B02CA5B2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DD43-D6A6-4EB8-5CE6-B8FF903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Data Loading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D3827C8D-A1A7-1162-952C-24A0E6D87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E6CA98-3DD6-BCBA-C282-73F0FE2C7F06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23BC0C4-CE8A-C3C0-00EC-DED550CFE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899" y="2505734"/>
            <a:ext cx="104600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 dictionary</a:t>
            </a:r>
            <a:r>
              <a:rPr kumimoji="0" lang="en-US" altLang="en-US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all_sheets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load and store each sheet from the Excel file, where sheet names served as keys and individual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values. This allowed organized access to weekly data for preprocessing and analysis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0601F4-D265-47B1-5A3C-9B709EB0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94" y="3519435"/>
            <a:ext cx="6074900" cy="162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3C17-BB09-A595-D26C-742A4006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14EC-52A3-9CA7-0DAC-0BEF64FB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4E4DECCA-C459-0174-B110-F4CE81F2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356508-98E3-858D-56E7-200DA6FE4F62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24BDDE-1F1A-139C-E35A-B39F01198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899" y="2728037"/>
            <a:ext cx="9066521" cy="285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Cleaning:</a:t>
            </a:r>
          </a:p>
          <a:p>
            <a:pPr lvl="1"/>
            <a:r>
              <a:rPr lang="en-US" dirty="0"/>
              <a:t>Dropped unnecessary rows (e.g., titles, empty rows, and duplicates).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Column Renaming:</a:t>
            </a:r>
          </a:p>
          <a:p>
            <a:pPr lvl="1"/>
            <a:r>
              <a:rPr lang="en-US" dirty="0"/>
              <a:t>Standardized column names for consistency:</a:t>
            </a:r>
          </a:p>
          <a:p>
            <a:pPr lvl="2"/>
            <a:r>
              <a:rPr lang="en-US" dirty="0"/>
              <a:t>"Time", "Activity", "Who", "Where", "Mood", and "Extra".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1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EA20E-E483-5CA5-8BC1-9A365757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C3E-26FD-DDB8-EF0C-481EB031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Data Preprocessing Code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4CF91E4-6716-0F99-F5CE-22B1F5832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228CA3-BD38-102A-7479-2F548574C5E4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B4DE0-8EA1-0764-58C5-859E2BE75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69294" y="2397511"/>
            <a:ext cx="8407092" cy="34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43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2C53-ECC2-1E96-4B37-31291B56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D846-FF41-940C-7641-BF2207A8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37A1BDA3-5C14-D11B-2396-BFEC53D0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11EDAF-1414-F5D0-B299-4E7534B3A1AA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020D5-D23D-B0EB-B8D8-8F3306C2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010062" y="2189110"/>
            <a:ext cx="4043719" cy="393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41BE67-8894-18DA-E40B-5AA23BABA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748" y="2267381"/>
            <a:ext cx="57322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code processes data from multiple sheets by: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is_social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function to identify social interactions (friend or family) in the Who column for each day.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Converting mood values to numeric and calculating the average mood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Average_Mood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Summing social interactions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across the week.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all processed data from the sheets into a single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9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09E6-40BD-B2EC-83FE-C59AB301B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075B-7758-D2E5-CD41-EC83E73E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Data Visualization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F91E373D-3F1E-780A-CC5F-280A1906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39C9EA-D804-5815-F260-274E0B5CD723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BF42C-1F25-6A0B-1E00-B613BEE8A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57" t="-1490" r="-1557" b="78245"/>
          <a:stretch/>
        </p:blipFill>
        <p:spPr bwMode="auto">
          <a:xfrm>
            <a:off x="135665" y="1962173"/>
            <a:ext cx="5407628" cy="150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47133-1AEE-55CF-A143-0D4E0339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043" y="1962173"/>
            <a:ext cx="6368371" cy="43832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B70F357-5D2E-3F97-2812-2FE89C47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99" y="3557698"/>
            <a:ext cx="48331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code creates a scatter plot to visualize the relationship between the total number of social interactions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Total_Social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the average mood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Average_Mood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It uses seaborn to plot the data, with the x-axis representing social interactions and the y-axis representing mood, and the plot is displayed with appropriate labels and title.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661D-A863-2916-F641-60BC6964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4449-EF3B-6C7A-8395-7A2596CD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12609"/>
            <a:ext cx="10778937" cy="1325563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CB79B051-B45E-E015-FED7-85D5BEFF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F165A-0011-DAF1-D7C4-7AFA2107030A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127B1E-0828-F9B3-CA72-DE502C0AFF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900" y="3183674"/>
            <a:ext cx="10513806" cy="19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social interactions generally correlate with higher mood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.Top mood ratings (8–10) are more common with 2–4 social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hypothesis is supported: more social interaction tends to mean better mood.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6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{8372732F-6566-4EDA-8559-87ABCF85B1EF}tf67338807_win32</Template>
  <TotalTime>45</TotalTime>
  <Words>518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Dante</vt:lpstr>
      <vt:lpstr>Dante (Headings)2</vt:lpstr>
      <vt:lpstr>Wingdings 2</vt:lpstr>
      <vt:lpstr>OffsetVTI</vt:lpstr>
      <vt:lpstr>A Data-Driven Hypothesis Validation</vt:lpstr>
      <vt:lpstr>Dataset Overview</vt:lpstr>
      <vt:lpstr>Hypothesis Statement</vt:lpstr>
      <vt:lpstr>Data Loading </vt:lpstr>
      <vt:lpstr>Data Preprocessing</vt:lpstr>
      <vt:lpstr>Data Preprocessing Code</vt:lpstr>
      <vt:lpstr>Exploratory Data Analysis (EDA)</vt:lpstr>
      <vt:lpstr>Data Visualization </vt:lpstr>
      <vt:lpstr>Conclusion </vt:lpstr>
      <vt:lpstr>Contribution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Architha Reddy</dc:creator>
  <cp:lastModifiedBy>Architha Reddy</cp:lastModifiedBy>
  <cp:revision>1</cp:revision>
  <dcterms:created xsi:type="dcterms:W3CDTF">2025-04-24T03:13:28Z</dcterms:created>
  <dcterms:modified xsi:type="dcterms:W3CDTF">2025-04-24T03:59:21Z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