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7" r:id="rId3"/>
    <p:sldId id="275" r:id="rId4"/>
    <p:sldId id="283" r:id="rId5"/>
    <p:sldId id="272" r:id="rId6"/>
    <p:sldId id="282" r:id="rId7"/>
    <p:sldId id="284" r:id="rId8"/>
    <p:sldId id="268" r:id="rId9"/>
    <p:sldId id="263" r:id="rId10"/>
    <p:sldId id="274" r:id="rId11"/>
    <p:sldId id="273" r:id="rId12"/>
    <p:sldId id="286" r:id="rId13"/>
    <p:sldId id="287" r:id="rId14"/>
    <p:sldId id="288" r:id="rId15"/>
    <p:sldId id="289" r:id="rId16"/>
    <p:sldId id="290" r:id="rId17"/>
    <p:sldId id="291" r:id="rId18"/>
    <p:sldId id="276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9A61-A64E-44CA-B639-F943E5817407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CAB93-33F5-455D-B54B-F7430CEB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8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5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5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0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5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0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61D1-78DB-47B9-A2E0-D57A37E9A11B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5142-A0C2-411E-B50D-C6493614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54868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BUS RESERVATION SYSTEM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3429000"/>
            <a:ext cx="27363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K.M.Architha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K.Swathi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A.Adheeba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Banu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P.Deepika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R.Inika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3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3912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FUNCTIONALITIES</a:t>
            </a:r>
            <a:endParaRPr lang="en-IN" sz="4000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11560" y="1283673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1412776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Users can register by providing a username and password.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Registered users can log in using their username and password.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Bus Route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select a bus route from a list of available routes.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Travel Name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selecting a route, users can choose a travel name from the available options.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Seat Type Selection: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choose between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sleeper seat type.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77048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Display Bus Details: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displays details of the selected bus, including the bus number, seats available, route, departure and arrival times, and ticket price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Ticket Booking: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book tickets by providing the date of journey, number of passengers, and passenger details (name and age).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 Booked Tickets: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view their booked tickets, including passenger details, route, date of journey, departure and arrival times, and bus fare.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Cancel Ticket: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cancel a booked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ticket.Exit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Users can exit the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Exit: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exit the application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490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Output:</a:t>
            </a:r>
            <a:endParaRPr lang="en-IN" sz="4000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11560" y="1283673"/>
            <a:ext cx="439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B288A1-17EA-F17C-3324-451C3297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519185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7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7137C-2CA6-79A0-2ED6-DED21608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94890"/>
            <a:ext cx="662473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0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7C2E4-59CB-AADC-BC25-DD746D81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4811"/>
            <a:ext cx="7182852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69605-DCFE-B347-302A-9D81A2A8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95" y="166328"/>
            <a:ext cx="6691409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DDA5C-C311-72DF-5FE3-EFD3551C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4088"/>
            <a:ext cx="6521447" cy="67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BB09A-FB74-5E70-422C-BF315B2B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5511664" cy="3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27804"/>
            <a:ext cx="300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196752"/>
            <a:ext cx="3168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540" y="1340768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features classes such as User,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BusRoute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Booking,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BusTicketBookingSystem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each representing a specific entity in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Object-oriented concepts such as encapsulation, inheritance, and association are used to model the system's entities and their interactions.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 allows users to register, log in, book tickets, view booked tickets, and cancel tickets, providing a basic but functional user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the program provides a foundation for a bus ticket booking system, it could be further enhanced with features like payment processing, seat selection, and real-time availability updates to improve its functionality and user experience.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87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ABSTRACT</a:t>
            </a:r>
            <a:endParaRPr lang="en-IN" sz="48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3568" y="1379677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1628800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simple bus ticket booking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Users can register, login, book tickets for bus routes, view booked tickets, and cancel tickets.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text-based interface for interacting with the booking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Uses arrays to store user data, bus routes, and bookings.</a:t>
            </a:r>
          </a:p>
        </p:txBody>
      </p:sp>
    </p:spTree>
    <p:extLst>
      <p:ext uri="{BB962C8B-B14F-4D97-AF65-F5344CB8AC3E}">
        <p14:creationId xmlns:p14="http://schemas.microsoft.com/office/powerpoint/2010/main" val="10839046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700808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  </a:t>
            </a:r>
          </a:p>
          <a:p>
            <a:r>
              <a:rPr lang="en-US" sz="6600" dirty="0"/>
              <a:t>LEVEL FLOW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1880" y="3810009"/>
            <a:ext cx="3528392" cy="14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220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170080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  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491880" y="3810009"/>
            <a:ext cx="3528392" cy="14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166935-4EC0-DDB2-87B8-3C31073D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10" y="0"/>
            <a:ext cx="791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291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20688"/>
            <a:ext cx="3782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LANGUAGE USED</a:t>
            </a:r>
            <a:endParaRPr lang="en-IN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35696" y="1303844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Logo - Java Logo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User\Desktop\Jav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48880"/>
            <a:ext cx="810476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6216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Classes</a:t>
            </a:r>
            <a:endParaRPr lang="en-IN" sz="4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992351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196752"/>
            <a:ext cx="7560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User 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Attributes:Username,Password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Busroute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(Attributes: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 number, origin, destination, departure time, arrival time, seat type, and ticket price)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Booking(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Attributes:passenger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name, passenger age, date of journey, associated bus route)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BusTicketBookingSystem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(Methods: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interaction such as login, registration, booking tickets, viewing booked tickets, and canceling tickets)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1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Why oops</a:t>
            </a:r>
            <a:endParaRPr lang="en-IN" sz="48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3568" y="1379677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92AD22-D2DE-953D-30ED-0D0EA322C78C}"/>
              </a:ext>
            </a:extLst>
          </p:cNvPr>
          <p:cNvSpPr txBox="1"/>
          <p:nvPr/>
        </p:nvSpPr>
        <p:spPr>
          <a:xfrm>
            <a:off x="683568" y="1628800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Organizing related data and behavior into classes improves maintainability and readability.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Hiding complex implementation details behind simple interfaces makes the system easier to understand and use.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Allows for creating new classes based on existing ones, promoting code reuse and extensibility.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Enables objects to be treated as instances of their parent class, providing flexibility and simplifying code.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517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606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MODULES</a:t>
            </a:r>
            <a:endParaRPr lang="en-IN" sz="40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60" y="992351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1196752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Main</a:t>
            </a:r>
            <a:r>
              <a:rPr lang="en-US" sz="24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the entry point of the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handles the main menu for logging in, registering, and exiting the application.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also calls other methods based on user input.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/>
              <a:t>Register</a:t>
            </a:r>
            <a:r>
              <a:rPr lang="en-US" sz="2400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user registration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a username and password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the credentials in arrays.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b="1" dirty="0"/>
              <a:t>Login: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login functionality.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a username and password, checks if the credentials are valid, and returns a </a:t>
            </a:r>
            <a:r>
              <a:rPr lang="en-US" sz="2400" dirty="0" err="1"/>
              <a:t>boolean</a:t>
            </a:r>
            <a:r>
              <a:rPr lang="en-US" sz="2400" dirty="0"/>
              <a:t> value indicating whether the login was successful.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30729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48680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400" b="1" dirty="0" err="1"/>
              <a:t>DisplayBusRoutes</a:t>
            </a:r>
            <a:r>
              <a:rPr lang="en-US" sz="2400" b="1" dirty="0"/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displays the available bus routes based on the user's choice.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It then prompts the user to select a travel name and seat type.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b="1" dirty="0" err="1"/>
              <a:t>DisplayBusDetails</a:t>
            </a:r>
            <a:r>
              <a:rPr lang="en-US" sz="2400" b="1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This method displays the details of a selected bus, including the bus number, seats available, route, departure and arrival times, and ticket price.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400" b="1" dirty="0" err="1"/>
              <a:t>BookTickets</a:t>
            </a:r>
            <a:r>
              <a:rPr lang="en-US" sz="2400" b="1" dirty="0"/>
              <a:t>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method handles the booking of tickets.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It prompts the user for the date of journey, number of passengers, and passenger details (name and age), and stores the booking details in the booked Tickets array.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925948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741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Architha K M</cp:lastModifiedBy>
  <cp:revision>28</cp:revision>
  <dcterms:created xsi:type="dcterms:W3CDTF">2024-04-04T15:33:22Z</dcterms:created>
  <dcterms:modified xsi:type="dcterms:W3CDTF">2024-04-06T04:10:30Z</dcterms:modified>
</cp:coreProperties>
</file>