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D1B9-C841-5E9B-F2C6-357C1BCC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9DE3-DB9A-E8FE-787C-B600CCF9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FEBB-E664-F894-F6EB-9407D1DA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63D4-64BC-9454-130B-2D468DB4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6A601-F89E-2EC5-D119-140B30FC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3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3916-5473-7944-AADE-3C6E0CE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C4CEF-FB0B-59E9-9948-A5DD0F54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0CFE-4BB9-4711-1B3D-0D897FC9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9A692-68AE-E919-86ED-FEE649F0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9262-D6A7-327D-1E97-CBC24F5B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2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CD257-557E-9AA0-39E5-1E9853153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78DF7-D80B-FA2B-6798-487EE5E4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3900-4BA1-C319-0CA1-ADC010B2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5A63-B1B4-BD34-0CF3-670F5BB8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44BC-A495-DB9C-D668-550BFD8D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8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877-F238-A2AB-B27C-C58C5589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7EAE-C68E-4989-7532-873F958D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1E0F-A271-7FCB-2108-E65E3293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4146-A6F9-3866-0106-3E3E9EE3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A7C9-1923-A924-590B-453488C9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1897-FD43-38C6-31E3-C20A4C45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3452-C005-3A9D-8527-F23563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E9B9-968F-90A8-9D11-9D84E1F2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DAAF-B3C9-ED5B-82F7-8DBA1F57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88EB-DA9C-C0A0-DE79-A7ACA6B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3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5D94-B5AC-D855-5A06-57596898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571E-1102-CC15-D7B4-D4D19669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EDB2-2DAB-CD9E-E3EC-54BB53CE3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A947-39E1-38B8-6F2E-CBF6BC06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33E3-AD7C-84D7-BFBB-438BDCCC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1FA8-E68D-CEBC-65E3-7A4C9EB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6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BEDF-DDFB-DCC2-B0C2-93ACCA6D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D12E-E4AF-E102-E381-A79F0D5C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6EAF-831E-EC08-A299-EEB0F937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854E1-6CF3-96B8-1655-0390E3C31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74E6B-1A44-AE58-4AF0-24D0A0DCB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29C35-2AE0-161E-4D93-86F9F677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F39BF-1CC2-632C-F480-EA17DF68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2E053-230B-0B87-5352-7D6E95FD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37C9-FFA3-67B4-2A9B-E04B50C1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3C4B2-2897-F58A-7759-83D1A412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0A37F-52BD-580E-769B-2C6F9E3E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0F51B-DBD6-26A3-EC66-DC007991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8CC39-F4B8-46D0-4CB1-241154EA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8DDD7-C27F-3325-4405-9BB37A83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D354-4CBE-2B69-AD64-132EB16C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9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30AF-AC60-B2C5-3ED1-374DA819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2493-F102-E868-30BA-378065E1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CD5F2-EA1D-EC1C-9281-B37DC54F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BC32-B597-F811-40C9-F841BF4D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F6F9-9C6B-D365-4A23-DD178605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96A7B-5F75-BFC6-1B54-3E5F2E7A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4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A157-2CC7-A1E0-E768-FFD26160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2B9F8-7C93-DB3F-6B50-C6FCFB15C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3DF8-5BE7-B43E-28AC-31E9B3451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B06ED-B6D6-8EE8-6DAB-DB6BA24A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C8F3-5BF9-77E7-BFFF-DB3499A7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8577A-B378-BB2D-607A-35B0D152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8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3911B-BD9D-C421-2D81-7A33AD47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537C3-4FFE-A0FF-A305-AFBCE75D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077C-B542-BC8E-16AF-701C77BD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894F-47E1-4136-8EBD-DAD146DE9A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D9B0-6E09-63FD-F1FF-5E7A45F66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AFCA-C483-AE19-51FC-519C4B22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7420-5EEE-4610-A846-23493B2F9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34CF-82E6-5F67-9348-1E857082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AA7F6-FFA6-0EE9-8F2F-F4AA9AC54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499E-7BAE-07AF-E8E2-945F8555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552-AB3B-BD0D-6F11-DC7AA7AA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4A42A-D585-08C0-625E-1085AE0D9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03" y="0"/>
            <a:ext cx="12641384" cy="6858000"/>
          </a:xfrm>
        </p:spPr>
      </p:pic>
    </p:spTree>
    <p:extLst>
      <p:ext uri="{BB962C8B-B14F-4D97-AF65-F5344CB8AC3E}">
        <p14:creationId xmlns:p14="http://schemas.microsoft.com/office/powerpoint/2010/main" val="33472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B9F0-F0C2-F89E-B811-0586BCF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C55F1-466D-D1AA-BED3-9CDCB92DA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7D1D-5C42-0067-4989-79CC52B2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9C27A-6C9E-3B9D-88CC-CC742DD37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737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7E7-B845-9EEA-47C2-F71FD3EC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F67D4-D0A0-034D-A4C3-3167023C7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039" y="0"/>
            <a:ext cx="12219039" cy="6858000"/>
          </a:xfrm>
        </p:spPr>
      </p:pic>
    </p:spTree>
    <p:extLst>
      <p:ext uri="{BB962C8B-B14F-4D97-AF65-F5344CB8AC3E}">
        <p14:creationId xmlns:p14="http://schemas.microsoft.com/office/powerpoint/2010/main" val="101186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7245-781C-87D2-C120-F4E8ADD7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0DF41-B5E9-D02E-ABD5-146B5477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39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FF49-7415-881B-F9BC-356EF9BA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56FFD-A743-E886-C48A-007A27B0F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1575"/>
          </a:xfrm>
        </p:spPr>
      </p:pic>
    </p:spTree>
    <p:extLst>
      <p:ext uri="{BB962C8B-B14F-4D97-AF65-F5344CB8AC3E}">
        <p14:creationId xmlns:p14="http://schemas.microsoft.com/office/powerpoint/2010/main" val="240438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C115-B70A-FCBB-B744-97D77C2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424D7-8388-9C6F-57BA-801E3CE10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233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B917-50FA-0D91-1B1D-2D113B3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FC41C-6991-8928-67C1-52A7A8341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177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Architha K M</dc:creator>
  <cp:lastModifiedBy>Architha K M</cp:lastModifiedBy>
  <cp:revision>1</cp:revision>
  <dcterms:created xsi:type="dcterms:W3CDTF">2024-04-04T17:04:06Z</dcterms:created>
  <dcterms:modified xsi:type="dcterms:W3CDTF">2024-04-04T17:04:06Z</dcterms:modified>
</cp:coreProperties>
</file>