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AFDE7-C4B7-4D92-931B-1038642ABCB0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6DBA-12CC-4668-AC95-ABA54CCE78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96DBA-12CC-4668-AC95-ABA54CCE78E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264141C-F278-44D9-A1F4-D8B17E49D45E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60622D3-0ECC-4C51-B61A-B149787E1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64141C-F278-44D9-A1F4-D8B17E49D45E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622D3-0ECC-4C51-B61A-B149787E1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C264141C-F278-44D9-A1F4-D8B17E49D45E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60622D3-0ECC-4C51-B61A-B149787E1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64141C-F278-44D9-A1F4-D8B17E49D45E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622D3-0ECC-4C51-B61A-B149787E1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264141C-F278-44D9-A1F4-D8B17E49D45E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60622D3-0ECC-4C51-B61A-B149787E1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64141C-F278-44D9-A1F4-D8B17E49D45E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622D3-0ECC-4C51-B61A-B149787E1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64141C-F278-44D9-A1F4-D8B17E49D45E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622D3-0ECC-4C51-B61A-B149787E1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64141C-F278-44D9-A1F4-D8B17E49D45E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622D3-0ECC-4C51-B61A-B149787E1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264141C-F278-44D9-A1F4-D8B17E49D45E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622D3-0ECC-4C51-B61A-B149787E1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64141C-F278-44D9-A1F4-D8B17E49D45E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622D3-0ECC-4C51-B61A-B149787E1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64141C-F278-44D9-A1F4-D8B17E49D45E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0622D3-0ECC-4C51-B61A-B149787E16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C264141C-F278-44D9-A1F4-D8B17E49D45E}" type="datetimeFigureOut">
              <a:rPr lang="en-US" smtClean="0"/>
              <a:pPr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60622D3-0ECC-4C51-B61A-B149787E1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HACKATHON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US" dirty="0" smtClean="0"/>
              <a:t>DS1_BrazilHousing_Hackathon_ARCHIT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Cat to num</a:t>
            </a:r>
            <a:br>
              <a:rPr lang="en-IN" dirty="0" smtClean="0"/>
            </a:br>
            <a:r>
              <a:rPr lang="en-IN" dirty="0" smtClean="0"/>
              <a:t>columns=city to bathroom</a:t>
            </a:r>
            <a:endParaRPr lang="en-US" dirty="0"/>
          </a:p>
        </p:txBody>
      </p:sp>
      <p:pic>
        <p:nvPicPr>
          <p:cNvPr id="4" name="Content Placeholder 3" descr="9bicat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38462"/>
            <a:ext cx="7239000" cy="378916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Columns=city to furniture</a:t>
            </a:r>
            <a:endParaRPr lang="en-US" dirty="0"/>
          </a:p>
        </p:txBody>
      </p:sp>
      <p:pic>
        <p:nvPicPr>
          <p:cNvPr id="4" name="Content Placeholder 3" descr="10mu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44436"/>
            <a:ext cx="7239000" cy="317721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multivariet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Columns=</a:t>
            </a:r>
            <a:r>
              <a:rPr lang="en-IN" dirty="0" err="1" smtClean="0"/>
              <a:t>rentamount</a:t>
            </a:r>
            <a:r>
              <a:rPr lang="en-IN" dirty="0" smtClean="0"/>
              <a:t>(R$),</a:t>
            </a:r>
            <a:r>
              <a:rPr lang="en-IN" dirty="0" err="1" smtClean="0"/>
              <a:t>rooms,furniture</a:t>
            </a:r>
            <a:endParaRPr lang="en-US" dirty="0"/>
          </a:p>
        </p:txBody>
      </p:sp>
      <p:pic>
        <p:nvPicPr>
          <p:cNvPr id="4" name="Content Placeholder 3" descr="11mu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20629"/>
            <a:ext cx="7239000" cy="282483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Columns=</a:t>
            </a:r>
            <a:r>
              <a:rPr lang="en-IN" dirty="0" err="1" smtClean="0"/>
              <a:t>city,rooms,furniture</a:t>
            </a:r>
            <a:endParaRPr lang="en-US" dirty="0"/>
          </a:p>
        </p:txBody>
      </p:sp>
      <p:pic>
        <p:nvPicPr>
          <p:cNvPr id="10" name="Content Placeholder 9" descr="12updat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29355"/>
            <a:ext cx="7239000" cy="320737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239000" cy="1828800"/>
          </a:xfrm>
        </p:spPr>
        <p:txBody>
          <a:bodyPr>
            <a:normAutofit/>
          </a:bodyPr>
          <a:lstStyle/>
          <a:p>
            <a:r>
              <a:rPr lang="en-IN" dirty="0" err="1" smtClean="0"/>
              <a:t>Univariet</a:t>
            </a:r>
            <a:r>
              <a:rPr lang="en-IN" dirty="0" smtClean="0"/>
              <a:t> Categorical :-</a:t>
            </a:r>
            <a:br>
              <a:rPr lang="en-IN" dirty="0" smtClean="0"/>
            </a:br>
            <a:r>
              <a:rPr lang="en-IN" dirty="0" smtClean="0"/>
              <a:t>Column=CITY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12787"/>
            <a:ext cx="7239000" cy="404051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239000" cy="1143000"/>
          </a:xfrm>
        </p:spPr>
        <p:txBody>
          <a:bodyPr/>
          <a:lstStyle/>
          <a:p>
            <a:r>
              <a:rPr lang="en-IN" dirty="0" smtClean="0"/>
              <a:t>Column=Furniture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24212"/>
            <a:ext cx="7239000" cy="4217664"/>
          </a:xfrm>
        </p:spPr>
      </p:pic>
      <p:sp>
        <p:nvSpPr>
          <p:cNvPr id="6" name="TextBox 5"/>
          <p:cNvSpPr txBox="1"/>
          <p:nvPr/>
        </p:nvSpPr>
        <p:spPr>
          <a:xfrm>
            <a:off x="533400" y="6019800"/>
            <a:ext cx="72390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The Major part of the city is not having furnished homes!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Univariet</a:t>
            </a:r>
            <a:r>
              <a:rPr lang="en-IN" dirty="0" smtClean="0"/>
              <a:t> Numerical</a:t>
            </a:r>
            <a:br>
              <a:rPr lang="en-IN" dirty="0" smtClean="0"/>
            </a:br>
            <a:r>
              <a:rPr lang="en-IN" dirty="0" smtClean="0"/>
              <a:t>column=Rooms</a:t>
            </a:r>
            <a:endParaRPr lang="en-US" dirty="0"/>
          </a:p>
        </p:txBody>
      </p:sp>
      <p:pic>
        <p:nvPicPr>
          <p:cNvPr id="4" name="Content Placeholder 3" descr="3nu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11725"/>
            <a:ext cx="7239000" cy="404263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Column=bathroom</a:t>
            </a:r>
            <a:endParaRPr lang="en-US" dirty="0"/>
          </a:p>
        </p:txBody>
      </p:sp>
      <p:pic>
        <p:nvPicPr>
          <p:cNvPr id="4" name="Content Placeholder 3" descr="4nu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29990"/>
            <a:ext cx="7239000" cy="400610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Column=Rent amount (R$)</a:t>
            </a:r>
            <a:endParaRPr lang="en-US" dirty="0"/>
          </a:p>
        </p:txBody>
      </p:sp>
      <p:pic>
        <p:nvPicPr>
          <p:cNvPr id="4" name="Content Placeholder 3" descr="5nu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30282"/>
            <a:ext cx="7239000" cy="3405524"/>
          </a:xfrm>
        </p:spPr>
      </p:pic>
      <p:sp>
        <p:nvSpPr>
          <p:cNvPr id="5" name="TextBox 4"/>
          <p:cNvSpPr txBox="1"/>
          <p:nvPr/>
        </p:nvSpPr>
        <p:spPr>
          <a:xfrm>
            <a:off x="381000" y="5867400"/>
            <a:ext cx="7315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The Rent Amount is more then the average range!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Column=fire insurance (R$)</a:t>
            </a:r>
            <a:endParaRPr lang="en-US" dirty="0"/>
          </a:p>
        </p:txBody>
      </p:sp>
      <p:pic>
        <p:nvPicPr>
          <p:cNvPr id="4" name="Content Placeholder 3" descr="6nu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18858"/>
            <a:ext cx="7239000" cy="342837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Bivariete</a:t>
            </a:r>
            <a:r>
              <a:rPr lang="en-IN" dirty="0" smtClean="0"/>
              <a:t> cat to cat</a:t>
            </a:r>
            <a:br>
              <a:rPr lang="en-IN" dirty="0" smtClean="0"/>
            </a:br>
            <a:r>
              <a:rPr lang="en-IN" dirty="0" smtClean="0"/>
              <a:t>columns=city and animal</a:t>
            </a:r>
            <a:endParaRPr lang="en-US" dirty="0"/>
          </a:p>
        </p:txBody>
      </p:sp>
      <p:pic>
        <p:nvPicPr>
          <p:cNvPr id="4" name="Content Placeholder 3" descr="7bi c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045929"/>
            <a:ext cx="7239000" cy="3974230"/>
          </a:xfrm>
        </p:spPr>
      </p:pic>
      <p:sp>
        <p:nvSpPr>
          <p:cNvPr id="5" name="TextBox 4"/>
          <p:cNvSpPr txBox="1"/>
          <p:nvPr/>
        </p:nvSpPr>
        <p:spPr>
          <a:xfrm>
            <a:off x="457200" y="6019800"/>
            <a:ext cx="71628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The Sao Paulo City Has the major acceptance level for animals.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Columns=city to furniture</a:t>
            </a:r>
            <a:endParaRPr lang="en-US" dirty="0"/>
          </a:p>
        </p:txBody>
      </p:sp>
      <p:pic>
        <p:nvPicPr>
          <p:cNvPr id="4" name="Content Placeholder 3" descr="8bic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6317" y="2096194"/>
            <a:ext cx="6140766" cy="3873699"/>
          </a:xfrm>
        </p:spPr>
      </p:pic>
      <p:sp>
        <p:nvSpPr>
          <p:cNvPr id="5" name="TextBox 4"/>
          <p:cNvSpPr txBox="1"/>
          <p:nvPr/>
        </p:nvSpPr>
        <p:spPr>
          <a:xfrm>
            <a:off x="685800" y="6019800"/>
            <a:ext cx="65532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Comparing to other cities Sao Paulo has more not furnished homes but it also has more furnished home from others.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45</TotalTime>
  <Words>91</Words>
  <Application>Microsoft Office PowerPoint</Application>
  <PresentationFormat>On-screen Show (4:3)</PresentationFormat>
  <Paragraphs>19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HACKATHON PRESENTATION</vt:lpstr>
      <vt:lpstr>Univariet Categorical :- Column=CITY </vt:lpstr>
      <vt:lpstr>Column=Furniture</vt:lpstr>
      <vt:lpstr>Univariet Numerical column=Rooms</vt:lpstr>
      <vt:lpstr>Column=bathroom</vt:lpstr>
      <vt:lpstr>Column=Rent amount (R$)</vt:lpstr>
      <vt:lpstr>Column=fire insurance (R$)</vt:lpstr>
      <vt:lpstr>Bivariete cat to cat columns=city and animal</vt:lpstr>
      <vt:lpstr>Columns=city to furniture</vt:lpstr>
      <vt:lpstr>Cat to num columns=city to bathroom</vt:lpstr>
      <vt:lpstr>Columns=city to furniture</vt:lpstr>
      <vt:lpstr>multivariet Columns=rentamount(R$),rooms,furniture</vt:lpstr>
      <vt:lpstr>Columns=city,rooms,furniture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PRESENTATION</dc:title>
  <dc:creator>Windows User</dc:creator>
  <cp:lastModifiedBy>Windows User</cp:lastModifiedBy>
  <cp:revision>5</cp:revision>
  <dcterms:created xsi:type="dcterms:W3CDTF">2022-12-02T04:00:05Z</dcterms:created>
  <dcterms:modified xsi:type="dcterms:W3CDTF">2022-12-02T08:34:00Z</dcterms:modified>
</cp:coreProperties>
</file>