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38DAAE4-32E6-4F93-8893-C46D9F3AC1A1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2064044-8904-4E77-83D1-4C03B8217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8DAAE4-32E6-4F93-8893-C46D9F3AC1A1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64044-8904-4E77-83D1-4C03B8217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38DAAE4-32E6-4F93-8893-C46D9F3AC1A1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2064044-8904-4E77-83D1-4C03B8217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8DAAE4-32E6-4F93-8893-C46D9F3AC1A1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64044-8904-4E77-83D1-4C03B8217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38DAAE4-32E6-4F93-8893-C46D9F3AC1A1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2064044-8904-4E77-83D1-4C03B8217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8DAAE4-32E6-4F93-8893-C46D9F3AC1A1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64044-8904-4E77-83D1-4C03B8217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8DAAE4-32E6-4F93-8893-C46D9F3AC1A1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64044-8904-4E77-83D1-4C03B8217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8DAAE4-32E6-4F93-8893-C46D9F3AC1A1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64044-8904-4E77-83D1-4C03B8217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38DAAE4-32E6-4F93-8893-C46D9F3AC1A1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64044-8904-4E77-83D1-4C03B8217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8DAAE4-32E6-4F93-8893-C46D9F3AC1A1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64044-8904-4E77-83D1-4C03B8217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8DAAE4-32E6-4F93-8893-C46D9F3AC1A1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64044-8904-4E77-83D1-4C03B8217C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38DAAE4-32E6-4F93-8893-C46D9F3AC1A1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2064044-8904-4E77-83D1-4C03B8217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Credit_Data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DS1_L1_C6_S4_HackaThon_Archit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Column=</a:t>
            </a:r>
            <a:r>
              <a:rPr lang="en-IN" dirty="0" err="1" smtClean="0"/>
              <a:t>CNT_Fam_Members</a:t>
            </a:r>
            <a:endParaRPr lang="en-US" dirty="0"/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1794" y="2134296"/>
            <a:ext cx="7029811" cy="379749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Multivariet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Column=AMT_INCOME_TOTAL, TARGET</a:t>
            </a:r>
            <a:endParaRPr lang="en-US" dirty="0"/>
          </a:p>
        </p:txBody>
      </p:sp>
      <p:pic>
        <p:nvPicPr>
          <p:cNvPr id="5" name="Content Placeholder 4" descr="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2269" y="2277179"/>
            <a:ext cx="7048862" cy="3511730"/>
          </a:xfr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Column=AMT_GOODS_PRICE, CNT_FAM_MEMBERS, income.</a:t>
            </a:r>
            <a:endParaRPr lang="en-US" dirty="0"/>
          </a:p>
        </p:txBody>
      </p:sp>
      <p:pic>
        <p:nvPicPr>
          <p:cNvPr id="5" name="Content Placeholder 4" descr="12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4232"/>
            <a:ext cx="3521075" cy="3037899"/>
          </a:xfrm>
        </p:spPr>
      </p:pic>
      <p:pic>
        <p:nvPicPr>
          <p:cNvPr id="6" name="Content Placeholder 5" descr="12.1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371600" y="5257800"/>
            <a:ext cx="7239000" cy="123449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Column=AMT_GOODS_PRICE, CNT_FAM_MEMBERS, AMT_CREDIT</a:t>
            </a:r>
            <a:endParaRPr lang="en-US" dirty="0"/>
          </a:p>
        </p:txBody>
      </p:sp>
      <p:pic>
        <p:nvPicPr>
          <p:cNvPr id="4" name="Content Placeholder 3" descr="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981200"/>
            <a:ext cx="7696200" cy="47244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762000"/>
            <a:ext cx="5105400" cy="1115568"/>
          </a:xfrm>
        </p:spPr>
        <p:txBody>
          <a:bodyPr>
            <a:normAutofit/>
          </a:bodyPr>
          <a:lstStyle/>
          <a:p>
            <a:r>
              <a:rPr lang="en-IN" dirty="0" smtClean="0"/>
              <a:t> - : CONCLUSION : 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2057400"/>
            <a:ext cx="6400800" cy="3657600"/>
          </a:xfrm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IN" sz="1600" b="1" i="1" dirty="0" smtClean="0"/>
              <a:t>*There are very less customers who are having difficulties to pay there loan.</a:t>
            </a:r>
          </a:p>
          <a:p>
            <a:pPr algn="l"/>
            <a:r>
              <a:rPr lang="en-IN" sz="1600" b="1" i="1" dirty="0" smtClean="0"/>
              <a:t>*The working customers are more then unemployed customers.</a:t>
            </a:r>
          </a:p>
          <a:p>
            <a:pPr algn="l"/>
            <a:r>
              <a:rPr lang="en-IN" sz="1600" b="1" i="1" dirty="0" smtClean="0"/>
              <a:t>*Customer with children are very less.</a:t>
            </a:r>
            <a:endParaRPr lang="en-IN" sz="1600" b="1" dirty="0" smtClean="0"/>
          </a:p>
          <a:p>
            <a:pPr algn="l"/>
            <a:r>
              <a:rPr lang="en-IN" sz="1600" b="1" dirty="0" smtClean="0"/>
              <a:t>*Customer are </a:t>
            </a:r>
            <a:r>
              <a:rPr lang="en-IN" sz="1600" b="1" dirty="0" err="1" smtClean="0"/>
              <a:t>majorily</a:t>
            </a:r>
            <a:r>
              <a:rPr lang="en-IN" sz="1600" b="1" dirty="0" smtClean="0"/>
              <a:t> having 2 family mem</a:t>
            </a:r>
            <a:r>
              <a:rPr lang="en-IN" sz="1600" b="1" i="1" dirty="0" smtClean="0"/>
              <a:t>bers</a:t>
            </a:r>
          </a:p>
          <a:p>
            <a:pPr algn="l"/>
            <a:r>
              <a:rPr lang="en-IN" sz="1600" b="1" i="1" dirty="0" smtClean="0"/>
              <a:t>*There are customers who having there own house are higher then the customer who doesn’t have there own house.</a:t>
            </a:r>
          </a:p>
          <a:p>
            <a:pPr algn="l"/>
            <a:r>
              <a:rPr lang="en-IN" sz="1600" b="1" i="1" dirty="0" smtClean="0"/>
              <a:t>*The Customers that are given the document are higher as compare to who didn’t submitted the documents</a:t>
            </a:r>
          </a:p>
          <a:p>
            <a:pPr algn="l"/>
            <a:r>
              <a:rPr lang="en-IN" sz="1600" b="1" i="1" dirty="0" smtClean="0"/>
              <a:t>- Overall customers who are paying and are capable of paying there loans are in major count and rest all </a:t>
            </a:r>
            <a:r>
              <a:rPr lang="en-IN" sz="1600" b="1" i="1" dirty="0" smtClean="0"/>
              <a:t>customers </a:t>
            </a:r>
            <a:r>
              <a:rPr lang="en-IN" sz="1600" b="1" i="1" dirty="0" smtClean="0"/>
              <a:t>are having difficulties to pay there loan.</a:t>
            </a:r>
            <a:endParaRPr lang="en-US" sz="16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Univariet</a:t>
            </a:r>
            <a:r>
              <a:rPr lang="en-IN" dirty="0" smtClean="0"/>
              <a:t> Category</a:t>
            </a:r>
            <a:br>
              <a:rPr lang="en-IN" dirty="0" smtClean="0"/>
            </a:br>
            <a:r>
              <a:rPr lang="en-IN" dirty="0" smtClean="0"/>
              <a:t>Column=Gender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6721" y="2086669"/>
            <a:ext cx="6959958" cy="3892750"/>
          </a:xfr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Column=House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218" y="2010465"/>
            <a:ext cx="7086964" cy="4045158"/>
          </a:xfr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Column=</a:t>
            </a:r>
            <a:r>
              <a:rPr lang="en-IN" dirty="0" err="1" smtClean="0"/>
              <a:t>Name_Income_Type</a:t>
            </a:r>
            <a:endParaRPr lang="en-US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0042" y="1896159"/>
            <a:ext cx="7093315" cy="4273770"/>
          </a:xfr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Column=</a:t>
            </a:r>
            <a:r>
              <a:rPr lang="en-IN" dirty="0" err="1" smtClean="0"/>
              <a:t>Name_Education_Type</a:t>
            </a:r>
            <a:endParaRPr lang="en-US" dirty="0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0042" y="2019990"/>
            <a:ext cx="7093315" cy="402610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Column=</a:t>
            </a:r>
            <a:r>
              <a:rPr lang="en-IN" dirty="0" err="1" smtClean="0"/>
              <a:t>Name_Family_Status</a:t>
            </a:r>
            <a:endParaRPr lang="en-US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116" y="2019990"/>
            <a:ext cx="7163168" cy="402610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Univariet</a:t>
            </a:r>
            <a:r>
              <a:rPr lang="en-IN" dirty="0" smtClean="0"/>
              <a:t> Numerical</a:t>
            </a:r>
            <a:br>
              <a:rPr lang="en-IN" dirty="0" smtClean="0"/>
            </a:br>
            <a:r>
              <a:rPr lang="en-IN" dirty="0" smtClean="0"/>
              <a:t>Column=Target</a:t>
            </a:r>
            <a:endParaRPr lang="en-US" dirty="0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0845" y="2204150"/>
            <a:ext cx="6991709" cy="365778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Column=Children</a:t>
            </a:r>
            <a:endParaRPr lang="en-US" dirty="0"/>
          </a:p>
        </p:txBody>
      </p:sp>
      <p:pic>
        <p:nvPicPr>
          <p:cNvPr id="4" name="Content Placeholder 3" descr="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3364" y="2220026"/>
            <a:ext cx="7226671" cy="362603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Column=</a:t>
            </a:r>
            <a:r>
              <a:rPr lang="en-IN" dirty="0" err="1" smtClean="0"/>
              <a:t>AMT_Goods_Price</a:t>
            </a:r>
            <a:endParaRPr lang="en-US" dirty="0"/>
          </a:p>
        </p:txBody>
      </p:sp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7670" y="1842181"/>
            <a:ext cx="6998060" cy="438172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326</TotalTime>
  <Words>140</Words>
  <Application>Microsoft Office PowerPoint</Application>
  <PresentationFormat>On-screen Show (4:3)</PresentationFormat>
  <Paragraphs>22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Credit_Data</vt:lpstr>
      <vt:lpstr>Univariet Category Column=Gender</vt:lpstr>
      <vt:lpstr>Column=House</vt:lpstr>
      <vt:lpstr>Column=Name_Income_Type</vt:lpstr>
      <vt:lpstr>Column=Name_Education_Type</vt:lpstr>
      <vt:lpstr>Column=Name_Family_Status</vt:lpstr>
      <vt:lpstr>Univariet Numerical Column=Target</vt:lpstr>
      <vt:lpstr>Column=Children</vt:lpstr>
      <vt:lpstr>Column=AMT_Goods_Price</vt:lpstr>
      <vt:lpstr>Column=CNT_Fam_Members</vt:lpstr>
      <vt:lpstr>Multivariet Column=AMT_INCOME_TOTAL, TARGET</vt:lpstr>
      <vt:lpstr>Column=AMT_GOODS_PRICE, CNT_FAM_MEMBERS, income.</vt:lpstr>
      <vt:lpstr>Column=AMT_GOODS_PRICE, CNT_FAM_MEMBERS, AMT_CREDIT</vt:lpstr>
      <vt:lpstr> - : CONCLUSION : 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Credit_Data</dc:title>
  <dc:creator>Windows User</dc:creator>
  <cp:lastModifiedBy>Windows User</cp:lastModifiedBy>
  <cp:revision>33</cp:revision>
  <dcterms:created xsi:type="dcterms:W3CDTF">2022-12-05T01:56:46Z</dcterms:created>
  <dcterms:modified xsi:type="dcterms:W3CDTF">2022-12-06T04:44:50Z</dcterms:modified>
</cp:coreProperties>
</file>