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05D1375-8ACF-4B7E-BC32-772B03D3DB9B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7387399-BFF6-4332-9F69-0FBB2FC06E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DA0705-A1BB-4F8E-A65D-EC43DC98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9" y="-32906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MINI PROJECT 2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06A31E-0343-4485-AA81-388B703C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686" y="314370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Regression_Insurance_Data_Archit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28320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2776C7-44AC-4816-98D7-00523BD6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257"/>
          </a:xfrm>
        </p:spPr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5243E3-3F0F-4FA3-9C4B-2BB0F8C2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K NEAREST CV-SCORE IS HIGHEST</a:t>
            </a:r>
          </a:p>
          <a:p>
            <a:r>
              <a:rPr lang="en-US" dirty="0"/>
              <a:t>WITHOUT HYPERPARAMETER TUNING K NEAREST NEIGHBORS IS SHOWING BEST MODEL PERFORMANCE WITH LEAST ERRORS.</a:t>
            </a:r>
          </a:p>
          <a:p>
            <a:r>
              <a:rPr lang="en-US" dirty="0"/>
              <a:t>WITH HYPERPARAMETER TUNING , EVERY MODEL IS PERFORMING BETTER THAN PREVIOUS BUT ADABOOST IS PERFORMING BEST.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081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E2C589-BED2-4AB4-8119-2B999FF0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20" y="290285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362D15-E3AD-4C51-86BE-49C180DA183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77334" y="1407886"/>
            <a:ext cx="2806095" cy="75270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321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157" y="533401"/>
            <a:ext cx="6807200" cy="861290"/>
          </a:xfrm>
        </p:spPr>
        <p:txBody>
          <a:bodyPr/>
          <a:lstStyle/>
          <a:p>
            <a:pPr algn="l"/>
            <a:r>
              <a:rPr lang="en-IN" dirty="0" smtClean="0"/>
              <a:t>Algorithms used:-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589" y="2041236"/>
            <a:ext cx="6819704" cy="28263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n-IN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1.LinearRegression()</a:t>
            </a:r>
          </a:p>
          <a:p>
            <a:pPr marL="457200" indent="-457200" algn="ctr">
              <a:buAutoNum type="arabicPeriod"/>
            </a:pPr>
            <a:r>
              <a:rPr lang="en-IN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 </a:t>
            </a:r>
            <a:r>
              <a:rPr lang="en-IN" sz="2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DecisionTreeRegressor</a:t>
            </a:r>
            <a:r>
              <a:rPr lang="en-IN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()</a:t>
            </a:r>
          </a:p>
          <a:p>
            <a:pPr marL="457200" indent="-457200" algn="ctr">
              <a:buAutoNum type="arabicPeriod"/>
            </a:pPr>
            <a:r>
              <a:rPr lang="en-IN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3. </a:t>
            </a:r>
            <a:r>
              <a:rPr lang="en-IN" sz="2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KNeighborsRegressor</a:t>
            </a:r>
            <a:r>
              <a:rPr lang="en-IN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()</a:t>
            </a:r>
          </a:p>
          <a:p>
            <a:pPr marL="457200" indent="-457200" algn="ctr">
              <a:buAutoNum type="arabicPeriod"/>
            </a:pPr>
            <a:r>
              <a:rPr lang="en-IN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4.Lasso()</a:t>
            </a:r>
          </a:p>
          <a:p>
            <a:pPr marL="457200" indent="-457200" algn="ctr">
              <a:buAutoNum type="arabicPeriod"/>
            </a:pPr>
            <a:r>
              <a:rPr lang="en-IN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5. </a:t>
            </a:r>
            <a:r>
              <a:rPr lang="en-IN" sz="2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AdaBoostRegressor</a:t>
            </a:r>
            <a:r>
              <a:rPr lang="en-IN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335FBD-CE13-483B-8A5B-713BFB6E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visualizing the  smokers in male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see that ages between 30 to 40 are higher when compared to others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269ADC4-C34C-44C4-8742-B44C07C6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86" y="1708727"/>
            <a:ext cx="4898159" cy="4086688"/>
          </a:xfrm>
        </p:spPr>
      </p:pic>
    </p:spTree>
    <p:extLst>
      <p:ext uri="{BB962C8B-B14F-4D97-AF65-F5344CB8AC3E}">
        <p14:creationId xmlns="" xmlns:p14="http://schemas.microsoft.com/office/powerpoint/2010/main" val="370314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27A8C-3562-44FB-A6B2-49E1CC0E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42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this plot we can see that charges more in females than male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DE4319F-3744-416C-AD8B-2338D138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88" y="1717964"/>
            <a:ext cx="7445830" cy="4509535"/>
          </a:xfrm>
        </p:spPr>
      </p:pic>
    </p:spTree>
    <p:extLst>
      <p:ext uri="{BB962C8B-B14F-4D97-AF65-F5344CB8AC3E}">
        <p14:creationId xmlns="" xmlns:p14="http://schemas.microsoft.com/office/powerpoint/2010/main" val="428005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D9CBEC-689F-4465-876B-DF500E36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ploting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pie chart for different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classif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OB1(ordinary branches) has the highest of 29.10 and with lowest UW(UNDER WRITTER) 1.43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C2DB164-B632-464B-A155-BC413417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1717624"/>
            <a:ext cx="6604000" cy="4522154"/>
          </a:xfrm>
        </p:spPr>
      </p:pic>
    </p:spTree>
    <p:extLst>
      <p:ext uri="{BB962C8B-B14F-4D97-AF65-F5344CB8AC3E}">
        <p14:creationId xmlns="" xmlns:p14="http://schemas.microsoft.com/office/powerpoint/2010/main" val="323143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49B3E-EAF5-44D6-81BF-248DED25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Plot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classif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charges with-respect to gender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see that male got highest charges in between ob1 to ob2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E15E7BC-0CB5-4333-9A42-8E43E5A80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33599"/>
            <a:ext cx="8161866" cy="3991429"/>
          </a:xfrm>
        </p:spPr>
      </p:pic>
    </p:spTree>
    <p:extLst>
      <p:ext uri="{BB962C8B-B14F-4D97-AF65-F5344CB8AC3E}">
        <p14:creationId xmlns="" xmlns:p14="http://schemas.microsoft.com/office/powerpoint/2010/main" val="345492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4CF72B-8EC3-4803-AAC8-B4694A6D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Plot  charges vs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with-respect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classif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plot we can see that ob1 and ob2 has got highest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numbert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charges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CA1B9E79-5607-4A04-8DFE-ED303709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1611086"/>
            <a:ext cx="7387770" cy="4430939"/>
          </a:xfrm>
        </p:spPr>
      </p:pic>
    </p:spTree>
    <p:extLst>
      <p:ext uri="{BB962C8B-B14F-4D97-AF65-F5344CB8AC3E}">
        <p14:creationId xmlns="" xmlns:p14="http://schemas.microsoft.com/office/powerpoint/2010/main" val="32091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110000-9055-4531-B46A-D819A006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/>
              <a:t>DATAFRAME WITHOUT HYPERPARAMETER TUNING: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EA63A67-5DBB-41E2-AFB4-8BE4F0FA3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1306287"/>
            <a:ext cx="10686473" cy="3819896"/>
          </a:xfrm>
        </p:spPr>
      </p:pic>
    </p:spTree>
    <p:extLst>
      <p:ext uri="{BB962C8B-B14F-4D97-AF65-F5344CB8AC3E}">
        <p14:creationId xmlns="" xmlns:p14="http://schemas.microsoft.com/office/powerpoint/2010/main" val="201455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0B4BAF-FB50-4DA0-8C23-9238B96B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DATAFRAME WITH HYPERPARAMETER TUNING:</a:t>
            </a:r>
            <a:br>
              <a:rPr lang="en-IN" dirty="0"/>
            </a:br>
            <a:endParaRPr lang="en-IN" sz="2400" dirty="0"/>
          </a:p>
        </p:txBody>
      </p:sp>
      <p:pic>
        <p:nvPicPr>
          <p:cNvPr id="270" name="Content Placeholder 269">
            <a:extLst>
              <a:ext uri="{FF2B5EF4-FFF2-40B4-BE49-F238E27FC236}">
                <a16:creationId xmlns="" xmlns:a16="http://schemas.microsoft.com/office/drawing/2014/main" id="{645DE59E-4D94-45FD-B9B6-BC61BC64A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3" y="1930399"/>
            <a:ext cx="10723417" cy="3541487"/>
          </a:xfrm>
        </p:spPr>
      </p:pic>
    </p:spTree>
    <p:extLst>
      <p:ext uri="{BB962C8B-B14F-4D97-AF65-F5344CB8AC3E}">
        <p14:creationId xmlns="" xmlns:p14="http://schemas.microsoft.com/office/powerpoint/2010/main" val="124764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2232</TotalTime>
  <Words>116</Words>
  <Application>Microsoft Office PowerPoint</Application>
  <PresentationFormat>Custom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MINI PROJECT 2</vt:lpstr>
      <vt:lpstr>Algorithms used:-</vt:lpstr>
      <vt:lpstr>By visualizing the  smokers in male  we can see that ages between 30 to 40 are higher when compared to others   </vt:lpstr>
      <vt:lpstr>By this plot we can see that charges more in females than male</vt:lpstr>
      <vt:lpstr>By ploting the pie chart for different classif OB1(ordinary branches) has the highest of 29.10 and with lowest UW(UNDER WRITTER) 1.43</vt:lpstr>
      <vt:lpstr>Plot classif vs charges with-respect to gender we can see that male got highest charges in between ob1 to ob2</vt:lpstr>
      <vt:lpstr>Plot  charges vs bmi with-respect to classif In this plot we can see that ob1 and ob2 has got highest numbert of charges</vt:lpstr>
      <vt:lpstr>DATAFRAME WITHOUT HYPERPARAMETER TUNING: </vt:lpstr>
      <vt:lpstr>DATAFRAME WITH HYPERPARAMETER TUNING: </vt:lpstr>
      <vt:lpstr>Conclusion: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</dc:title>
  <dc:creator>DELL</dc:creator>
  <cp:lastModifiedBy>Windows User</cp:lastModifiedBy>
  <cp:revision>10</cp:revision>
  <dcterms:created xsi:type="dcterms:W3CDTF">2023-01-16T04:26:26Z</dcterms:created>
  <dcterms:modified xsi:type="dcterms:W3CDTF">2023-01-18T04:25:16Z</dcterms:modified>
</cp:coreProperties>
</file>