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6"/>
    <p:restoredTop sz="94690"/>
  </p:normalViewPr>
  <p:slideViewPr>
    <p:cSldViewPr snapToGrid="0" snapToObjects="1">
      <p:cViewPr varScale="1">
        <p:scale>
          <a:sx n="131" d="100"/>
          <a:sy n="13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41F7-A0BC-0C4E-9C34-CF35307D7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8F894-03B8-2643-9114-92BF1BAC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56D2-04E3-1E48-9F5D-FCA1892B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166A-3427-104B-8B2F-382ABFAC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97AE-CF93-0241-9FF0-28DB9F0B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CAED-424D-534A-AAC6-B6101726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8E851-27A2-B340-B00D-7451C6724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F7B7-9622-AC47-BADB-D7D9D648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B816-E6DE-BE47-BDB2-4FD7C6E2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5E0D-5106-1044-AE75-B14A31C7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EB8C2-C6A6-C245-BA69-BCD767141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B0E88-FDE6-D742-822F-8FD21607A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2FF0-DC38-EB4C-A23E-FF3FE597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72131-EAA4-9743-A4C5-EF0A97F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B51A-F970-194B-B339-910369E0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0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37F7-D6A3-4640-941F-C8FB1689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9333-F7DC-A540-8F03-288CB830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EC58-FD7A-3D46-BD0F-24A132C3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FD7E-3C40-484E-B2C8-2F922C42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E342-663C-5743-A35D-DBEDC135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EA7D-DEBE-4249-A5E9-93E018CF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16B9B-048C-FC47-810D-40825254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3C0B-CA83-1949-813C-6489EBCA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6634-9851-5C49-A564-3C46D900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68F3-F8A2-8B4C-9B0C-AA64B10C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5DCA-5B38-9B40-B4C1-2CBA198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15C7-7BE0-6044-8E3D-C5D831F92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8A165-38C5-BE4C-BF05-FE2F6B0A6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777E4-E117-D743-BA1E-5593A66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0C0B4-025B-1E48-A84A-C6F569D3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5DDE9-B9EB-A843-92CB-58641F05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42B8-EEFD-C44A-BFA1-7A00AFFE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7D73A-20DC-8A46-AFA0-DA77DD14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420F-85BA-5B47-BE40-DB3B768FA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69BAB-422C-E24A-B2EF-D17D5EE51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511-BE52-CE49-AD10-2C9CE2759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AC151-5FC0-0E4B-8C9E-F48239CA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6EC38-4ADF-294C-88CE-9D4BF56E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58CC2-AE21-0D43-8CAC-283D9E22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81C8-E593-5747-8F3A-9005C5D4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CC1-5208-9341-B3CE-55B058A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9B80A-0A1D-9349-8402-9790EF0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F59D-545E-BB48-AAA0-92930EBA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37E34-94F9-7443-9926-6656A8BF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279E3-A347-AD4B-BDEB-B34FF576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866E9-95D3-CC46-9146-8FD83D11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6AF9-64B7-E143-B53E-DFBD8F14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2BD2-8A2B-6246-AE36-9C337B86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43C2A-26DF-2348-A04F-BFBBFCD99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D7F0A-CE5A-2343-920E-387B89C1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FD4E-8E68-F543-AADC-A0EA1635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ADF5A-1244-C14E-9C5B-84BBC5E1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36F2-6E3C-DF45-AB80-3ED93044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3FC10-EC65-5E4F-89E5-E950CA59F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012C7-16E3-5C42-B385-F544EB43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11CD-8EA0-3845-A5A8-75160828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20C9-3362-684F-B2D7-DD512948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BB19D-6840-3E4D-BD34-979F9F0A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293C0-008E-7D45-B57A-68EE9FBA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95626-CAB7-F34B-B97C-AD1C75A6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2371-4CB2-3545-8613-F2B323F10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BE4F-84D0-2043-A373-DC2A33397D7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7070-9675-EF4D-9368-0CD502CE9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5A43-57A0-F74E-8478-0B2DE6397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B613-5243-0442-9AB5-FA7DDC94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95C712-39D6-2642-BA63-D51D5AF4E066}"/>
              </a:ext>
            </a:extLst>
          </p:cNvPr>
          <p:cNvCxnSpPr>
            <a:cxnSpLocks/>
          </p:cNvCxnSpPr>
          <p:nvPr/>
        </p:nvCxnSpPr>
        <p:spPr>
          <a:xfrm>
            <a:off x="2461098" y="914399"/>
            <a:ext cx="450811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1C412F-87E4-2D45-9B33-4839A26E06B8}"/>
              </a:ext>
            </a:extLst>
          </p:cNvPr>
          <p:cNvCxnSpPr>
            <a:cxnSpLocks/>
          </p:cNvCxnSpPr>
          <p:nvPr/>
        </p:nvCxnSpPr>
        <p:spPr>
          <a:xfrm flipV="1">
            <a:off x="2461098" y="1773809"/>
            <a:ext cx="4508113" cy="158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FEE129-E07F-8A49-8692-BD202BA8AC1A}"/>
              </a:ext>
            </a:extLst>
          </p:cNvPr>
          <p:cNvCxnSpPr>
            <a:cxnSpLocks/>
          </p:cNvCxnSpPr>
          <p:nvPr/>
        </p:nvCxnSpPr>
        <p:spPr>
          <a:xfrm flipV="1">
            <a:off x="2461098" y="2707661"/>
            <a:ext cx="4508113" cy="98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C9FBC95-3F69-C54D-9AE4-D3407F2A4FE5}"/>
              </a:ext>
            </a:extLst>
          </p:cNvPr>
          <p:cNvSpPr/>
          <p:nvPr/>
        </p:nvSpPr>
        <p:spPr>
          <a:xfrm>
            <a:off x="4120180" y="656215"/>
            <a:ext cx="849853" cy="51636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5B6573-57A1-D74C-95FA-3746467D877B}"/>
              </a:ext>
            </a:extLst>
          </p:cNvPr>
          <p:cNvSpPr/>
          <p:nvPr/>
        </p:nvSpPr>
        <p:spPr>
          <a:xfrm>
            <a:off x="3948057" y="1577273"/>
            <a:ext cx="1194098" cy="4410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9EE649-E776-0F4F-9366-C5A3377AC0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545106" y="1172584"/>
            <a:ext cx="1" cy="404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7C18113-2748-9D4F-8CA3-2432C5353448}"/>
              </a:ext>
            </a:extLst>
          </p:cNvPr>
          <p:cNvSpPr/>
          <p:nvPr/>
        </p:nvSpPr>
        <p:spPr>
          <a:xfrm>
            <a:off x="2804927" y="2427513"/>
            <a:ext cx="957431" cy="5701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547088-CABC-1841-9E1F-DC1AA2021B69}"/>
              </a:ext>
            </a:extLst>
          </p:cNvPr>
          <p:cNvSpPr/>
          <p:nvPr/>
        </p:nvSpPr>
        <p:spPr>
          <a:xfrm>
            <a:off x="4071639" y="2427513"/>
            <a:ext cx="957431" cy="5701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0CDD96-ABE5-1645-A629-5B6EA6970927}"/>
              </a:ext>
            </a:extLst>
          </p:cNvPr>
          <p:cNvSpPr/>
          <p:nvPr/>
        </p:nvSpPr>
        <p:spPr>
          <a:xfrm>
            <a:off x="5338351" y="2417652"/>
            <a:ext cx="1235337" cy="58987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Maggie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668FCE-914E-5D41-B7D8-50476FABC03C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3622145" y="1953745"/>
            <a:ext cx="500784" cy="55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FB1B2-6B17-1148-82F3-74C393586DA4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4545106" y="2018337"/>
            <a:ext cx="5249" cy="409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4D63FB-88DA-D640-96FC-6CF2FA0FD17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67283" y="1953745"/>
            <a:ext cx="551979" cy="550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9DA277-CF7C-F24F-A7EB-7656670AF7A2}"/>
              </a:ext>
            </a:extLst>
          </p:cNvPr>
          <p:cNvSpPr txBox="1"/>
          <p:nvPr/>
        </p:nvSpPr>
        <p:spPr>
          <a:xfrm>
            <a:off x="6969211" y="72973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Level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B1A26C-3819-8F4F-BA0F-2D12BD51295A}"/>
              </a:ext>
            </a:extLst>
          </p:cNvPr>
          <p:cNvSpPr txBox="1"/>
          <p:nvPr/>
        </p:nvSpPr>
        <p:spPr>
          <a:xfrm>
            <a:off x="6969211" y="161313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Level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122AC-A1BF-8C46-BB74-FB7A5F96BF80}"/>
              </a:ext>
            </a:extLst>
          </p:cNvPr>
          <p:cNvSpPr txBox="1"/>
          <p:nvPr/>
        </p:nvSpPr>
        <p:spPr>
          <a:xfrm>
            <a:off x="6969211" y="252792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726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Mejia Rosario</dc:creator>
  <cp:lastModifiedBy>Adrian Mejia Rosario</cp:lastModifiedBy>
  <cp:revision>3</cp:revision>
  <dcterms:created xsi:type="dcterms:W3CDTF">2018-07-13T20:01:22Z</dcterms:created>
  <dcterms:modified xsi:type="dcterms:W3CDTF">2018-07-13T20:18:27Z</dcterms:modified>
</cp:coreProperties>
</file>