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4"/>
  </p:sldMasterIdLst>
  <p:notesMasterIdLst>
    <p:notesMasterId r:id="rId9"/>
  </p:notesMasterIdLst>
  <p:sldIdLst>
    <p:sldId id="256" r:id="rId5"/>
    <p:sldId id="259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440FF"/>
    <a:srgbClr val="B31166"/>
    <a:srgbClr val="318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917" autoAdjust="0"/>
  </p:normalViewPr>
  <p:slideViewPr>
    <p:cSldViewPr snapToGrid="0">
      <p:cViewPr varScale="1">
        <p:scale>
          <a:sx n="59" d="100"/>
          <a:sy n="59" d="100"/>
        </p:scale>
        <p:origin x="15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1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E893-15F6-4C99-BA28-5ADA8D07ED7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E8076-D5D3-411B-875B-CCB62401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8076-D5D3-411B-875B-CCB6240140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8076-D5D3-411B-875B-CCB624014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8076-D5D3-411B-875B-CCB624014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8076-D5D3-411B-875B-CCB624014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885-AA85-4B9D-B7E2-AF16EEAF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CA82-289C-474F-9B54-0E41EF59D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425F-EC94-4DE0-81BE-DDB47538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3C86-BB22-4A63-929C-06A430C2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5481-FBE4-4BDD-8C49-E2C36171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8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177C-B29C-4CBF-A88C-1139C5B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71867-0044-42F4-85DC-620BC89C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8AA8-C47E-47BB-A839-458A17E6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A040-0814-423C-BB40-9EC4F852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B62D-7A96-4ACF-AE4E-B53DD519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0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31001-0171-49FF-8F53-B90D3CA74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25B2-D529-43DF-9470-A978F743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6B84-92E5-4391-A895-FBE79110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1435-B7E2-4507-AC6D-D3B59281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15FD-6434-42DE-AB17-D55A4749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A1BC-A070-432D-B935-46DA790C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D0D3-780D-4600-B481-3E51CAFE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3B95-AC23-41DB-96AD-E3310519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B3C9-23EF-4676-96D9-CFE5B654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4B00-BD06-4F5B-BD56-1F362789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7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6AD2-32D9-4C77-A64A-FC3923FA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831B0-D33E-4684-B20B-572DFDB3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DC0A-EEEF-422A-8C51-903C603C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3C1F-E628-4177-A542-B3114BBF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9F80-4CD0-4194-B1F9-144BA09A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0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A652-FBCE-47E7-B584-EFFF2A09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F639-0E5F-43C6-8202-048C0622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A88F-2475-47CD-A74B-65BCFCCC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17DDF-F6BF-41A3-9F80-7FCB674B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9CCE-059B-45B2-BC75-1926AF20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4A644-4BD5-491A-9DB3-A80ED5D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7D60-D47A-4F9C-A4D9-D16D6DFA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83A7-B1E5-4079-874D-F5B4C369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DF21-7F0A-47EF-A3FA-EEE17E8F2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3A424-F15B-4168-BC4E-B3539A191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732C8-E8BF-47E0-BB35-3F217DB2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AC6E6-CEBC-4B2A-A68F-5B98EF25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2CE23-1F1E-492E-8199-4DDB1196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EE609-B197-4426-867C-89648B8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1D96-CBDE-485C-BDE0-1ED3C3D9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78EC-8294-45EB-9DCE-DB1C819C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84CDF-CE20-4F89-B67E-24F29B4A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EA24-8670-425E-80F0-36E1E674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A431-DFB2-4B0B-B966-EF37C547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CF1D2-9957-4A7C-B122-56829B03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938E-07D2-4D90-AFBA-EAA7B065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D7D1-CC77-429D-BE6B-E9C18E53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E18A-0970-4AF0-BD75-051CFC7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AF33-59C8-40E6-BC3D-140583229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71CD9-2A41-40CC-933B-7DAF9397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35EF-DE90-453D-9C3D-997B3B18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DF88-8B61-4623-A47C-B0D721AC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5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30A2-EBDA-4788-84B6-8722A8E2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0F6BA-8D70-4F7E-9C23-C16EAAFC2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460A3-A1AD-4CF1-9538-D387A380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DD3A-D3DC-4204-943F-2DF57671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97E3-5EC7-460F-B3AE-DF9D244C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4FDF-D99A-4AD2-BB40-D1F17E3F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169F7-E07D-4E06-B896-AF2DE9C4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7F67-653E-42AC-A226-3927CD80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9FE5-27EA-4CAA-B72D-4F25EF228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F589-ADA8-42CE-8ACA-D8BD295DF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5334-C5C2-45A2-B6CF-E05A950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7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3182D5"/>
            </a:gs>
            <a:gs pos="39000">
              <a:schemeClr val="tx1"/>
            </a:gs>
            <a:gs pos="83000">
              <a:srgbClr val="7440FF"/>
            </a:gs>
            <a:gs pos="100000">
              <a:srgbClr val="7440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D12-9143-49A3-974C-218F6AD5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4" y="486382"/>
            <a:ext cx="11313693" cy="102250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Swaap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Labs 24 Onboarding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9F227-8DEE-454D-917E-E67BC493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3" y="3218420"/>
            <a:ext cx="5133474" cy="258248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C908BC-FA11-408D-8A80-5276FE26693A}"/>
              </a:ext>
            </a:extLst>
          </p:cNvPr>
          <p:cNvCxnSpPr>
            <a:cxnSpLocks/>
          </p:cNvCxnSpPr>
          <p:nvPr/>
        </p:nvCxnSpPr>
        <p:spPr>
          <a:xfrm>
            <a:off x="360944" y="2538663"/>
            <a:ext cx="1131369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88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362D0-EBB4-4690-9B54-E364D73A3483}"/>
              </a:ext>
            </a:extLst>
          </p:cNvPr>
          <p:cNvSpPr/>
          <p:nvPr/>
        </p:nvSpPr>
        <p:spPr>
          <a:xfrm>
            <a:off x="236481" y="362604"/>
            <a:ext cx="11682248" cy="1954925"/>
          </a:xfrm>
          <a:prstGeom prst="roundRect">
            <a:avLst/>
          </a:prstGeom>
          <a:gradFill>
            <a:gsLst>
              <a:gs pos="0">
                <a:srgbClr val="3182D5"/>
              </a:gs>
              <a:gs pos="39000">
                <a:schemeClr val="tx1"/>
              </a:gs>
              <a:gs pos="83000">
                <a:srgbClr val="7440FF"/>
              </a:gs>
              <a:gs pos="100000">
                <a:srgbClr val="7440FF"/>
              </a:gs>
            </a:gsLst>
            <a:path path="circle">
              <a:fillToRect l="100000" t="100000"/>
            </a:path>
          </a:gradFill>
          <a:ln>
            <a:solidFill>
              <a:srgbClr val="74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A8D40-91AB-4371-A8E5-257F8784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71" y="365125"/>
            <a:ext cx="11645458" cy="19524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159D-D055-4072-A0DA-9DD48831F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9750" y="2538663"/>
            <a:ext cx="4166428" cy="3934326"/>
          </a:xfrm>
        </p:spPr>
        <p:txBody>
          <a:bodyPr numCol="1">
            <a:normAutofit fontScale="77500" lnSpcReduction="20000"/>
          </a:bodyPr>
          <a:lstStyle/>
          <a:p>
            <a:pPr marL="0" indent="0" algn="ctr">
              <a:buClr>
                <a:srgbClr val="7440FF"/>
              </a:buClr>
              <a:buNone/>
            </a:pPr>
            <a:r>
              <a:rPr lang="en-US" sz="4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Web:  </a:t>
            </a:r>
          </a:p>
          <a:p>
            <a:pPr marL="0" indent="0" algn="ctr">
              <a:buClr>
                <a:srgbClr val="7440FF"/>
              </a:buClr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</a:p>
          <a:p>
            <a:pPr marL="0" indent="0" algn="ctr">
              <a:buClr>
                <a:srgbClr val="7440FF"/>
              </a:buClr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Reach Router</a:t>
            </a:r>
          </a:p>
          <a:p>
            <a:pPr marL="0" indent="0" algn="ctr">
              <a:buClr>
                <a:srgbClr val="7440FF"/>
              </a:buClr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</a:p>
          <a:p>
            <a:pPr marL="0" indent="0" algn="ctr">
              <a:buClr>
                <a:srgbClr val="7440FF"/>
              </a:buClr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Tailwind CSS</a:t>
            </a:r>
          </a:p>
          <a:p>
            <a:pPr marL="0" indent="0" algn="ctr">
              <a:buClr>
                <a:srgbClr val="7440FF"/>
              </a:buClr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Apollo</a:t>
            </a:r>
          </a:p>
          <a:p>
            <a:pPr marL="0" indent="0" algn="ctr">
              <a:buClr>
                <a:srgbClr val="7440FF"/>
              </a:buClr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Postgres</a:t>
            </a:r>
          </a:p>
          <a:p>
            <a:pPr marL="0" indent="0" algn="ctr">
              <a:buClr>
                <a:srgbClr val="7440FF"/>
              </a:buClr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Prisma</a:t>
            </a:r>
          </a:p>
          <a:p>
            <a:pPr marL="0" indent="0" algn="ctr">
              <a:buClr>
                <a:srgbClr val="7440FF"/>
              </a:buClr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Cypress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DB7DD-0400-403D-87B6-C1AF82BD47D0}"/>
              </a:ext>
            </a:extLst>
          </p:cNvPr>
          <p:cNvSpPr/>
          <p:nvPr/>
        </p:nvSpPr>
        <p:spPr>
          <a:xfrm>
            <a:off x="6915898" y="2502671"/>
            <a:ext cx="47559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7440FF"/>
              </a:buClr>
            </a:pPr>
            <a:r>
              <a:rPr lang="en-US" sz="2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iOS:  </a:t>
            </a:r>
          </a:p>
          <a:p>
            <a:pPr algn="ctr">
              <a:buClr>
                <a:srgbClr val="7440FF"/>
              </a:buClr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Cloudinary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buClr>
                <a:srgbClr val="7440FF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Auth0</a:t>
            </a:r>
          </a:p>
          <a:p>
            <a:pPr algn="ctr">
              <a:buClr>
                <a:srgbClr val="7440FF"/>
              </a:buClr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QRCode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Generator Library</a:t>
            </a:r>
          </a:p>
          <a:p>
            <a:pPr algn="ctr">
              <a:buClr>
                <a:srgbClr val="7440FF"/>
              </a:buClr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URLSession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buClr>
                <a:srgbClr val="7440FF"/>
              </a:buClr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CoreData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buClr>
                <a:srgbClr val="7440FF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Apollo iOS SDK</a:t>
            </a:r>
          </a:p>
          <a:p>
            <a:pPr algn="ctr">
              <a:buClr>
                <a:srgbClr val="7440FF"/>
              </a:buClr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CoreLocation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buClr>
                <a:srgbClr val="7440FF"/>
              </a:buClr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MapKit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E81D85-41BA-4518-A6AD-C9241C73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783" y="5646403"/>
            <a:ext cx="2254564" cy="11341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95E96-4FBC-4055-A2DE-9C5EACE6D1CD}"/>
              </a:ext>
            </a:extLst>
          </p:cNvPr>
          <p:cNvCxnSpPr>
            <a:cxnSpLocks/>
          </p:cNvCxnSpPr>
          <p:nvPr/>
        </p:nvCxnSpPr>
        <p:spPr>
          <a:xfrm>
            <a:off x="6472985" y="2538663"/>
            <a:ext cx="0" cy="3934326"/>
          </a:xfrm>
          <a:prstGeom prst="line">
            <a:avLst/>
          </a:prstGeom>
          <a:ln w="76200">
            <a:solidFill>
              <a:srgbClr val="74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5061D5-4069-4727-96D0-71CB4E5AC944}"/>
              </a:ext>
            </a:extLst>
          </p:cNvPr>
          <p:cNvSpPr/>
          <p:nvPr/>
        </p:nvSpPr>
        <p:spPr>
          <a:xfrm>
            <a:off x="10472475" y="5722883"/>
            <a:ext cx="756745" cy="1135117"/>
          </a:xfrm>
          <a:prstGeom prst="rect">
            <a:avLst/>
          </a:prstGeom>
          <a:solidFill>
            <a:srgbClr val="7440FF"/>
          </a:solidFill>
          <a:ln>
            <a:solidFill>
              <a:srgbClr val="74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75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5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25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75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3182D5"/>
            </a:gs>
            <a:gs pos="39000">
              <a:schemeClr val="tx1"/>
            </a:gs>
            <a:gs pos="83000">
              <a:srgbClr val="7440FF"/>
            </a:gs>
            <a:gs pos="100000">
              <a:srgbClr val="7440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9F227-8DEE-454D-917E-E67BC493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90" y="3648436"/>
            <a:ext cx="4107019" cy="206610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C908BC-FA11-408D-8A80-5276FE26693A}"/>
              </a:ext>
            </a:extLst>
          </p:cNvPr>
          <p:cNvCxnSpPr>
            <a:cxnSpLocks/>
          </p:cNvCxnSpPr>
          <p:nvPr/>
        </p:nvCxnSpPr>
        <p:spPr>
          <a:xfrm>
            <a:off x="360944" y="2169390"/>
            <a:ext cx="1131369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371B5DF-D285-4DEF-B290-49BD5C9E5085}"/>
              </a:ext>
            </a:extLst>
          </p:cNvPr>
          <p:cNvSpPr txBox="1">
            <a:spLocks/>
          </p:cNvSpPr>
          <p:nvPr/>
        </p:nvSpPr>
        <p:spPr>
          <a:xfrm>
            <a:off x="360946" y="640271"/>
            <a:ext cx="11313692" cy="10225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Swaap’s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full Product Vision at: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18F8DD14-EAC6-4ED4-B22E-19B9B349D4A1}"/>
              </a:ext>
            </a:extLst>
          </p:cNvPr>
          <p:cNvSpPr txBox="1">
            <a:spLocks/>
          </p:cNvSpPr>
          <p:nvPr/>
        </p:nvSpPr>
        <p:spPr>
          <a:xfrm>
            <a:off x="163998" y="2413046"/>
            <a:ext cx="11707586" cy="71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https://www.notion.so/Swaap-1fa5dafff4964d9d99e07d98dadb8615</a:t>
            </a:r>
          </a:p>
        </p:txBody>
      </p:sp>
    </p:spTree>
    <p:extLst>
      <p:ext uri="{BB962C8B-B14F-4D97-AF65-F5344CB8AC3E}">
        <p14:creationId xmlns:p14="http://schemas.microsoft.com/office/powerpoint/2010/main" val="8135214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362D0-EBB4-4690-9B54-E364D73A3483}"/>
              </a:ext>
            </a:extLst>
          </p:cNvPr>
          <p:cNvSpPr/>
          <p:nvPr/>
        </p:nvSpPr>
        <p:spPr>
          <a:xfrm>
            <a:off x="236481" y="261257"/>
            <a:ext cx="11699705" cy="6319157"/>
          </a:xfrm>
          <a:prstGeom prst="roundRect">
            <a:avLst/>
          </a:prstGeom>
          <a:gradFill>
            <a:gsLst>
              <a:gs pos="0">
                <a:srgbClr val="3182D5"/>
              </a:gs>
              <a:gs pos="39000">
                <a:schemeClr val="tx1"/>
              </a:gs>
              <a:gs pos="83000">
                <a:srgbClr val="7440FF"/>
              </a:gs>
              <a:gs pos="100000">
                <a:srgbClr val="7440FF"/>
              </a:gs>
            </a:gsLst>
            <a:path path="circle">
              <a:fillToRect l="100000" t="100000"/>
            </a:path>
          </a:gradFill>
          <a:ln>
            <a:solidFill>
              <a:srgbClr val="74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159D-D055-4072-A0DA-9DD48831F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918516"/>
            <a:ext cx="12192000" cy="1004637"/>
          </a:xfrm>
        </p:spPr>
        <p:txBody>
          <a:bodyPr numCol="1">
            <a:normAutofit/>
          </a:bodyPr>
          <a:lstStyle/>
          <a:p>
            <a:pPr marL="0" indent="0" algn="ctr">
              <a:buClr>
                <a:srgbClr val="7440FF"/>
              </a:buClr>
              <a:buNone/>
            </a:pPr>
            <a:r>
              <a:rPr lang="en-US" sz="4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NOT PART OF WEB APP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E81D85-41BA-4518-A6AD-C9241C73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98" y="4993344"/>
            <a:ext cx="2254564" cy="11341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E5061D5-4069-4727-96D0-71CB4E5AC944}"/>
              </a:ext>
            </a:extLst>
          </p:cNvPr>
          <p:cNvSpPr/>
          <p:nvPr/>
        </p:nvSpPr>
        <p:spPr>
          <a:xfrm>
            <a:off x="9235257" y="5671733"/>
            <a:ext cx="756745" cy="1135117"/>
          </a:xfrm>
          <a:prstGeom prst="rect">
            <a:avLst/>
          </a:prstGeom>
          <a:solidFill>
            <a:srgbClr val="7440FF"/>
          </a:solidFill>
          <a:ln>
            <a:solidFill>
              <a:srgbClr val="74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9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DCC749382DAD45826A317FD3E1410A" ma:contentTypeVersion="7" ma:contentTypeDescription="Create a new document." ma:contentTypeScope="" ma:versionID="d6d8aec080a9aa8018114efa2715ba39">
  <xsd:schema xmlns:xsd="http://www.w3.org/2001/XMLSchema" xmlns:xs="http://www.w3.org/2001/XMLSchema" xmlns:p="http://schemas.microsoft.com/office/2006/metadata/properties" xmlns:ns3="ccc1ed69-896a-4afd-91f5-889ddb2e1f50" xmlns:ns4="ed9cb6eb-6c27-4de8-b756-017721c84720" targetNamespace="http://schemas.microsoft.com/office/2006/metadata/properties" ma:root="true" ma:fieldsID="02f5124f0cf31271d59b8d632fcba622" ns3:_="" ns4:_="">
    <xsd:import namespace="ccc1ed69-896a-4afd-91f5-889ddb2e1f50"/>
    <xsd:import namespace="ed9cb6eb-6c27-4de8-b756-017721c847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1ed69-896a-4afd-91f5-889ddb2e1f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cb6eb-6c27-4de8-b756-017721c8472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DF7B83-A2F3-4537-97B2-B4C6F2F8015D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d9cb6eb-6c27-4de8-b756-017721c84720"/>
    <ds:schemaRef ds:uri="ccc1ed69-896a-4afd-91f5-889ddb2e1f5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9ACA81-8A46-443F-8EB1-41C52E6E6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B2DEC8-88B0-4126-9765-D4ACA7755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1ed69-896a-4afd-91f5-889ddb2e1f50"/>
    <ds:schemaRef ds:uri="ed9cb6eb-6c27-4de8-b756-017721c847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59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Swaap: Labs 24 Onboarding</vt:lpstr>
      <vt:lpstr>Tech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Ingram</dc:creator>
  <cp:lastModifiedBy>Erica Ingram</cp:lastModifiedBy>
  <cp:revision>249</cp:revision>
  <dcterms:created xsi:type="dcterms:W3CDTF">2020-03-11T21:17:01Z</dcterms:created>
  <dcterms:modified xsi:type="dcterms:W3CDTF">2020-04-28T16:07:04Z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0x01010087DCC749382DAD45826A317FD3E1410A</vt:lpwstr>
  </property>
</Properties>
</file>