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30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Line Callout 2 (No Border) 30"/>
          <p:cNvSpPr/>
          <p:nvPr/>
        </p:nvSpPr>
        <p:spPr>
          <a:xfrm>
            <a:off x="6547888" y="1934032"/>
            <a:ext cx="1054632" cy="202581"/>
          </a:xfrm>
          <a:prstGeom prst="callout2">
            <a:avLst>
              <a:gd name="adj1" fmla="val 50457"/>
              <a:gd name="adj2" fmla="val 101140"/>
              <a:gd name="adj3" fmla="val 51006"/>
              <a:gd name="adj4" fmla="val 159936"/>
              <a:gd name="adj5" fmla="val 589573"/>
              <a:gd name="adj6" fmla="val 175442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loadEventEnd</a:t>
            </a:r>
            <a:endParaRPr lang="en-US" sz="1050" b="1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399" y="3202258"/>
            <a:ext cx="6096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Prompt for unload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3202258"/>
            <a:ext cx="503664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App cache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91936" y="3200400"/>
            <a:ext cx="457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DNS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0" y="3200400"/>
            <a:ext cx="457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TCP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9000" y="3200400"/>
            <a:ext cx="10668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Request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5800" y="3200400"/>
            <a:ext cx="10668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Response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67104" y="3200400"/>
            <a:ext cx="762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l</a:t>
            </a:r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oad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25501" y="3200400"/>
            <a:ext cx="2041603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Processing</a:t>
            </a:r>
          </a:p>
        </p:txBody>
      </p:sp>
      <p:sp>
        <p:nvSpPr>
          <p:cNvPr id="14" name="Line Callout 2 (No Border) 13"/>
          <p:cNvSpPr/>
          <p:nvPr/>
        </p:nvSpPr>
        <p:spPr>
          <a:xfrm>
            <a:off x="2819400" y="682758"/>
            <a:ext cx="1066800" cy="202581"/>
          </a:xfrm>
          <a:prstGeom prst="callout2">
            <a:avLst>
              <a:gd name="adj1" fmla="val 50457"/>
              <a:gd name="adj2" fmla="val 29"/>
              <a:gd name="adj3" fmla="val 50456"/>
              <a:gd name="adj4" fmla="val -51020"/>
              <a:gd name="adj5" fmla="val 1243718"/>
              <a:gd name="adj6" fmla="val -183651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u="sng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redirectStart</a:t>
            </a:r>
            <a:endParaRPr lang="en-US" sz="105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5" name="Line Callout 2 (No Border) 14"/>
          <p:cNvSpPr/>
          <p:nvPr/>
        </p:nvSpPr>
        <p:spPr>
          <a:xfrm>
            <a:off x="3116766" y="1120699"/>
            <a:ext cx="1173480" cy="202581"/>
          </a:xfrm>
          <a:prstGeom prst="callout2">
            <a:avLst>
              <a:gd name="adj1" fmla="val 50457"/>
              <a:gd name="adj2" fmla="val -1365"/>
              <a:gd name="adj3" fmla="val 50457"/>
              <a:gd name="adj4" fmla="val -52904"/>
              <a:gd name="adj5" fmla="val 1037246"/>
              <a:gd name="adj6" fmla="val -109322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fetchStart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6" name="Line Callout 2 (No Border) 15"/>
          <p:cNvSpPr/>
          <p:nvPr/>
        </p:nvSpPr>
        <p:spPr>
          <a:xfrm>
            <a:off x="3506130" y="1310272"/>
            <a:ext cx="1424568" cy="202581"/>
          </a:xfrm>
          <a:prstGeom prst="callout2">
            <a:avLst>
              <a:gd name="adj1" fmla="val 46787"/>
              <a:gd name="adj2" fmla="val -1168"/>
              <a:gd name="adj3" fmla="val 50457"/>
              <a:gd name="adj4" fmla="val -52904"/>
              <a:gd name="adj5" fmla="val 941834"/>
              <a:gd name="adj6" fmla="val -78070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domainLookupStart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7" name="Line Callout 2 (No Border) 16"/>
          <p:cNvSpPr/>
          <p:nvPr/>
        </p:nvSpPr>
        <p:spPr>
          <a:xfrm>
            <a:off x="3695700" y="1496121"/>
            <a:ext cx="1242432" cy="202581"/>
          </a:xfrm>
          <a:prstGeom prst="callout2">
            <a:avLst>
              <a:gd name="adj1" fmla="val 50457"/>
              <a:gd name="adj2" fmla="val 29"/>
              <a:gd name="adj3" fmla="val 50457"/>
              <a:gd name="adj4" fmla="val -52904"/>
              <a:gd name="adj5" fmla="val 828073"/>
              <a:gd name="adj6" fmla="val -67898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domainLookupEnd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8" name="Line Callout 2 (No Border) 17"/>
          <p:cNvSpPr/>
          <p:nvPr/>
        </p:nvSpPr>
        <p:spPr>
          <a:xfrm>
            <a:off x="4038600" y="1702419"/>
            <a:ext cx="1242432" cy="202581"/>
          </a:xfrm>
          <a:prstGeom prst="callout2">
            <a:avLst>
              <a:gd name="adj1" fmla="val 50457"/>
              <a:gd name="adj2" fmla="val 29"/>
              <a:gd name="adj3" fmla="val 50457"/>
              <a:gd name="adj4" fmla="val -52904"/>
              <a:gd name="adj5" fmla="val 743669"/>
              <a:gd name="adj6" fmla="val -90635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connectStart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9" name="Line Callout 2 (No Border) 18"/>
          <p:cNvSpPr/>
          <p:nvPr/>
        </p:nvSpPr>
        <p:spPr>
          <a:xfrm>
            <a:off x="4472568" y="2133600"/>
            <a:ext cx="1242432" cy="202581"/>
          </a:xfrm>
          <a:prstGeom prst="callout2">
            <a:avLst>
              <a:gd name="adj1" fmla="val 50457"/>
              <a:gd name="adj2" fmla="val 29"/>
              <a:gd name="adj3" fmla="val 50457"/>
              <a:gd name="adj4" fmla="val -52904"/>
              <a:gd name="adj5" fmla="val 523485"/>
              <a:gd name="adj6" fmla="val -90635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connectEnd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0" name="Line Callout 2 (No Border) 19"/>
          <p:cNvSpPr/>
          <p:nvPr/>
        </p:nvSpPr>
        <p:spPr>
          <a:xfrm>
            <a:off x="4701168" y="2312019"/>
            <a:ext cx="1242432" cy="202581"/>
          </a:xfrm>
          <a:prstGeom prst="callout2">
            <a:avLst>
              <a:gd name="adj1" fmla="val 50457"/>
              <a:gd name="adj2" fmla="val 29"/>
              <a:gd name="adj3" fmla="val 50457"/>
              <a:gd name="adj4" fmla="val -52904"/>
              <a:gd name="adj5" fmla="val 431743"/>
              <a:gd name="adj6" fmla="val -101406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requestStart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2" name="Line Callout 2 (No Border) 21"/>
          <p:cNvSpPr/>
          <p:nvPr/>
        </p:nvSpPr>
        <p:spPr>
          <a:xfrm>
            <a:off x="5144430" y="2518317"/>
            <a:ext cx="1242432" cy="202581"/>
          </a:xfrm>
          <a:prstGeom prst="callout2">
            <a:avLst>
              <a:gd name="adj1" fmla="val 50457"/>
              <a:gd name="adj2" fmla="val 29"/>
              <a:gd name="adj3" fmla="val 46787"/>
              <a:gd name="adj4" fmla="val -38544"/>
              <a:gd name="adj5" fmla="val 328990"/>
              <a:gd name="adj6" fmla="val -51742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responseStart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3" name="Line Callout 2 (No Border) 22"/>
          <p:cNvSpPr/>
          <p:nvPr/>
        </p:nvSpPr>
        <p:spPr>
          <a:xfrm>
            <a:off x="5638800" y="2728332"/>
            <a:ext cx="1242432" cy="202581"/>
          </a:xfrm>
          <a:prstGeom prst="callout2">
            <a:avLst>
              <a:gd name="adj1" fmla="val 50457"/>
              <a:gd name="adj2" fmla="val 29"/>
              <a:gd name="adj3" fmla="val 46787"/>
              <a:gd name="adj4" fmla="val -847"/>
              <a:gd name="adj5" fmla="val 229909"/>
              <a:gd name="adj6" fmla="val -6866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responseEnd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4" name="Line Callout 2 (No Border) 23"/>
          <p:cNvSpPr/>
          <p:nvPr/>
        </p:nvSpPr>
        <p:spPr>
          <a:xfrm>
            <a:off x="6225168" y="5536581"/>
            <a:ext cx="1242432" cy="202581"/>
          </a:xfrm>
          <a:prstGeom prst="callout2">
            <a:avLst>
              <a:gd name="adj1" fmla="val 50457"/>
              <a:gd name="adj2" fmla="val 29"/>
              <a:gd name="adj3" fmla="val 46787"/>
              <a:gd name="adj4" fmla="val -38544"/>
              <a:gd name="adj5" fmla="val -676703"/>
              <a:gd name="adj6" fmla="val -136402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u="sng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unloadEventStart</a:t>
            </a:r>
            <a:endParaRPr lang="en-US" sz="105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6" name="Line Callout 2 (No Border) 25"/>
          <p:cNvSpPr/>
          <p:nvPr/>
        </p:nvSpPr>
        <p:spPr>
          <a:xfrm>
            <a:off x="6439830" y="5304264"/>
            <a:ext cx="1242432" cy="202581"/>
          </a:xfrm>
          <a:prstGeom prst="callout2">
            <a:avLst>
              <a:gd name="adj1" fmla="val 50457"/>
              <a:gd name="adj2" fmla="val 29"/>
              <a:gd name="adj3" fmla="val 46787"/>
              <a:gd name="adj4" fmla="val -38544"/>
              <a:gd name="adj5" fmla="val -582744"/>
              <a:gd name="adj6" fmla="val -110070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u="sng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unloadEventEnd</a:t>
            </a:r>
            <a:endParaRPr lang="en-US" sz="105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7" name="Line Callout 2 (No Border) 26"/>
          <p:cNvSpPr/>
          <p:nvPr/>
        </p:nvSpPr>
        <p:spPr>
          <a:xfrm>
            <a:off x="6805672" y="5105400"/>
            <a:ext cx="1242432" cy="202581"/>
          </a:xfrm>
          <a:prstGeom prst="callout2">
            <a:avLst>
              <a:gd name="adj1" fmla="val 50457"/>
              <a:gd name="adj2" fmla="val 29"/>
              <a:gd name="adj3" fmla="val 46787"/>
              <a:gd name="adj4" fmla="val -38544"/>
              <a:gd name="adj5" fmla="val -639095"/>
              <a:gd name="adj6" fmla="val -89169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domLoading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8" name="Line Callout 2 (No Border) 27"/>
          <p:cNvSpPr/>
          <p:nvPr/>
        </p:nvSpPr>
        <p:spPr>
          <a:xfrm>
            <a:off x="6981304" y="4876800"/>
            <a:ext cx="1242432" cy="202581"/>
          </a:xfrm>
          <a:prstGeom prst="callout2">
            <a:avLst>
              <a:gd name="adj1" fmla="val 50457"/>
              <a:gd name="adj2" fmla="val 29"/>
              <a:gd name="adj3" fmla="val 46787"/>
              <a:gd name="adj4" fmla="val -38544"/>
              <a:gd name="adj5" fmla="val -546427"/>
              <a:gd name="adj6" fmla="val -90059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domInteractive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9" name="Line Callout 2 (No Border) 28"/>
          <p:cNvSpPr/>
          <p:nvPr/>
        </p:nvSpPr>
        <p:spPr>
          <a:xfrm>
            <a:off x="6846384" y="4727351"/>
            <a:ext cx="1891676" cy="204338"/>
          </a:xfrm>
          <a:prstGeom prst="callout2">
            <a:avLst>
              <a:gd name="adj1" fmla="val 25363"/>
              <a:gd name="adj2" fmla="val -1326"/>
              <a:gd name="adj3" fmla="val 25875"/>
              <a:gd name="adj4" fmla="val -12342"/>
              <a:gd name="adj5" fmla="val -278742"/>
              <a:gd name="adj6" fmla="val -38096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domContentLoadedEventStart</a:t>
            </a:r>
            <a:endParaRPr lang="en-US" sz="1050" b="1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2" name="Line Callout 2 (No Border) 31"/>
          <p:cNvSpPr/>
          <p:nvPr/>
        </p:nvSpPr>
        <p:spPr>
          <a:xfrm>
            <a:off x="6537904" y="2199577"/>
            <a:ext cx="1090757" cy="213732"/>
          </a:xfrm>
          <a:prstGeom prst="callout2">
            <a:avLst>
              <a:gd name="adj1" fmla="val 54675"/>
              <a:gd name="adj2" fmla="val 100337"/>
              <a:gd name="adj3" fmla="val 58454"/>
              <a:gd name="adj4" fmla="val 114096"/>
              <a:gd name="adj5" fmla="val 440203"/>
              <a:gd name="adj6" fmla="val 103570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loadEventStart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8200" y="3202258"/>
            <a:ext cx="934496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redirect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4" name="Line Callout 2 (No Border) 33"/>
          <p:cNvSpPr/>
          <p:nvPr/>
        </p:nvSpPr>
        <p:spPr>
          <a:xfrm>
            <a:off x="2895600" y="914400"/>
            <a:ext cx="1066800" cy="202581"/>
          </a:xfrm>
          <a:prstGeom prst="callout2">
            <a:avLst>
              <a:gd name="adj1" fmla="val 50457"/>
              <a:gd name="adj2" fmla="val 29"/>
              <a:gd name="adj3" fmla="val 55417"/>
              <a:gd name="adj4" fmla="val -41601"/>
              <a:gd name="adj5" fmla="val 1129957"/>
              <a:gd name="adj6" fmla="val -107157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u="sng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redirectEnd</a:t>
            </a:r>
            <a:endParaRPr lang="en-US" sz="105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5" name="Line Callout 2 (No Border) 34"/>
          <p:cNvSpPr/>
          <p:nvPr/>
        </p:nvSpPr>
        <p:spPr>
          <a:xfrm>
            <a:off x="2667000" y="457200"/>
            <a:ext cx="1066800" cy="202581"/>
          </a:xfrm>
          <a:prstGeom prst="callout2">
            <a:avLst>
              <a:gd name="adj1" fmla="val 50457"/>
              <a:gd name="adj2" fmla="val 29"/>
              <a:gd name="adj3" fmla="val 50457"/>
              <a:gd name="adj4" fmla="val -52904"/>
              <a:gd name="adj5" fmla="val 1350907"/>
              <a:gd name="adj6" fmla="val -175679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u="sng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navigationStart</a:t>
            </a:r>
            <a:endParaRPr lang="en-US" sz="105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5800" y="3581400"/>
            <a:ext cx="58888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unload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6" name="Line Callout 2 (No Border) 35"/>
          <p:cNvSpPr/>
          <p:nvPr/>
        </p:nvSpPr>
        <p:spPr>
          <a:xfrm>
            <a:off x="4320168" y="1931019"/>
            <a:ext cx="1623432" cy="202581"/>
          </a:xfrm>
          <a:prstGeom prst="callout2">
            <a:avLst>
              <a:gd name="adj1" fmla="val 50457"/>
              <a:gd name="adj2" fmla="val 29"/>
              <a:gd name="adj3" fmla="val 50457"/>
              <a:gd name="adj4" fmla="val -47540"/>
              <a:gd name="adj5" fmla="val 613787"/>
              <a:gd name="adj6" fmla="val -71860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(</a:t>
            </a:r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secureConnectionStart</a:t>
            </a:r>
            <a:r>
              <a:rPr lang="en-US" sz="105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)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02128" y="3581400"/>
            <a:ext cx="1407088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DOMContentLoaded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9" name="Line Callout 2 (No Border) 38"/>
          <p:cNvSpPr/>
          <p:nvPr/>
        </p:nvSpPr>
        <p:spPr>
          <a:xfrm>
            <a:off x="7026863" y="4420079"/>
            <a:ext cx="1820556" cy="202581"/>
          </a:xfrm>
          <a:prstGeom prst="callout2">
            <a:avLst>
              <a:gd name="adj1" fmla="val 54674"/>
              <a:gd name="adj2" fmla="val -1874"/>
              <a:gd name="adj3" fmla="val 55224"/>
              <a:gd name="adj4" fmla="val -16729"/>
              <a:gd name="adj5" fmla="val -118479"/>
              <a:gd name="adj6" fmla="val 25172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domContentLoadedEventEnd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0" name="Line Callout 2 (No Border) 39"/>
          <p:cNvSpPr/>
          <p:nvPr/>
        </p:nvSpPr>
        <p:spPr>
          <a:xfrm>
            <a:off x="7775910" y="4144710"/>
            <a:ext cx="984296" cy="202581"/>
          </a:xfrm>
          <a:prstGeom prst="callout2">
            <a:avLst>
              <a:gd name="adj1" fmla="val 58894"/>
              <a:gd name="adj2" fmla="val 29"/>
              <a:gd name="adj3" fmla="val 55224"/>
              <a:gd name="adj4" fmla="val -18575"/>
              <a:gd name="adj5" fmla="val -164879"/>
              <a:gd name="adj6" fmla="val -15004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domComplete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79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37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Zhiheng</dc:creator>
  <cp:lastModifiedBy>Philippe Le Hégaret</cp:lastModifiedBy>
  <cp:revision>29</cp:revision>
  <dcterms:created xsi:type="dcterms:W3CDTF">2006-08-16T00:00:00Z</dcterms:created>
  <dcterms:modified xsi:type="dcterms:W3CDTF">2013-01-25T19:25:39Z</dcterms:modified>
</cp:coreProperties>
</file>