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e3f6dc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5e3f6dc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421aec3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d421aec3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d421aec3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ae083a85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4ae083a85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more complex version of make 1 that brings in the len function from earlier in the unit.</a:t>
            </a:r>
            <a:endParaRPr/>
          </a:p>
        </p:txBody>
      </p:sp>
      <p:sp>
        <p:nvSpPr>
          <p:cNvPr id="167" name="Google Shape;167;ga4ae083a85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d1f062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d1f062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7d1f062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ae083a8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ae083a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 students what a range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to maths.</a:t>
            </a:r>
            <a:endParaRPr/>
          </a:p>
        </p:txBody>
      </p:sp>
      <p:sp>
        <p:nvSpPr>
          <p:cNvPr id="102" name="Google Shape;102;ga4ae083a8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e3f6dc83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e3f6dc83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 students what a range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to maths.</a:t>
            </a:r>
            <a:endParaRPr/>
          </a:p>
        </p:txBody>
      </p:sp>
      <p:sp>
        <p:nvSpPr>
          <p:cNvPr id="110" name="Google Shape;110;ge5e3f6dc83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ae083a8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ae083a8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2 - The condition or conditions should check for input that is NOT what is allowed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3 - If this step is missed, the input will never change, the loop will stay true and will continue infinitely.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4 - only displays once the loop conditions are false - this breaks the loop and the program moves on to this line.</a:t>
            </a:r>
            <a:endParaRPr/>
          </a:p>
        </p:txBody>
      </p:sp>
      <p:sp>
        <p:nvSpPr>
          <p:cNvPr id="117" name="Google Shape;117;ga4ae083a8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ae083a85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ae083a85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2 - The condition or conditions should check for input that is not allowed and keep looping as long as this is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 only displays once the loop conditions are false - this breaks the loop and the program moves on to this line.</a:t>
            </a:r>
            <a:endParaRPr/>
          </a:p>
        </p:txBody>
      </p:sp>
      <p:sp>
        <p:nvSpPr>
          <p:cNvPr id="128" name="Google Shape;128;ga4ae083a85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aaa5271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aaa5271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90aaa5271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421aec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421aec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the time to examine the nesting of the IF inside the loop.  How is indenting used to do this?</a:t>
            </a:r>
            <a:endParaRPr/>
          </a:p>
        </p:txBody>
      </p:sp>
      <p:sp>
        <p:nvSpPr>
          <p:cNvPr id="146" name="Google Shape;146;g9d421aec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421aec3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d421aec3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will require </a:t>
            </a:r>
            <a:endParaRPr/>
          </a:p>
        </p:txBody>
      </p:sp>
      <p:sp>
        <p:nvSpPr>
          <p:cNvPr id="153" name="Google Shape;153;g9d421aec3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974771"/>
            <a:ext cx="2433775" cy="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506600" y="6492900"/>
            <a:ext cx="468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Resources created by Andy Colley (@MrAColley)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89900" y="0"/>
            <a:ext cx="105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89900" y="1096801"/>
            <a:ext cx="10515600" cy="466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300"/>
              <a:t>Be able to read, comprehend, trace, adapt and create Python code using selection that: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Uses conditional iteration (while loops)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Validates user input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Repeats </a:t>
            </a:r>
            <a:r>
              <a:rPr lang="en-GB" sz="3300"/>
              <a:t>whilst</a:t>
            </a:r>
            <a:r>
              <a:rPr lang="en-GB" sz="3300"/>
              <a:t> the user does not input the desired data.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Make 1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5" y="1365275"/>
            <a:ext cx="11784976" cy="31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Make 2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3" y="1209650"/>
            <a:ext cx="11984075" cy="31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With Conditional Iteration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12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82625" y="1130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Checking whether data entered is </a:t>
            </a:r>
            <a:r>
              <a:rPr b="1" lang="en-GB"/>
              <a:t>reasonable,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sensible </a:t>
            </a:r>
            <a:r>
              <a:rPr lang="en-GB"/>
              <a:t>and </a:t>
            </a:r>
            <a:r>
              <a:rPr b="1" lang="en-GB"/>
              <a:t>allowable.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Sometimes you only want to allow the user to input certain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We have used selection and Boolean conditions to produce error messages if they don’t.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Now we are going to use iteration (loops) to keep getting input until the data is allowable.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75" y="704397"/>
            <a:ext cx="4393300" cy="2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2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- The Algorithm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78475" y="1130225"/>
            <a:ext cx="11348400" cy="47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GB" sz="25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 the input &amp; store in a variable.</a:t>
            </a:r>
            <a:endParaRPr sz="25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-GB" sz="25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 the loop, set the condition to repeat whilst the input is not the same as the desired data.</a:t>
            </a:r>
            <a:endParaRPr sz="25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GB" sz="25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Output an error message.</a:t>
            </a:r>
            <a:endParaRPr sz="25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en-GB" sz="25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 the input again, store in the same variable as before.</a:t>
            </a:r>
            <a:endParaRPr sz="25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-GB" sz="25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 the loop</a:t>
            </a:r>
            <a:endParaRPr sz="25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6. </a:t>
            </a:r>
            <a:r>
              <a:rPr lang="en-GB" sz="25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Output a success message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with text - how to code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735225" y="2056300"/>
            <a:ext cx="9456900" cy="47523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“pa55w0rD”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userPW</a:t>
            </a: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input(“Enter your password”)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userPW != password: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userPW = input(“Password incorrect, try again”)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print(“Password accepted”)</a:t>
            </a:r>
            <a:endParaRPr sz="6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495400" y="755288"/>
            <a:ext cx="3117300" cy="1105200"/>
          </a:xfrm>
          <a:prstGeom prst="wedgeRoundRectCallout">
            <a:avLst>
              <a:gd fmla="val -6692" name="adj1"/>
              <a:gd fmla="val 1733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Get the input.</a:t>
            </a:r>
            <a:endParaRPr sz="2400"/>
          </a:p>
        </p:txBody>
      </p:sp>
      <p:sp>
        <p:nvSpPr>
          <p:cNvPr id="122" name="Google Shape;122;p17"/>
          <p:cNvSpPr/>
          <p:nvPr/>
        </p:nvSpPr>
        <p:spPr>
          <a:xfrm>
            <a:off x="8955025" y="100025"/>
            <a:ext cx="3117300" cy="3001200"/>
          </a:xfrm>
          <a:prstGeom prst="wedgeRoundRectCallout">
            <a:avLst>
              <a:gd fmla="val -107919" name="adj1"/>
              <a:gd fmla="val 8184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2. Start a while loop with conditions that check for </a:t>
            </a:r>
            <a:r>
              <a:rPr b="1" lang="en-GB" sz="2200"/>
              <a:t>undesirable </a:t>
            </a:r>
            <a:r>
              <a:rPr lang="en-GB" sz="2200"/>
              <a:t>input.  The loop should keep running while the input is NOT what you want.</a:t>
            </a:r>
            <a:endParaRPr sz="2200"/>
          </a:p>
        </p:txBody>
      </p:sp>
      <p:sp>
        <p:nvSpPr>
          <p:cNvPr id="123" name="Google Shape;123;p17"/>
          <p:cNvSpPr/>
          <p:nvPr/>
        </p:nvSpPr>
        <p:spPr>
          <a:xfrm>
            <a:off x="0" y="3101225"/>
            <a:ext cx="2278500" cy="3645600"/>
          </a:xfrm>
          <a:prstGeom prst="wedgeRoundRectCallout">
            <a:avLst>
              <a:gd fmla="val 70981" name="adj1"/>
              <a:gd fmla="val 3018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4</a:t>
            </a:r>
            <a:r>
              <a:rPr lang="en-GB" sz="2400"/>
              <a:t>. Success message once the loop has ended. It will only display this once the loop has stopped.</a:t>
            </a:r>
            <a:endParaRPr sz="2400"/>
          </a:p>
        </p:txBody>
      </p:sp>
      <p:sp>
        <p:nvSpPr>
          <p:cNvPr id="124" name="Google Shape;124;p17"/>
          <p:cNvSpPr/>
          <p:nvPr/>
        </p:nvSpPr>
        <p:spPr>
          <a:xfrm>
            <a:off x="9055575" y="4920925"/>
            <a:ext cx="2181900" cy="1781400"/>
          </a:xfrm>
          <a:prstGeom prst="wedgeRoundRectCallout">
            <a:avLst>
              <a:gd fmla="val -236301" name="adj1"/>
              <a:gd fmla="val -5981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Get the input AGAIN INSIDE THE LOOP.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with a range - how to code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90900" y="939900"/>
            <a:ext cx="11736600" cy="1678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Using iteration will allow you to make the user try again if the data entetered is not allowable.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2735225" y="3162950"/>
            <a:ext cx="77991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= input(“Enter a number between 1 and 10”)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num1 &lt; 1 or num1 &gt; 10: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= input(“Number not in range, try again please”)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print(“Thank you”)</a:t>
            </a:r>
            <a:endParaRPr sz="6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485000" y="1922388"/>
            <a:ext cx="3117300" cy="1105200"/>
          </a:xfrm>
          <a:prstGeom prst="wedgeRoundRectCallout">
            <a:avLst>
              <a:gd fmla="val -28442" name="adj1"/>
              <a:gd fmla="val 7274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Get the input.</a:t>
            </a:r>
            <a:endParaRPr sz="2400"/>
          </a:p>
        </p:txBody>
      </p:sp>
      <p:sp>
        <p:nvSpPr>
          <p:cNvPr id="134" name="Google Shape;134;p18"/>
          <p:cNvSpPr/>
          <p:nvPr/>
        </p:nvSpPr>
        <p:spPr>
          <a:xfrm>
            <a:off x="9377400" y="3712425"/>
            <a:ext cx="2814600" cy="3001200"/>
          </a:xfrm>
          <a:prstGeom prst="wedgeRoundRectCallout">
            <a:avLst>
              <a:gd fmla="val -78302" name="adj1"/>
              <a:gd fmla="val -125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2. Start a while loop with conditions that check for </a:t>
            </a:r>
            <a:r>
              <a:rPr b="1" lang="en-GB" sz="2200"/>
              <a:t>undesirable </a:t>
            </a:r>
            <a:r>
              <a:rPr lang="en-GB" sz="2200"/>
              <a:t>input.  The loop should keep running while the input is NOT what you want.</a:t>
            </a:r>
            <a:endParaRPr sz="2200"/>
          </a:p>
        </p:txBody>
      </p:sp>
      <p:sp>
        <p:nvSpPr>
          <p:cNvPr id="135" name="Google Shape;135;p18"/>
          <p:cNvSpPr/>
          <p:nvPr/>
        </p:nvSpPr>
        <p:spPr>
          <a:xfrm>
            <a:off x="0" y="3212400"/>
            <a:ext cx="2278500" cy="3645600"/>
          </a:xfrm>
          <a:prstGeom prst="wedgeRoundRectCallout">
            <a:avLst>
              <a:gd fmla="val 88542" name="adj1"/>
              <a:gd fmla="val 3871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Success message once the loop has ended. It will only display this once the loop has stopped.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Predict &amp; Run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850" y="701600"/>
            <a:ext cx="6194300" cy="5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Investigate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954025"/>
            <a:ext cx="695325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Modify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9525"/>
            <a:ext cx="11960325" cy="43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