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6" r:id="rId6"/>
    <p:sldId id="267" r:id="rId7"/>
    <p:sldId id="274" r:id="rId8"/>
    <p:sldId id="275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74A"/>
    <a:srgbClr val="666666"/>
    <a:srgbClr val="575D61"/>
    <a:srgbClr val="B7B7B7"/>
    <a:srgbClr val="F0F0F0"/>
    <a:srgbClr val="F7F7F7"/>
    <a:srgbClr val="F6F6F6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E95B-4E3D-469C-9992-502C2E36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AC3AB-699D-4FE8-B79C-704317A0A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24058-447B-466F-90BF-DD9F3724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9C3C-B641-4E5B-829A-70873C8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941E-32BB-411D-82E5-4E2B907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985F-56DB-47F2-84C6-4F57C3B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01CF-2F08-4608-A1DD-F2061D4B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F9D8-9B0B-493F-8C81-893CFAC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54258-C815-4326-846D-4437DF9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8DE83-767A-476C-A32E-ABFD920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648E36-7E1A-4B39-A8DB-B3104C0E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EA34-E0BE-4868-AF77-2FC30E5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F6F5-688C-4C1A-A366-9665D07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F147-8BEF-4D41-B68F-C1B176A3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D933F-4EE5-432B-8B6B-B42F30D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6AA8-51EF-46FB-9654-F16A241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B97F-99B0-472D-ABFD-C557B767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A161-7099-465E-AAF6-4DA025E5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33A39-DFF4-4B7C-B6CD-730318E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729A-3ABD-4AF3-BD09-CE11B2B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0386-BDC5-4199-9E9D-1269E2E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BFDD4-A21F-4049-8358-0F8FBDC9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4A77-BC73-4493-A4AE-6D9062E8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AECA-C5FD-403F-973B-CD52F9A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8C0F6-0089-4498-9ED3-F3D498F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FF41-08E1-43BC-B41B-7BD22AC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CCEFE-7887-4C3A-898A-C01B5D45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DBCA5-9A96-48F2-834E-0B918EE8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E1971-6DEB-47F5-93B4-F9DF39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7923C-B42F-4B32-A40E-1E6FB17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A5E4-EE7F-4AF8-B788-25125693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9276-DFAE-4A19-9A05-601212D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FA3BB-B08A-4050-8A17-FCCAA42A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6E2E2-1889-4DC6-B131-1F7EFB96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DC870-EF05-423C-893F-33B10BB5F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AB569-EFFC-4A94-AB8A-1E346807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ADB54-8600-4A44-8E47-8D3F09B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F051C-69B4-4575-9F43-3081374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B7198-04EC-4A3B-A727-0919DDF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1247-A87D-4058-AD54-9C1335A1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ACA24-E615-4334-B81E-315DAAB4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C8AA7-69C1-4CAE-9BBF-0D545AA9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97F4C-C0A4-4D00-AEC0-5A84FC4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97EC0-982A-4AB6-B7BB-57D683F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D446C-EDD6-4D10-B7BB-0429E613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5BB32-10E0-4533-A530-4DC3F5F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20F7-A2A7-4BB7-8EB5-AD8E3E1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F5A8-FC89-46C7-B6BE-8EC5842E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550E0-1C5A-407C-9FED-D2666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3D1A7-144B-41E6-9E11-34884AA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1F26-6D32-40DF-8CC5-1636985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E777D-BD94-4F14-9A0D-5932CCD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2D5B-C521-4E2B-995D-5107424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D7E57-B833-4E25-A9D5-729D8BD6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0265-A5F1-44DE-BA14-6997FED3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78113-7F88-48B4-8AEC-68DA2FEF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8835-6840-419E-9BD3-2E5A868D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436CE-A8DF-4317-A69D-0982163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489D7-2B17-4C5A-8AE0-A25CDB6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9BB94-340F-44C4-B3A0-0F0233BF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C7A60-0F87-40B0-BA1C-76DD1667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92ED3-819C-43B2-8EFF-AD71720E6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0AA2E-0339-4AE2-9E5D-11A5E0A6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A5C150-E87C-45BC-A2D2-2074301994FE}"/>
              </a:ext>
            </a:extLst>
          </p:cNvPr>
          <p:cNvGrpSpPr/>
          <p:nvPr/>
        </p:nvGrpSpPr>
        <p:grpSpPr>
          <a:xfrm>
            <a:off x="2614919" y="2882821"/>
            <a:ext cx="6962162" cy="1401042"/>
            <a:chOff x="1122745" y="1698061"/>
            <a:chExt cx="6962162" cy="1401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55400-FB31-4C1A-9B6C-2B569CE875DB}"/>
                </a:ext>
              </a:extLst>
            </p:cNvPr>
            <p:cNvSpPr txBox="1"/>
            <p:nvPr/>
          </p:nvSpPr>
          <p:spPr>
            <a:xfrm>
              <a:off x="1122745" y="1698061"/>
              <a:ext cx="6962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>
                  <a:solidFill>
                    <a:srgbClr val="43474A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데이터베이스설계 과제 </a:t>
              </a:r>
              <a:r>
                <a:rPr lang="en-US" altLang="ko-KR" sz="4800" b="1">
                  <a:solidFill>
                    <a:srgbClr val="43474A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Ⅳ</a:t>
              </a:r>
              <a:endParaRPr lang="ko-KR" altLang="en-US" sz="48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F126B8-5634-47FB-B8A4-465D640D394B}"/>
                </a:ext>
              </a:extLst>
            </p:cNvPr>
            <p:cNvSpPr txBox="1"/>
            <p:nvPr/>
          </p:nvSpPr>
          <p:spPr>
            <a:xfrm>
              <a:off x="3622627" y="2729771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20215406 </a:t>
              </a:r>
              <a:r>
                <a:rPr lang="ko-KR" altLang="en-US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최민준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06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723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</a:t>
            </a:r>
          </a:p>
        </p:txBody>
      </p:sp>
    </p:spTree>
    <p:extLst>
      <p:ext uri="{BB962C8B-B14F-4D97-AF65-F5344CB8AC3E}">
        <p14:creationId xmlns:p14="http://schemas.microsoft.com/office/powerpoint/2010/main" val="28402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60970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</p:spTree>
    <p:extLst>
      <p:ext uri="{BB962C8B-B14F-4D97-AF65-F5344CB8AC3E}">
        <p14:creationId xmlns:p14="http://schemas.microsoft.com/office/powerpoint/2010/main" val="15659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(1)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응용분야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642C-2563-4CCC-8B73-9EBC1FD49DA3}"/>
              </a:ext>
            </a:extLst>
          </p:cNvPr>
          <p:cNvSpPr txBox="1"/>
          <p:nvPr/>
        </p:nvSpPr>
        <p:spPr>
          <a:xfrm>
            <a:off x="2728732" y="3136612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쿠팡 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온라인 창고형 판매업체 서비스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1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10150536" cy="390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주소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할인율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전체가격으로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배송시작날짜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배송완료날짜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완료여부로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9655207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식별 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구분함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사용자는 한 번에 여러 아이템을 할 수 있고 이런 주문을 여러번 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하나의 아이템을 여러 사용자가 주문할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배달원은 여러 주문 배정 받을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한 번에 한 아이템에 한해서 공급을 할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1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34FD501-D4E3-7C2E-D590-5E2BA0B79274}"/>
              </a:ext>
            </a:extLst>
          </p:cNvPr>
          <p:cNvSpPr/>
          <p:nvPr/>
        </p:nvSpPr>
        <p:spPr>
          <a:xfrm>
            <a:off x="945945" y="3019778"/>
            <a:ext cx="1777443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C7F0A2-C633-9CE0-413E-1E4B376A6356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2723388" y="3427952"/>
            <a:ext cx="799018" cy="104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8E7D3E-D6E1-087C-6388-864EEDFCE8D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1834667" y="3838222"/>
            <a:ext cx="3592" cy="728129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다이아몬드 1027">
            <a:extLst>
              <a:ext uri="{FF2B5EF4-FFF2-40B4-BE49-F238E27FC236}">
                <a16:creationId xmlns:a16="http://schemas.microsoft.com/office/drawing/2014/main" id="{470DADCB-772E-5F7F-824F-2077B47D59B6}"/>
              </a:ext>
            </a:extLst>
          </p:cNvPr>
          <p:cNvSpPr/>
          <p:nvPr/>
        </p:nvSpPr>
        <p:spPr>
          <a:xfrm>
            <a:off x="6445041" y="3340884"/>
            <a:ext cx="2069547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delivery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165ED01F-E914-0FA7-6F1D-73B6090BFDBB}"/>
              </a:ext>
            </a:extLst>
          </p:cNvPr>
          <p:cNvGrpSpPr/>
          <p:nvPr/>
        </p:nvGrpSpPr>
        <p:grpSpPr>
          <a:xfrm>
            <a:off x="749350" y="4566351"/>
            <a:ext cx="2177817" cy="1536936"/>
            <a:chOff x="593355" y="1645910"/>
            <a:chExt cx="1920240" cy="15369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B902FC-A0BA-FD92-E3FB-FAC8632D5DE5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C9C8719B-39D7-2D92-E1B0-5F403FFB3ADC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14F7B2D1-16E2-E61C-00C6-E3F89B385249}"/>
              </a:ext>
            </a:extLst>
          </p:cNvPr>
          <p:cNvGrpSpPr/>
          <p:nvPr/>
        </p:nvGrpSpPr>
        <p:grpSpPr>
          <a:xfrm>
            <a:off x="3522405" y="3166342"/>
            <a:ext cx="1950980" cy="2428241"/>
            <a:chOff x="5358713" y="1645899"/>
            <a:chExt cx="1401527" cy="2428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F4417A-FB29-7E58-B931-DEE62C54BE97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AC19A98B-2742-8FE4-6EB6-AB1A48FE57D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C6E2758E-3570-9781-3AA4-228B042A206A}"/>
              </a:ext>
            </a:extLst>
          </p:cNvPr>
          <p:cNvGrpSpPr/>
          <p:nvPr/>
        </p:nvGrpSpPr>
        <p:grpSpPr>
          <a:xfrm>
            <a:off x="9642606" y="3166342"/>
            <a:ext cx="1808837" cy="2178840"/>
            <a:chOff x="10319291" y="1645940"/>
            <a:chExt cx="1289766" cy="21788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3177A-D2E1-0362-E3A7-E59946092175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CF9309EE-31DF-BFFE-5EA1-9D7A3B57F462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26B25B29-3D59-4C41-9890-76F394C14A0F}"/>
              </a:ext>
            </a:extLst>
          </p:cNvPr>
          <p:cNvGrpSpPr/>
          <p:nvPr/>
        </p:nvGrpSpPr>
        <p:grpSpPr>
          <a:xfrm>
            <a:off x="6601402" y="4889656"/>
            <a:ext cx="1756827" cy="1529550"/>
            <a:chOff x="7839003" y="2742079"/>
            <a:chExt cx="1401525" cy="15295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28F83F-7386-3068-89EF-E989EF3C575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C183E194-3C4A-61B6-E0CC-BA76717FB6DE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delivery_id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B7A7C56C-CCCB-B582-8DF4-2864AD223BAD}"/>
              </a:ext>
            </a:extLst>
          </p:cNvPr>
          <p:cNvGrpSpPr/>
          <p:nvPr/>
        </p:nvGrpSpPr>
        <p:grpSpPr>
          <a:xfrm>
            <a:off x="6586877" y="674076"/>
            <a:ext cx="1756827" cy="2054774"/>
            <a:chOff x="7839003" y="2742079"/>
            <a:chExt cx="1401525" cy="2054774"/>
          </a:xfrm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1877C2F9-A744-282A-4CBA-37057339D810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99E82124-20A8-28F9-CB34-38B6D05A3B3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1096" name="다이아몬드 1095">
            <a:extLst>
              <a:ext uri="{FF2B5EF4-FFF2-40B4-BE49-F238E27FC236}">
                <a16:creationId xmlns:a16="http://schemas.microsoft.com/office/drawing/2014/main" id="{6DFD4353-43E5-5EEF-2DC9-CDED14277D8A}"/>
              </a:ext>
            </a:extLst>
          </p:cNvPr>
          <p:cNvSpPr/>
          <p:nvPr/>
        </p:nvSpPr>
        <p:spPr>
          <a:xfrm>
            <a:off x="3524361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A5A932F5-E898-3B8D-3745-0A149EEFCA9E}"/>
              </a:ext>
            </a:extLst>
          </p:cNvPr>
          <p:cNvCxnSpPr>
            <a:cxnSpLocks/>
            <a:stCxn id="1090" idx="1"/>
            <a:endCxn id="1096" idx="0"/>
          </p:cNvCxnSpPr>
          <p:nvPr/>
        </p:nvCxnSpPr>
        <p:spPr>
          <a:xfrm flipH="1">
            <a:off x="4911199" y="935651"/>
            <a:ext cx="1675678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다이아몬드 1100">
            <a:extLst>
              <a:ext uri="{FF2B5EF4-FFF2-40B4-BE49-F238E27FC236}">
                <a16:creationId xmlns:a16="http://schemas.microsoft.com/office/drawing/2014/main" id="{B2C581D9-CA9B-AEC5-02ED-E0116B38B52C}"/>
              </a:ext>
            </a:extLst>
          </p:cNvPr>
          <p:cNvSpPr/>
          <p:nvPr/>
        </p:nvSpPr>
        <p:spPr>
          <a:xfrm>
            <a:off x="8514588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05" name="직선 연결선 1104">
            <a:extLst>
              <a:ext uri="{FF2B5EF4-FFF2-40B4-BE49-F238E27FC236}">
                <a16:creationId xmlns:a16="http://schemas.microsoft.com/office/drawing/2014/main" id="{114BCAA0-6F7F-C4C7-E71A-61923CE8A5D6}"/>
              </a:ext>
            </a:extLst>
          </p:cNvPr>
          <p:cNvCxnSpPr>
            <a:cxnSpLocks/>
            <a:stCxn id="1101" idx="0"/>
            <a:endCxn id="1090" idx="3"/>
          </p:cNvCxnSpPr>
          <p:nvPr/>
        </p:nvCxnSpPr>
        <p:spPr>
          <a:xfrm flipH="1" flipV="1">
            <a:off x="8343704" y="935651"/>
            <a:ext cx="1557722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직선 연결선 1113">
            <a:extLst>
              <a:ext uri="{FF2B5EF4-FFF2-40B4-BE49-F238E27FC236}">
                <a16:creationId xmlns:a16="http://schemas.microsoft.com/office/drawing/2014/main" id="{7D800EA4-EA67-D614-37E8-3C2B55DEC53F}"/>
              </a:ext>
            </a:extLst>
          </p:cNvPr>
          <p:cNvCxnSpPr>
            <a:cxnSpLocks/>
            <a:stCxn id="1028" idx="0"/>
            <a:endCxn id="1091" idx="2"/>
          </p:cNvCxnSpPr>
          <p:nvPr/>
        </p:nvCxnSpPr>
        <p:spPr>
          <a:xfrm flipH="1" flipV="1">
            <a:off x="7465291" y="2728850"/>
            <a:ext cx="14524" cy="612034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1A7A8E15-D253-AEC9-E6CC-B9250E59795E}"/>
              </a:ext>
            </a:extLst>
          </p:cNvPr>
          <p:cNvCxnSpPr>
            <a:cxnSpLocks/>
            <a:stCxn id="1101" idx="2"/>
            <a:endCxn id="7" idx="0"/>
          </p:cNvCxnSpPr>
          <p:nvPr/>
        </p:nvCxnSpPr>
        <p:spPr>
          <a:xfrm>
            <a:off x="9901426" y="2351040"/>
            <a:ext cx="645599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2972662-960F-3C0C-E466-A215323089B4}"/>
              </a:ext>
            </a:extLst>
          </p:cNvPr>
          <p:cNvSpPr txBox="1"/>
          <p:nvPr/>
        </p:nvSpPr>
        <p:spPr>
          <a:xfrm>
            <a:off x="9129827" y="9188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ED129B7C-26F8-1D57-F133-3130C2819D20}"/>
              </a:ext>
            </a:extLst>
          </p:cNvPr>
          <p:cNvSpPr txBox="1"/>
          <p:nvPr/>
        </p:nvSpPr>
        <p:spPr>
          <a:xfrm>
            <a:off x="10282412" y="253539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34" name="직선 화살표 연결선 1133">
            <a:extLst>
              <a:ext uri="{FF2B5EF4-FFF2-40B4-BE49-F238E27FC236}">
                <a16:creationId xmlns:a16="http://schemas.microsoft.com/office/drawing/2014/main" id="{92847DE5-9399-7C13-F69B-96B00A957D6D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>
            <a:off x="7479815" y="4159328"/>
            <a:ext cx="1" cy="730328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8DD8199D-3D3F-E16F-8837-D8F713A126F6}"/>
              </a:ext>
            </a:extLst>
          </p:cNvPr>
          <p:cNvSpPr txBox="1"/>
          <p:nvPr/>
        </p:nvSpPr>
        <p:spPr>
          <a:xfrm>
            <a:off x="7523617" y="28751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3AAAB10D-60A2-F5E2-F154-A942E18AD064}"/>
              </a:ext>
            </a:extLst>
          </p:cNvPr>
          <p:cNvSpPr txBox="1"/>
          <p:nvPr/>
        </p:nvSpPr>
        <p:spPr>
          <a:xfrm>
            <a:off x="7507404" y="437087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9D7394DD-6B56-4FF8-87C8-4CFADD0AC1CE}"/>
              </a:ext>
            </a:extLst>
          </p:cNvPr>
          <p:cNvSpPr txBox="1"/>
          <p:nvPr/>
        </p:nvSpPr>
        <p:spPr>
          <a:xfrm>
            <a:off x="5424158" y="926321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4666FF7-2AE9-7867-E43E-39D4CEE176F5}"/>
              </a:ext>
            </a:extLst>
          </p:cNvPr>
          <p:cNvSpPr txBox="1"/>
          <p:nvPr/>
        </p:nvSpPr>
        <p:spPr>
          <a:xfrm>
            <a:off x="4225620" y="2482577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AC98488-08F4-9658-0F3A-9FFD73B95124}"/>
              </a:ext>
            </a:extLst>
          </p:cNvPr>
          <p:cNvSpPr txBox="1"/>
          <p:nvPr/>
        </p:nvSpPr>
        <p:spPr>
          <a:xfrm>
            <a:off x="2788686" y="305781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845B4F54-6895-A7E4-F6C7-D5D8F8558119}"/>
              </a:ext>
            </a:extLst>
          </p:cNvPr>
          <p:cNvSpPr txBox="1"/>
          <p:nvPr/>
        </p:nvSpPr>
        <p:spPr>
          <a:xfrm>
            <a:off x="1495925" y="401154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50EB65E9-D462-91AD-D2D8-4C39B01F8BC4}"/>
              </a:ext>
            </a:extLst>
          </p:cNvPr>
          <p:cNvCxnSpPr>
            <a:cxnSpLocks/>
            <a:stCxn id="1096" idx="2"/>
            <a:endCxn id="6" idx="0"/>
          </p:cNvCxnSpPr>
          <p:nvPr/>
        </p:nvCxnSpPr>
        <p:spPr>
          <a:xfrm flipH="1">
            <a:off x="4497896" y="2351040"/>
            <a:ext cx="413303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490186" cy="1803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endParaRPr lang="en-US" altLang="ko-KR" sz="28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효율적으로 설명하고자 </a:t>
            </a:r>
            <a:r>
              <a:rPr lang="en-US" altLang="ko-KR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</a:t>
            </a:r>
            <a:r>
              <a: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</a:t>
            </a:r>
            <a:r>
              <a: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endParaRPr lang="en-US" altLang="ko-KR" sz="16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다대다 관계 적용</a:t>
            </a:r>
            <a:r>
              <a:rPr lang="en-US" altLang="ko-KR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미리 </a:t>
            </a:r>
            <a:r>
              <a:rPr lang="en-US" altLang="ko-KR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 </a:t>
            </a:r>
            <a:r>
              <a: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릴레이션 생성</a:t>
            </a:r>
            <a:endParaRPr kumimoji="0" lang="ko-KR" altLang="en-US" sz="16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689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(3) RDB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테이블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스키마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strong entity set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15168" y="1666159"/>
            <a:ext cx="10809754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user_name, user_sex, user_age, user_address, user_tel)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courier_tel, delivery_id)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manufacturer(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manufacturer_id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manufacturer_name, manufacturer_tel)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order_date, num_of_item, total_price)</a:t>
            </a:r>
          </a:p>
        </p:txBody>
      </p:sp>
    </p:spTree>
    <p:extLst>
      <p:ext uri="{BB962C8B-B14F-4D97-AF65-F5344CB8AC3E}">
        <p14:creationId xmlns:p14="http://schemas.microsoft.com/office/powerpoint/2010/main" val="32746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1144933" y="4768995"/>
            <a:ext cx="9902134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user_tel,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item_id, order_date, num_of_item, total_price)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42A133-95BE-4640-F28B-60FA2E2A76EF}"/>
              </a:ext>
            </a:extLst>
          </p:cNvPr>
          <p:cNvGrpSpPr/>
          <p:nvPr/>
        </p:nvGrpSpPr>
        <p:grpSpPr>
          <a:xfrm>
            <a:off x="8817667" y="2066925"/>
            <a:ext cx="1808837" cy="2178840"/>
            <a:chOff x="10319291" y="1645940"/>
            <a:chExt cx="1289766" cy="2178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D407E3-1337-E73A-789B-D983A8FB4B31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724C03-08F1-77F1-3D36-27510FA113A0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34829" cy="45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FFB324-0C4A-13D1-92C9-13E81BDD752C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4EE94A-F38F-3B6F-50CD-D42AA7E452DF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8E46DA-69F1-2B62-2007-032E1022A656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7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10809754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item_id, 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482838" y="2328500"/>
            <a:ext cx="1386840" cy="7700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004CD0-3E3D-FF03-F4A6-8B037CA5015F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E6C689-89B5-1E5D-B881-4A4D06262404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910C0-48D5-D9FA-D913-0DE4FCD6BAB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1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(4)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자연어 질의 리스트 및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656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</vt:lpstr>
      <vt:lpstr>Noto Sans KR Medium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11</cp:revision>
  <dcterms:created xsi:type="dcterms:W3CDTF">2022-03-14T10:46:17Z</dcterms:created>
  <dcterms:modified xsi:type="dcterms:W3CDTF">2022-12-01T13:41:58Z</dcterms:modified>
</cp:coreProperties>
</file>