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0" r:id="rId6"/>
    <p:sldId id="262" r:id="rId7"/>
    <p:sldId id="261"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C3E2"/>
    <a:srgbClr val="D26636"/>
    <a:srgbClr val="6600CC"/>
    <a:srgbClr val="4820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0" d="100"/>
          <a:sy n="60" d="100"/>
        </p:scale>
        <p:origin x="54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E739F9-AE0F-4798-B9FF-2DCA2B24776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6D369F7-1CEF-4C2B-8C58-CA8A10448C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CBD5BCF-0D44-43FE-8702-7A7D5B71FD86}"/>
              </a:ext>
            </a:extLst>
          </p:cNvPr>
          <p:cNvSpPr>
            <a:spLocks noGrp="1"/>
          </p:cNvSpPr>
          <p:nvPr>
            <p:ph type="dt" sz="half" idx="10"/>
          </p:nvPr>
        </p:nvSpPr>
        <p:spPr/>
        <p:txBody>
          <a:bodyPr/>
          <a:lstStyle/>
          <a:p>
            <a:fld id="{DB67DD73-2F05-4791-A9E8-285506F316C7}" type="datetimeFigureOut">
              <a:rPr lang="pt-BR" smtClean="0"/>
              <a:t>19/11/2020</a:t>
            </a:fld>
            <a:endParaRPr lang="pt-BR"/>
          </a:p>
        </p:txBody>
      </p:sp>
      <p:sp>
        <p:nvSpPr>
          <p:cNvPr id="5" name="Espaço Reservado para Rodapé 4">
            <a:extLst>
              <a:ext uri="{FF2B5EF4-FFF2-40B4-BE49-F238E27FC236}">
                <a16:creationId xmlns:a16="http://schemas.microsoft.com/office/drawing/2014/main" id="{D50ACBCB-6B10-4800-9E33-C2B6CF53AE9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47E4343-15BB-4614-8BDC-D086C11B59DC}"/>
              </a:ext>
            </a:extLst>
          </p:cNvPr>
          <p:cNvSpPr>
            <a:spLocks noGrp="1"/>
          </p:cNvSpPr>
          <p:nvPr>
            <p:ph type="sldNum" sz="quarter" idx="12"/>
          </p:nvPr>
        </p:nvSpPr>
        <p:spPr/>
        <p:txBody>
          <a:bodyPr/>
          <a:lstStyle/>
          <a:p>
            <a:fld id="{1A532F89-0807-4E30-BA52-447029D23777}" type="slidenum">
              <a:rPr lang="pt-BR" smtClean="0"/>
              <a:t>‹nº›</a:t>
            </a:fld>
            <a:endParaRPr lang="pt-BR"/>
          </a:p>
        </p:txBody>
      </p:sp>
    </p:spTree>
    <p:extLst>
      <p:ext uri="{BB962C8B-B14F-4D97-AF65-F5344CB8AC3E}">
        <p14:creationId xmlns:p14="http://schemas.microsoft.com/office/powerpoint/2010/main" val="1681259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C7331-6751-420F-B700-19CD1F9F44A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9A8F99A-E7E1-4F16-A896-B74834A538E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327565A-6F83-4D21-9AB8-C1D124D6EDBF}"/>
              </a:ext>
            </a:extLst>
          </p:cNvPr>
          <p:cNvSpPr>
            <a:spLocks noGrp="1"/>
          </p:cNvSpPr>
          <p:nvPr>
            <p:ph type="dt" sz="half" idx="10"/>
          </p:nvPr>
        </p:nvSpPr>
        <p:spPr/>
        <p:txBody>
          <a:bodyPr/>
          <a:lstStyle/>
          <a:p>
            <a:fld id="{DB67DD73-2F05-4791-A9E8-285506F316C7}" type="datetimeFigureOut">
              <a:rPr lang="pt-BR" smtClean="0"/>
              <a:t>19/11/2020</a:t>
            </a:fld>
            <a:endParaRPr lang="pt-BR"/>
          </a:p>
        </p:txBody>
      </p:sp>
      <p:sp>
        <p:nvSpPr>
          <p:cNvPr id="5" name="Espaço Reservado para Rodapé 4">
            <a:extLst>
              <a:ext uri="{FF2B5EF4-FFF2-40B4-BE49-F238E27FC236}">
                <a16:creationId xmlns:a16="http://schemas.microsoft.com/office/drawing/2014/main" id="{6AB7E4A3-BEDF-43B2-A4BE-025D78EBB8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507C7E6-34F5-46BC-A67F-067957F8DA5F}"/>
              </a:ext>
            </a:extLst>
          </p:cNvPr>
          <p:cNvSpPr>
            <a:spLocks noGrp="1"/>
          </p:cNvSpPr>
          <p:nvPr>
            <p:ph type="sldNum" sz="quarter" idx="12"/>
          </p:nvPr>
        </p:nvSpPr>
        <p:spPr/>
        <p:txBody>
          <a:bodyPr/>
          <a:lstStyle/>
          <a:p>
            <a:fld id="{1A532F89-0807-4E30-BA52-447029D23777}" type="slidenum">
              <a:rPr lang="pt-BR" smtClean="0"/>
              <a:t>‹nº›</a:t>
            </a:fld>
            <a:endParaRPr lang="pt-BR"/>
          </a:p>
        </p:txBody>
      </p:sp>
    </p:spTree>
    <p:extLst>
      <p:ext uri="{BB962C8B-B14F-4D97-AF65-F5344CB8AC3E}">
        <p14:creationId xmlns:p14="http://schemas.microsoft.com/office/powerpoint/2010/main" val="37879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1A1E03C-47A9-414A-AEB2-EEFC7E2D3CD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983B423-273A-4195-A040-70630DA4A5F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694D890-3F5E-45B2-8861-48AE83DD5407}"/>
              </a:ext>
            </a:extLst>
          </p:cNvPr>
          <p:cNvSpPr>
            <a:spLocks noGrp="1"/>
          </p:cNvSpPr>
          <p:nvPr>
            <p:ph type="dt" sz="half" idx="10"/>
          </p:nvPr>
        </p:nvSpPr>
        <p:spPr/>
        <p:txBody>
          <a:bodyPr/>
          <a:lstStyle/>
          <a:p>
            <a:fld id="{DB67DD73-2F05-4791-A9E8-285506F316C7}" type="datetimeFigureOut">
              <a:rPr lang="pt-BR" smtClean="0"/>
              <a:t>19/11/2020</a:t>
            </a:fld>
            <a:endParaRPr lang="pt-BR"/>
          </a:p>
        </p:txBody>
      </p:sp>
      <p:sp>
        <p:nvSpPr>
          <p:cNvPr id="5" name="Espaço Reservado para Rodapé 4">
            <a:extLst>
              <a:ext uri="{FF2B5EF4-FFF2-40B4-BE49-F238E27FC236}">
                <a16:creationId xmlns:a16="http://schemas.microsoft.com/office/drawing/2014/main" id="{B8166606-4A26-45CF-94AD-FE358E918D4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FF7516C-4A15-40A6-BB3C-8144849664CB}"/>
              </a:ext>
            </a:extLst>
          </p:cNvPr>
          <p:cNvSpPr>
            <a:spLocks noGrp="1"/>
          </p:cNvSpPr>
          <p:nvPr>
            <p:ph type="sldNum" sz="quarter" idx="12"/>
          </p:nvPr>
        </p:nvSpPr>
        <p:spPr/>
        <p:txBody>
          <a:bodyPr/>
          <a:lstStyle/>
          <a:p>
            <a:fld id="{1A532F89-0807-4E30-BA52-447029D23777}" type="slidenum">
              <a:rPr lang="pt-BR" smtClean="0"/>
              <a:t>‹nº›</a:t>
            </a:fld>
            <a:endParaRPr lang="pt-BR"/>
          </a:p>
        </p:txBody>
      </p:sp>
    </p:spTree>
    <p:extLst>
      <p:ext uri="{BB962C8B-B14F-4D97-AF65-F5344CB8AC3E}">
        <p14:creationId xmlns:p14="http://schemas.microsoft.com/office/powerpoint/2010/main" val="194716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8F79C-3C38-4252-80CA-09E2BE6E3B9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8F3D218-A3F1-46F5-AC76-93D49FBA97D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EAA5082-F96C-4210-ADE8-DB6776F9946C}"/>
              </a:ext>
            </a:extLst>
          </p:cNvPr>
          <p:cNvSpPr>
            <a:spLocks noGrp="1"/>
          </p:cNvSpPr>
          <p:nvPr>
            <p:ph type="dt" sz="half" idx="10"/>
          </p:nvPr>
        </p:nvSpPr>
        <p:spPr/>
        <p:txBody>
          <a:bodyPr/>
          <a:lstStyle/>
          <a:p>
            <a:fld id="{DB67DD73-2F05-4791-A9E8-285506F316C7}" type="datetimeFigureOut">
              <a:rPr lang="pt-BR" smtClean="0"/>
              <a:t>19/11/2020</a:t>
            </a:fld>
            <a:endParaRPr lang="pt-BR"/>
          </a:p>
        </p:txBody>
      </p:sp>
      <p:sp>
        <p:nvSpPr>
          <p:cNvPr id="5" name="Espaço Reservado para Rodapé 4">
            <a:extLst>
              <a:ext uri="{FF2B5EF4-FFF2-40B4-BE49-F238E27FC236}">
                <a16:creationId xmlns:a16="http://schemas.microsoft.com/office/drawing/2014/main" id="{E84860EB-7B65-4DB9-AD61-8876ACC22C2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9C1B8E5-C9D7-4ABE-B684-79D0920380FB}"/>
              </a:ext>
            </a:extLst>
          </p:cNvPr>
          <p:cNvSpPr>
            <a:spLocks noGrp="1"/>
          </p:cNvSpPr>
          <p:nvPr>
            <p:ph type="sldNum" sz="quarter" idx="12"/>
          </p:nvPr>
        </p:nvSpPr>
        <p:spPr/>
        <p:txBody>
          <a:bodyPr/>
          <a:lstStyle/>
          <a:p>
            <a:fld id="{1A532F89-0807-4E30-BA52-447029D23777}" type="slidenum">
              <a:rPr lang="pt-BR" smtClean="0"/>
              <a:t>‹nº›</a:t>
            </a:fld>
            <a:endParaRPr lang="pt-BR"/>
          </a:p>
        </p:txBody>
      </p:sp>
    </p:spTree>
    <p:extLst>
      <p:ext uri="{BB962C8B-B14F-4D97-AF65-F5344CB8AC3E}">
        <p14:creationId xmlns:p14="http://schemas.microsoft.com/office/powerpoint/2010/main" val="225987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DBBF2-3AAB-49EE-B3EF-C97438023D9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1D534A3-5092-40A7-A14E-E6ACE83ED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53BC082-F957-434F-AE4A-DD4DECC6B768}"/>
              </a:ext>
            </a:extLst>
          </p:cNvPr>
          <p:cNvSpPr>
            <a:spLocks noGrp="1"/>
          </p:cNvSpPr>
          <p:nvPr>
            <p:ph type="dt" sz="half" idx="10"/>
          </p:nvPr>
        </p:nvSpPr>
        <p:spPr/>
        <p:txBody>
          <a:bodyPr/>
          <a:lstStyle/>
          <a:p>
            <a:fld id="{DB67DD73-2F05-4791-A9E8-285506F316C7}" type="datetimeFigureOut">
              <a:rPr lang="pt-BR" smtClean="0"/>
              <a:t>19/11/2020</a:t>
            </a:fld>
            <a:endParaRPr lang="pt-BR"/>
          </a:p>
        </p:txBody>
      </p:sp>
      <p:sp>
        <p:nvSpPr>
          <p:cNvPr id="5" name="Espaço Reservado para Rodapé 4">
            <a:extLst>
              <a:ext uri="{FF2B5EF4-FFF2-40B4-BE49-F238E27FC236}">
                <a16:creationId xmlns:a16="http://schemas.microsoft.com/office/drawing/2014/main" id="{23169C6B-4E75-43CD-90DE-854355F4DE7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037E642-F9FE-422C-A414-A7DA2279C05A}"/>
              </a:ext>
            </a:extLst>
          </p:cNvPr>
          <p:cNvSpPr>
            <a:spLocks noGrp="1"/>
          </p:cNvSpPr>
          <p:nvPr>
            <p:ph type="sldNum" sz="quarter" idx="12"/>
          </p:nvPr>
        </p:nvSpPr>
        <p:spPr/>
        <p:txBody>
          <a:bodyPr/>
          <a:lstStyle/>
          <a:p>
            <a:fld id="{1A532F89-0807-4E30-BA52-447029D23777}" type="slidenum">
              <a:rPr lang="pt-BR" smtClean="0"/>
              <a:t>‹nº›</a:t>
            </a:fld>
            <a:endParaRPr lang="pt-BR"/>
          </a:p>
        </p:txBody>
      </p:sp>
    </p:spTree>
    <p:extLst>
      <p:ext uri="{BB962C8B-B14F-4D97-AF65-F5344CB8AC3E}">
        <p14:creationId xmlns:p14="http://schemas.microsoft.com/office/powerpoint/2010/main" val="334821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50EDD-0845-4AEC-9364-A32656099B0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7390054-C844-4BC6-820A-485BE03AC25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E57EBE5-5AE1-4B83-8272-2A300456176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0A6B53B-2F2C-439A-82E0-7F01B3C7CEF9}"/>
              </a:ext>
            </a:extLst>
          </p:cNvPr>
          <p:cNvSpPr>
            <a:spLocks noGrp="1"/>
          </p:cNvSpPr>
          <p:nvPr>
            <p:ph type="dt" sz="half" idx="10"/>
          </p:nvPr>
        </p:nvSpPr>
        <p:spPr/>
        <p:txBody>
          <a:bodyPr/>
          <a:lstStyle/>
          <a:p>
            <a:fld id="{DB67DD73-2F05-4791-A9E8-285506F316C7}" type="datetimeFigureOut">
              <a:rPr lang="pt-BR" smtClean="0"/>
              <a:t>19/11/2020</a:t>
            </a:fld>
            <a:endParaRPr lang="pt-BR"/>
          </a:p>
        </p:txBody>
      </p:sp>
      <p:sp>
        <p:nvSpPr>
          <p:cNvPr id="6" name="Espaço Reservado para Rodapé 5">
            <a:extLst>
              <a:ext uri="{FF2B5EF4-FFF2-40B4-BE49-F238E27FC236}">
                <a16:creationId xmlns:a16="http://schemas.microsoft.com/office/drawing/2014/main" id="{5C38FA39-BB7B-4F03-984F-50E81A47A0D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C7AFB30-E68E-4C06-A683-2328F63EBF2C}"/>
              </a:ext>
            </a:extLst>
          </p:cNvPr>
          <p:cNvSpPr>
            <a:spLocks noGrp="1"/>
          </p:cNvSpPr>
          <p:nvPr>
            <p:ph type="sldNum" sz="quarter" idx="12"/>
          </p:nvPr>
        </p:nvSpPr>
        <p:spPr/>
        <p:txBody>
          <a:bodyPr/>
          <a:lstStyle/>
          <a:p>
            <a:fld id="{1A532F89-0807-4E30-BA52-447029D23777}" type="slidenum">
              <a:rPr lang="pt-BR" smtClean="0"/>
              <a:t>‹nº›</a:t>
            </a:fld>
            <a:endParaRPr lang="pt-BR"/>
          </a:p>
        </p:txBody>
      </p:sp>
    </p:spTree>
    <p:extLst>
      <p:ext uri="{BB962C8B-B14F-4D97-AF65-F5344CB8AC3E}">
        <p14:creationId xmlns:p14="http://schemas.microsoft.com/office/powerpoint/2010/main" val="383006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D65FE-31C7-458D-BA3D-AFCE0F37307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13A65DE-9B93-4A11-BEA3-AD0B754BAA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FA903DC-2C33-4E21-8371-8C346D877CC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CE92E4B-8A85-4867-A48A-F313BD641D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220E79D-3BEE-427D-BBD6-BB95D60C90B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6DE6AF4-5685-4631-8D0D-8E2C6A25E05D}"/>
              </a:ext>
            </a:extLst>
          </p:cNvPr>
          <p:cNvSpPr>
            <a:spLocks noGrp="1"/>
          </p:cNvSpPr>
          <p:nvPr>
            <p:ph type="dt" sz="half" idx="10"/>
          </p:nvPr>
        </p:nvSpPr>
        <p:spPr/>
        <p:txBody>
          <a:bodyPr/>
          <a:lstStyle/>
          <a:p>
            <a:fld id="{DB67DD73-2F05-4791-A9E8-285506F316C7}" type="datetimeFigureOut">
              <a:rPr lang="pt-BR" smtClean="0"/>
              <a:t>19/11/2020</a:t>
            </a:fld>
            <a:endParaRPr lang="pt-BR"/>
          </a:p>
        </p:txBody>
      </p:sp>
      <p:sp>
        <p:nvSpPr>
          <p:cNvPr id="8" name="Espaço Reservado para Rodapé 7">
            <a:extLst>
              <a:ext uri="{FF2B5EF4-FFF2-40B4-BE49-F238E27FC236}">
                <a16:creationId xmlns:a16="http://schemas.microsoft.com/office/drawing/2014/main" id="{037FA058-AA08-45A6-9364-51A0A34C52B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20F9781-86DC-405B-9C98-4743AE234809}"/>
              </a:ext>
            </a:extLst>
          </p:cNvPr>
          <p:cNvSpPr>
            <a:spLocks noGrp="1"/>
          </p:cNvSpPr>
          <p:nvPr>
            <p:ph type="sldNum" sz="quarter" idx="12"/>
          </p:nvPr>
        </p:nvSpPr>
        <p:spPr/>
        <p:txBody>
          <a:bodyPr/>
          <a:lstStyle/>
          <a:p>
            <a:fld id="{1A532F89-0807-4E30-BA52-447029D23777}" type="slidenum">
              <a:rPr lang="pt-BR" smtClean="0"/>
              <a:t>‹nº›</a:t>
            </a:fld>
            <a:endParaRPr lang="pt-BR"/>
          </a:p>
        </p:txBody>
      </p:sp>
    </p:spTree>
    <p:extLst>
      <p:ext uri="{BB962C8B-B14F-4D97-AF65-F5344CB8AC3E}">
        <p14:creationId xmlns:p14="http://schemas.microsoft.com/office/powerpoint/2010/main" val="2814140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BF509-B1DE-4740-9DEB-6A863077BBA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CE77273-8764-4ED5-9B57-96D51A323E3B}"/>
              </a:ext>
            </a:extLst>
          </p:cNvPr>
          <p:cNvSpPr>
            <a:spLocks noGrp="1"/>
          </p:cNvSpPr>
          <p:nvPr>
            <p:ph type="dt" sz="half" idx="10"/>
          </p:nvPr>
        </p:nvSpPr>
        <p:spPr/>
        <p:txBody>
          <a:bodyPr/>
          <a:lstStyle/>
          <a:p>
            <a:fld id="{DB67DD73-2F05-4791-A9E8-285506F316C7}" type="datetimeFigureOut">
              <a:rPr lang="pt-BR" smtClean="0"/>
              <a:t>19/11/2020</a:t>
            </a:fld>
            <a:endParaRPr lang="pt-BR"/>
          </a:p>
        </p:txBody>
      </p:sp>
      <p:sp>
        <p:nvSpPr>
          <p:cNvPr id="4" name="Espaço Reservado para Rodapé 3">
            <a:extLst>
              <a:ext uri="{FF2B5EF4-FFF2-40B4-BE49-F238E27FC236}">
                <a16:creationId xmlns:a16="http://schemas.microsoft.com/office/drawing/2014/main" id="{4DF6D043-0859-4871-8B1E-0B9E50AD77C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385CABF3-6B3A-4527-BE09-72DD7E7EE095}"/>
              </a:ext>
            </a:extLst>
          </p:cNvPr>
          <p:cNvSpPr>
            <a:spLocks noGrp="1"/>
          </p:cNvSpPr>
          <p:nvPr>
            <p:ph type="sldNum" sz="quarter" idx="12"/>
          </p:nvPr>
        </p:nvSpPr>
        <p:spPr/>
        <p:txBody>
          <a:bodyPr/>
          <a:lstStyle/>
          <a:p>
            <a:fld id="{1A532F89-0807-4E30-BA52-447029D23777}" type="slidenum">
              <a:rPr lang="pt-BR" smtClean="0"/>
              <a:t>‹nº›</a:t>
            </a:fld>
            <a:endParaRPr lang="pt-BR"/>
          </a:p>
        </p:txBody>
      </p:sp>
    </p:spTree>
    <p:extLst>
      <p:ext uri="{BB962C8B-B14F-4D97-AF65-F5344CB8AC3E}">
        <p14:creationId xmlns:p14="http://schemas.microsoft.com/office/powerpoint/2010/main" val="108802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A4BAA90-5943-4D0C-99AC-DA2146CF4E7B}"/>
              </a:ext>
            </a:extLst>
          </p:cNvPr>
          <p:cNvSpPr>
            <a:spLocks noGrp="1"/>
          </p:cNvSpPr>
          <p:nvPr>
            <p:ph type="dt" sz="half" idx="10"/>
          </p:nvPr>
        </p:nvSpPr>
        <p:spPr/>
        <p:txBody>
          <a:bodyPr/>
          <a:lstStyle/>
          <a:p>
            <a:fld id="{DB67DD73-2F05-4791-A9E8-285506F316C7}" type="datetimeFigureOut">
              <a:rPr lang="pt-BR" smtClean="0"/>
              <a:t>19/11/2020</a:t>
            </a:fld>
            <a:endParaRPr lang="pt-BR"/>
          </a:p>
        </p:txBody>
      </p:sp>
      <p:sp>
        <p:nvSpPr>
          <p:cNvPr id="3" name="Espaço Reservado para Rodapé 2">
            <a:extLst>
              <a:ext uri="{FF2B5EF4-FFF2-40B4-BE49-F238E27FC236}">
                <a16:creationId xmlns:a16="http://schemas.microsoft.com/office/drawing/2014/main" id="{3C705A14-DB2E-4D6E-9D9F-6D9DD16DC46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6B2E2B6-1C25-40A6-8C52-DD921E5B3400}"/>
              </a:ext>
            </a:extLst>
          </p:cNvPr>
          <p:cNvSpPr>
            <a:spLocks noGrp="1"/>
          </p:cNvSpPr>
          <p:nvPr>
            <p:ph type="sldNum" sz="quarter" idx="12"/>
          </p:nvPr>
        </p:nvSpPr>
        <p:spPr/>
        <p:txBody>
          <a:bodyPr/>
          <a:lstStyle/>
          <a:p>
            <a:fld id="{1A532F89-0807-4E30-BA52-447029D23777}" type="slidenum">
              <a:rPr lang="pt-BR" smtClean="0"/>
              <a:t>‹nº›</a:t>
            </a:fld>
            <a:endParaRPr lang="pt-BR"/>
          </a:p>
        </p:txBody>
      </p:sp>
    </p:spTree>
    <p:extLst>
      <p:ext uri="{BB962C8B-B14F-4D97-AF65-F5344CB8AC3E}">
        <p14:creationId xmlns:p14="http://schemas.microsoft.com/office/powerpoint/2010/main" val="375876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4F524-8B5F-479B-9C91-F03CF8CE8CC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DB0C2DB-BC51-4360-83F3-135005306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56B44F8-3DC8-4205-BDFE-D551FE191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220A881-1C71-4A29-8000-540C011C415E}"/>
              </a:ext>
            </a:extLst>
          </p:cNvPr>
          <p:cNvSpPr>
            <a:spLocks noGrp="1"/>
          </p:cNvSpPr>
          <p:nvPr>
            <p:ph type="dt" sz="half" idx="10"/>
          </p:nvPr>
        </p:nvSpPr>
        <p:spPr/>
        <p:txBody>
          <a:bodyPr/>
          <a:lstStyle/>
          <a:p>
            <a:fld id="{DB67DD73-2F05-4791-A9E8-285506F316C7}" type="datetimeFigureOut">
              <a:rPr lang="pt-BR" smtClean="0"/>
              <a:t>19/11/2020</a:t>
            </a:fld>
            <a:endParaRPr lang="pt-BR"/>
          </a:p>
        </p:txBody>
      </p:sp>
      <p:sp>
        <p:nvSpPr>
          <p:cNvPr id="6" name="Espaço Reservado para Rodapé 5">
            <a:extLst>
              <a:ext uri="{FF2B5EF4-FFF2-40B4-BE49-F238E27FC236}">
                <a16:creationId xmlns:a16="http://schemas.microsoft.com/office/drawing/2014/main" id="{8311A8DE-1E06-426D-A685-EA4DAEDA327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6C4B1F1-5519-4830-ABBC-1116ACDCC315}"/>
              </a:ext>
            </a:extLst>
          </p:cNvPr>
          <p:cNvSpPr>
            <a:spLocks noGrp="1"/>
          </p:cNvSpPr>
          <p:nvPr>
            <p:ph type="sldNum" sz="quarter" idx="12"/>
          </p:nvPr>
        </p:nvSpPr>
        <p:spPr/>
        <p:txBody>
          <a:bodyPr/>
          <a:lstStyle/>
          <a:p>
            <a:fld id="{1A532F89-0807-4E30-BA52-447029D23777}" type="slidenum">
              <a:rPr lang="pt-BR" smtClean="0"/>
              <a:t>‹nº›</a:t>
            </a:fld>
            <a:endParaRPr lang="pt-BR"/>
          </a:p>
        </p:txBody>
      </p:sp>
    </p:spTree>
    <p:extLst>
      <p:ext uri="{BB962C8B-B14F-4D97-AF65-F5344CB8AC3E}">
        <p14:creationId xmlns:p14="http://schemas.microsoft.com/office/powerpoint/2010/main" val="233772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FD626A-864E-4B28-B212-B8317D8B3C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80C092C-F921-4806-9782-5695746B9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6104B35-B985-4440-92D1-190683AF3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C9337F8-C9A2-4341-898F-67FD7E30B32D}"/>
              </a:ext>
            </a:extLst>
          </p:cNvPr>
          <p:cNvSpPr>
            <a:spLocks noGrp="1"/>
          </p:cNvSpPr>
          <p:nvPr>
            <p:ph type="dt" sz="half" idx="10"/>
          </p:nvPr>
        </p:nvSpPr>
        <p:spPr/>
        <p:txBody>
          <a:bodyPr/>
          <a:lstStyle/>
          <a:p>
            <a:fld id="{DB67DD73-2F05-4791-A9E8-285506F316C7}" type="datetimeFigureOut">
              <a:rPr lang="pt-BR" smtClean="0"/>
              <a:t>19/11/2020</a:t>
            </a:fld>
            <a:endParaRPr lang="pt-BR"/>
          </a:p>
        </p:txBody>
      </p:sp>
      <p:sp>
        <p:nvSpPr>
          <p:cNvPr id="6" name="Espaço Reservado para Rodapé 5">
            <a:extLst>
              <a:ext uri="{FF2B5EF4-FFF2-40B4-BE49-F238E27FC236}">
                <a16:creationId xmlns:a16="http://schemas.microsoft.com/office/drawing/2014/main" id="{186D630D-AD5B-4CB4-8075-3BF7305F4B8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221E30-8B1C-4927-8809-81357D14464A}"/>
              </a:ext>
            </a:extLst>
          </p:cNvPr>
          <p:cNvSpPr>
            <a:spLocks noGrp="1"/>
          </p:cNvSpPr>
          <p:nvPr>
            <p:ph type="sldNum" sz="quarter" idx="12"/>
          </p:nvPr>
        </p:nvSpPr>
        <p:spPr/>
        <p:txBody>
          <a:bodyPr/>
          <a:lstStyle/>
          <a:p>
            <a:fld id="{1A532F89-0807-4E30-BA52-447029D23777}" type="slidenum">
              <a:rPr lang="pt-BR" smtClean="0"/>
              <a:t>‹nº›</a:t>
            </a:fld>
            <a:endParaRPr lang="pt-BR"/>
          </a:p>
        </p:txBody>
      </p:sp>
    </p:spTree>
    <p:extLst>
      <p:ext uri="{BB962C8B-B14F-4D97-AF65-F5344CB8AC3E}">
        <p14:creationId xmlns:p14="http://schemas.microsoft.com/office/powerpoint/2010/main" val="79137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4AEF68F-DFBC-4922-816A-932BB2E71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26D5B59-56B6-426F-A901-D26D2327F1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F039F75-1CD9-43B8-8A8A-4B6849F77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7DD73-2F05-4791-A9E8-285506F316C7}" type="datetimeFigureOut">
              <a:rPr lang="pt-BR" smtClean="0"/>
              <a:t>19/11/2020</a:t>
            </a:fld>
            <a:endParaRPr lang="pt-BR"/>
          </a:p>
        </p:txBody>
      </p:sp>
      <p:sp>
        <p:nvSpPr>
          <p:cNvPr id="5" name="Espaço Reservado para Rodapé 4">
            <a:extLst>
              <a:ext uri="{FF2B5EF4-FFF2-40B4-BE49-F238E27FC236}">
                <a16:creationId xmlns:a16="http://schemas.microsoft.com/office/drawing/2014/main" id="{7E71B239-EC38-4BF2-8F2F-4C5DCA923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44F730D-F8B1-4D4C-9BC7-17BBC8765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32F89-0807-4E30-BA52-447029D23777}" type="slidenum">
              <a:rPr lang="pt-BR" smtClean="0"/>
              <a:t>‹nº›</a:t>
            </a:fld>
            <a:endParaRPr lang="pt-BR"/>
          </a:p>
        </p:txBody>
      </p:sp>
    </p:spTree>
    <p:extLst>
      <p:ext uri="{BB962C8B-B14F-4D97-AF65-F5344CB8AC3E}">
        <p14:creationId xmlns:p14="http://schemas.microsoft.com/office/powerpoint/2010/main" val="3892923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16.png"/><Relationship Id="rId4" Type="http://schemas.openxmlformats.org/officeDocument/2006/relationships/image" Target="../media/image5.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16.png"/><Relationship Id="rId5" Type="http://schemas.openxmlformats.org/officeDocument/2006/relationships/image" Target="../media/image5.png"/><Relationship Id="rId10" Type="http://schemas.openxmlformats.org/officeDocument/2006/relationships/image" Target="../media/image15.png"/><Relationship Id="rId4" Type="http://schemas.openxmlformats.org/officeDocument/2006/relationships/image" Target="../media/image20.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E42C4F09-8FF1-489C-8369-A1A873197E8E}"/>
              </a:ext>
            </a:extLst>
          </p:cNvPr>
          <p:cNvSpPr/>
          <p:nvPr/>
        </p:nvSpPr>
        <p:spPr>
          <a:xfrm>
            <a:off x="3962400" y="1136365"/>
            <a:ext cx="4076700" cy="3903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63FF7E28-635E-46D0-B6A4-43C215440F21}"/>
              </a:ext>
            </a:extLst>
          </p:cNvPr>
          <p:cNvSpPr/>
          <p:nvPr/>
        </p:nvSpPr>
        <p:spPr>
          <a:xfrm>
            <a:off x="0" y="60323"/>
            <a:ext cx="12191999" cy="691196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3C313E37-0DC7-41A3-B3A6-F58CA96894C6}"/>
              </a:ext>
            </a:extLst>
          </p:cNvPr>
          <p:cNvSpPr/>
          <p:nvPr/>
        </p:nvSpPr>
        <p:spPr>
          <a:xfrm>
            <a:off x="0" y="-19050"/>
            <a:ext cx="12192000" cy="96520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dirty="0"/>
          </a:p>
        </p:txBody>
      </p:sp>
      <p:sp>
        <p:nvSpPr>
          <p:cNvPr id="5" name="Retângulo: Cantos Arredondados 4">
            <a:extLst>
              <a:ext uri="{FF2B5EF4-FFF2-40B4-BE49-F238E27FC236}">
                <a16:creationId xmlns:a16="http://schemas.microsoft.com/office/drawing/2014/main" id="{77CDA74D-77C0-44BF-A741-9E41D2921D05}"/>
              </a:ext>
            </a:extLst>
          </p:cNvPr>
          <p:cNvSpPr/>
          <p:nvPr/>
        </p:nvSpPr>
        <p:spPr>
          <a:xfrm>
            <a:off x="4286250" y="3316367"/>
            <a:ext cx="3187700" cy="4445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pt-BR" dirty="0">
                <a:solidFill>
                  <a:schemeClr val="bg1">
                    <a:lumMod val="75000"/>
                  </a:schemeClr>
                </a:solidFill>
              </a:rPr>
              <a:t>Email</a:t>
            </a:r>
          </a:p>
        </p:txBody>
      </p:sp>
      <p:sp>
        <p:nvSpPr>
          <p:cNvPr id="7" name="Retângulo: Cantos Arredondados 6">
            <a:extLst>
              <a:ext uri="{FF2B5EF4-FFF2-40B4-BE49-F238E27FC236}">
                <a16:creationId xmlns:a16="http://schemas.microsoft.com/office/drawing/2014/main" id="{E0C987EC-2C4A-477F-AC4D-EAD8F67C6505}"/>
              </a:ext>
            </a:extLst>
          </p:cNvPr>
          <p:cNvSpPr/>
          <p:nvPr/>
        </p:nvSpPr>
        <p:spPr>
          <a:xfrm>
            <a:off x="4286250" y="4224420"/>
            <a:ext cx="3187700" cy="4445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pt-BR" dirty="0">
                <a:solidFill>
                  <a:schemeClr val="bg1">
                    <a:lumMod val="75000"/>
                  </a:schemeClr>
                </a:solidFill>
              </a:rPr>
              <a:t>Senha</a:t>
            </a:r>
          </a:p>
        </p:txBody>
      </p:sp>
      <p:sp>
        <p:nvSpPr>
          <p:cNvPr id="8" name="CaixaDeTexto 7">
            <a:extLst>
              <a:ext uri="{FF2B5EF4-FFF2-40B4-BE49-F238E27FC236}">
                <a16:creationId xmlns:a16="http://schemas.microsoft.com/office/drawing/2014/main" id="{7880608D-3265-466D-AB3F-29450DCE1E90}"/>
              </a:ext>
            </a:extLst>
          </p:cNvPr>
          <p:cNvSpPr txBox="1"/>
          <p:nvPr/>
        </p:nvSpPr>
        <p:spPr>
          <a:xfrm>
            <a:off x="4248150" y="4763141"/>
            <a:ext cx="1809750" cy="307777"/>
          </a:xfrm>
          <a:prstGeom prst="rect">
            <a:avLst/>
          </a:prstGeom>
          <a:noFill/>
        </p:spPr>
        <p:txBody>
          <a:bodyPr wrap="square" rtlCol="0">
            <a:spAutoFit/>
          </a:bodyPr>
          <a:lstStyle/>
          <a:p>
            <a:r>
              <a:rPr lang="pt-BR" sz="1400" u="sng" dirty="0"/>
              <a:t>Esqueci minha senha</a:t>
            </a:r>
          </a:p>
        </p:txBody>
      </p:sp>
      <p:sp>
        <p:nvSpPr>
          <p:cNvPr id="12" name="Retângulo: Cantos Arredondados 11">
            <a:extLst>
              <a:ext uri="{FF2B5EF4-FFF2-40B4-BE49-F238E27FC236}">
                <a16:creationId xmlns:a16="http://schemas.microsoft.com/office/drawing/2014/main" id="{C3252A08-C804-4F5F-99E0-E5C17089B608}"/>
              </a:ext>
            </a:extLst>
          </p:cNvPr>
          <p:cNvSpPr/>
          <p:nvPr/>
        </p:nvSpPr>
        <p:spPr>
          <a:xfrm>
            <a:off x="6461292" y="4763141"/>
            <a:ext cx="977900" cy="307777"/>
          </a:xfrm>
          <a:prstGeom prst="roundRect">
            <a:avLst/>
          </a:prstGeom>
          <a:solidFill>
            <a:srgbClr val="4820AC"/>
          </a:solidFill>
        </p:spPr>
        <p:style>
          <a:lnRef idx="1">
            <a:schemeClr val="dk1"/>
          </a:lnRef>
          <a:fillRef idx="3">
            <a:schemeClr val="dk1"/>
          </a:fillRef>
          <a:effectRef idx="2">
            <a:schemeClr val="dk1"/>
          </a:effectRef>
          <a:fontRef idx="minor">
            <a:schemeClr val="lt1"/>
          </a:fontRef>
        </p:style>
        <p:txBody>
          <a:bodyPr rtlCol="0" anchor="ctr"/>
          <a:lstStyle/>
          <a:p>
            <a:pPr algn="ctr"/>
            <a:r>
              <a:rPr lang="pt-BR" sz="1400" dirty="0"/>
              <a:t>Entrar</a:t>
            </a:r>
          </a:p>
        </p:txBody>
      </p:sp>
      <p:sp>
        <p:nvSpPr>
          <p:cNvPr id="13" name="CaixaDeTexto 12">
            <a:extLst>
              <a:ext uri="{FF2B5EF4-FFF2-40B4-BE49-F238E27FC236}">
                <a16:creationId xmlns:a16="http://schemas.microsoft.com/office/drawing/2014/main" id="{D70D2465-89CD-43AB-9F94-A262BD21AD6B}"/>
              </a:ext>
            </a:extLst>
          </p:cNvPr>
          <p:cNvSpPr txBox="1"/>
          <p:nvPr/>
        </p:nvSpPr>
        <p:spPr>
          <a:xfrm>
            <a:off x="4950660" y="2501335"/>
            <a:ext cx="2019300" cy="584775"/>
          </a:xfrm>
          <a:prstGeom prst="rect">
            <a:avLst/>
          </a:prstGeom>
          <a:noFill/>
        </p:spPr>
        <p:txBody>
          <a:bodyPr wrap="square" rtlCol="0">
            <a:spAutoFit/>
          </a:bodyPr>
          <a:lstStyle/>
          <a:p>
            <a:pPr algn="ctr"/>
            <a:r>
              <a:rPr lang="pt-BR" sz="3200" b="1" dirty="0"/>
              <a:t>Login</a:t>
            </a:r>
          </a:p>
        </p:txBody>
      </p:sp>
      <p:pic>
        <p:nvPicPr>
          <p:cNvPr id="3" name="Imagem 2">
            <a:extLst>
              <a:ext uri="{FF2B5EF4-FFF2-40B4-BE49-F238E27FC236}">
                <a16:creationId xmlns:a16="http://schemas.microsoft.com/office/drawing/2014/main" id="{3C474A95-ED17-450A-9017-46C27B099836}"/>
              </a:ext>
            </a:extLst>
          </p:cNvPr>
          <p:cNvPicPr>
            <a:picLocks noChangeAspect="1"/>
          </p:cNvPicPr>
          <p:nvPr/>
        </p:nvPicPr>
        <p:blipFill>
          <a:blip r:embed="rId2"/>
          <a:stretch>
            <a:fillRect/>
          </a:stretch>
        </p:blipFill>
        <p:spPr>
          <a:xfrm>
            <a:off x="0" y="955354"/>
            <a:ext cx="12192000" cy="104067"/>
          </a:xfrm>
          <a:prstGeom prst="rect">
            <a:avLst/>
          </a:prstGeom>
        </p:spPr>
      </p:pic>
      <p:pic>
        <p:nvPicPr>
          <p:cNvPr id="17" name="Imagem 16" descr="Logotipo, nome da empresa&#10;&#10;Descrição gerada automaticamente">
            <a:extLst>
              <a:ext uri="{FF2B5EF4-FFF2-40B4-BE49-F238E27FC236}">
                <a16:creationId xmlns:a16="http://schemas.microsoft.com/office/drawing/2014/main" id="{1FA955ED-F3A6-4A33-BE1B-C341B2A05956}"/>
              </a:ext>
            </a:extLst>
          </p:cNvPr>
          <p:cNvPicPr>
            <a:picLocks noChangeAspect="1"/>
          </p:cNvPicPr>
          <p:nvPr/>
        </p:nvPicPr>
        <p:blipFill rotWithShape="1">
          <a:blip r:embed="rId3">
            <a:extLst>
              <a:ext uri="{28A0092B-C50C-407E-A947-70E740481C1C}">
                <a14:useLocalDpi xmlns:a14="http://schemas.microsoft.com/office/drawing/2010/main" val="0"/>
              </a:ext>
            </a:extLst>
          </a:blip>
          <a:srcRect l="15202" b="33658"/>
          <a:stretch/>
        </p:blipFill>
        <p:spPr>
          <a:xfrm>
            <a:off x="142647" y="-19050"/>
            <a:ext cx="1233714" cy="965200"/>
          </a:xfrm>
          <a:prstGeom prst="rect">
            <a:avLst/>
          </a:prstGeom>
        </p:spPr>
      </p:pic>
      <p:sp>
        <p:nvSpPr>
          <p:cNvPr id="10" name="CaixaDeTexto 9">
            <a:extLst>
              <a:ext uri="{FF2B5EF4-FFF2-40B4-BE49-F238E27FC236}">
                <a16:creationId xmlns:a16="http://schemas.microsoft.com/office/drawing/2014/main" id="{FE09A600-F951-4829-8774-11512C50B6A9}"/>
              </a:ext>
            </a:extLst>
          </p:cNvPr>
          <p:cNvSpPr txBox="1"/>
          <p:nvPr/>
        </p:nvSpPr>
        <p:spPr>
          <a:xfrm>
            <a:off x="4056062" y="5475651"/>
            <a:ext cx="4819650" cy="369332"/>
          </a:xfrm>
          <a:prstGeom prst="rect">
            <a:avLst/>
          </a:prstGeom>
          <a:noFill/>
        </p:spPr>
        <p:txBody>
          <a:bodyPr wrap="square" rtlCol="0">
            <a:spAutoFit/>
          </a:bodyPr>
          <a:lstStyle/>
          <a:p>
            <a:r>
              <a:rPr lang="pt-BR" u="sng" dirty="0">
                <a:solidFill>
                  <a:srgbClr val="6600CC"/>
                </a:solidFill>
              </a:rPr>
              <a:t>Você não possui conta? Cadastre-se já!</a:t>
            </a:r>
          </a:p>
        </p:txBody>
      </p:sp>
      <p:pic>
        <p:nvPicPr>
          <p:cNvPr id="8196" name="Picture 4">
            <a:extLst>
              <a:ext uri="{FF2B5EF4-FFF2-40B4-BE49-F238E27FC236}">
                <a16:creationId xmlns:a16="http://schemas.microsoft.com/office/drawing/2014/main" id="{80C0566E-781A-4E14-8982-F39B00FDE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054" y="1400917"/>
            <a:ext cx="1181392" cy="1181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46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A6B32CA4-DD48-48F4-BE21-E91AEBBF5B21}"/>
              </a:ext>
            </a:extLst>
          </p:cNvPr>
          <p:cNvSpPr/>
          <p:nvPr/>
        </p:nvSpPr>
        <p:spPr>
          <a:xfrm>
            <a:off x="1" y="427666"/>
            <a:ext cx="12191999" cy="619863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a:extLst>
              <a:ext uri="{FF2B5EF4-FFF2-40B4-BE49-F238E27FC236}">
                <a16:creationId xmlns:a16="http://schemas.microsoft.com/office/drawing/2014/main" id="{E38506F8-7512-41DE-87D2-285E227923AB}"/>
              </a:ext>
            </a:extLst>
          </p:cNvPr>
          <p:cNvSpPr/>
          <p:nvPr/>
        </p:nvSpPr>
        <p:spPr>
          <a:xfrm>
            <a:off x="0" y="0"/>
            <a:ext cx="12192000" cy="96520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dirty="0"/>
          </a:p>
        </p:txBody>
      </p:sp>
      <p:pic>
        <p:nvPicPr>
          <p:cNvPr id="3" name="Imagem 2" descr="Logotipo, nome da empresa&#10;&#10;Descrição gerada automaticamente">
            <a:extLst>
              <a:ext uri="{FF2B5EF4-FFF2-40B4-BE49-F238E27FC236}">
                <a16:creationId xmlns:a16="http://schemas.microsoft.com/office/drawing/2014/main" id="{9C561745-7590-4498-92AE-9DFA1F94871A}"/>
              </a:ext>
            </a:extLst>
          </p:cNvPr>
          <p:cNvPicPr>
            <a:picLocks noChangeAspect="1"/>
          </p:cNvPicPr>
          <p:nvPr/>
        </p:nvPicPr>
        <p:blipFill rotWithShape="1">
          <a:blip r:embed="rId2">
            <a:extLst>
              <a:ext uri="{28A0092B-C50C-407E-A947-70E740481C1C}">
                <a14:useLocalDpi xmlns:a14="http://schemas.microsoft.com/office/drawing/2010/main" val="0"/>
              </a:ext>
            </a:extLst>
          </a:blip>
          <a:srcRect l="15202" b="33658"/>
          <a:stretch/>
        </p:blipFill>
        <p:spPr>
          <a:xfrm>
            <a:off x="142647" y="0"/>
            <a:ext cx="1233714" cy="965200"/>
          </a:xfrm>
          <a:prstGeom prst="rect">
            <a:avLst/>
          </a:prstGeom>
        </p:spPr>
      </p:pic>
      <p:sp>
        <p:nvSpPr>
          <p:cNvPr id="9" name="Retângulo 8">
            <a:extLst>
              <a:ext uri="{FF2B5EF4-FFF2-40B4-BE49-F238E27FC236}">
                <a16:creationId xmlns:a16="http://schemas.microsoft.com/office/drawing/2014/main" id="{16949385-FC29-4812-98FE-7DDF25F073BF}"/>
              </a:ext>
            </a:extLst>
          </p:cNvPr>
          <p:cNvSpPr/>
          <p:nvPr/>
        </p:nvSpPr>
        <p:spPr>
          <a:xfrm>
            <a:off x="0" y="1041400"/>
            <a:ext cx="12192000" cy="31750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dirty="0"/>
          </a:p>
        </p:txBody>
      </p:sp>
      <p:sp>
        <p:nvSpPr>
          <p:cNvPr id="10" name="CaixaDeTexto 9">
            <a:extLst>
              <a:ext uri="{FF2B5EF4-FFF2-40B4-BE49-F238E27FC236}">
                <a16:creationId xmlns:a16="http://schemas.microsoft.com/office/drawing/2014/main" id="{2E349924-F11E-4953-9A17-1AB732CCDBD0}"/>
              </a:ext>
            </a:extLst>
          </p:cNvPr>
          <p:cNvSpPr txBox="1"/>
          <p:nvPr/>
        </p:nvSpPr>
        <p:spPr>
          <a:xfrm>
            <a:off x="1935837" y="1011301"/>
            <a:ext cx="850900" cy="369332"/>
          </a:xfrm>
          <a:prstGeom prst="rect">
            <a:avLst/>
          </a:prstGeom>
          <a:noFill/>
        </p:spPr>
        <p:txBody>
          <a:bodyPr wrap="square" rtlCol="0">
            <a:spAutoFit/>
          </a:bodyPr>
          <a:lstStyle/>
          <a:p>
            <a:r>
              <a:rPr lang="pt-BR" b="1" dirty="0">
                <a:solidFill>
                  <a:srgbClr val="6600CC"/>
                </a:solidFill>
              </a:rPr>
              <a:t>Home</a:t>
            </a:r>
          </a:p>
        </p:txBody>
      </p:sp>
      <p:sp>
        <p:nvSpPr>
          <p:cNvPr id="16" name="CaixaDeTexto 15">
            <a:extLst>
              <a:ext uri="{FF2B5EF4-FFF2-40B4-BE49-F238E27FC236}">
                <a16:creationId xmlns:a16="http://schemas.microsoft.com/office/drawing/2014/main" id="{03E82A82-6C11-442A-8EB1-AA39195D61BF}"/>
              </a:ext>
            </a:extLst>
          </p:cNvPr>
          <p:cNvSpPr txBox="1"/>
          <p:nvPr/>
        </p:nvSpPr>
        <p:spPr>
          <a:xfrm>
            <a:off x="5054801" y="989568"/>
            <a:ext cx="1186096" cy="369332"/>
          </a:xfrm>
          <a:prstGeom prst="rect">
            <a:avLst/>
          </a:prstGeom>
          <a:noFill/>
        </p:spPr>
        <p:txBody>
          <a:bodyPr wrap="square" rtlCol="0">
            <a:spAutoFit/>
          </a:bodyPr>
          <a:lstStyle/>
          <a:p>
            <a:r>
              <a:rPr lang="pt-BR" b="1" dirty="0">
                <a:solidFill>
                  <a:schemeClr val="bg1"/>
                </a:solidFill>
              </a:rPr>
              <a:t>Portifólio</a:t>
            </a:r>
          </a:p>
        </p:txBody>
      </p:sp>
      <p:sp>
        <p:nvSpPr>
          <p:cNvPr id="18" name="CaixaDeTexto 17">
            <a:extLst>
              <a:ext uri="{FF2B5EF4-FFF2-40B4-BE49-F238E27FC236}">
                <a16:creationId xmlns:a16="http://schemas.microsoft.com/office/drawing/2014/main" id="{5D686B10-BED5-4C91-80C5-73A8C53562F5}"/>
              </a:ext>
            </a:extLst>
          </p:cNvPr>
          <p:cNvSpPr txBox="1"/>
          <p:nvPr/>
        </p:nvSpPr>
        <p:spPr>
          <a:xfrm>
            <a:off x="6884849" y="1015484"/>
            <a:ext cx="1325769" cy="369332"/>
          </a:xfrm>
          <a:prstGeom prst="rect">
            <a:avLst/>
          </a:prstGeom>
          <a:noFill/>
        </p:spPr>
        <p:txBody>
          <a:bodyPr wrap="square" rtlCol="0">
            <a:spAutoFit/>
          </a:bodyPr>
          <a:lstStyle/>
          <a:p>
            <a:r>
              <a:rPr lang="pt-BR" b="1" dirty="0">
                <a:solidFill>
                  <a:schemeClr val="bg1"/>
                </a:solidFill>
              </a:rPr>
              <a:t>Contato</a:t>
            </a:r>
          </a:p>
        </p:txBody>
      </p:sp>
      <p:sp>
        <p:nvSpPr>
          <p:cNvPr id="20" name="CaixaDeTexto 19">
            <a:extLst>
              <a:ext uri="{FF2B5EF4-FFF2-40B4-BE49-F238E27FC236}">
                <a16:creationId xmlns:a16="http://schemas.microsoft.com/office/drawing/2014/main" id="{162520DF-561C-4DC4-99C4-6C875DBAC55E}"/>
              </a:ext>
            </a:extLst>
          </p:cNvPr>
          <p:cNvSpPr txBox="1"/>
          <p:nvPr/>
        </p:nvSpPr>
        <p:spPr>
          <a:xfrm>
            <a:off x="8508961" y="1015484"/>
            <a:ext cx="1186096" cy="369332"/>
          </a:xfrm>
          <a:prstGeom prst="rect">
            <a:avLst/>
          </a:prstGeom>
          <a:noFill/>
        </p:spPr>
        <p:txBody>
          <a:bodyPr wrap="square" rtlCol="0">
            <a:spAutoFit/>
          </a:bodyPr>
          <a:lstStyle/>
          <a:p>
            <a:r>
              <a:rPr lang="pt-BR" b="1" dirty="0">
                <a:solidFill>
                  <a:schemeClr val="bg1"/>
                </a:solidFill>
              </a:rPr>
              <a:t>Suporte</a:t>
            </a:r>
          </a:p>
        </p:txBody>
      </p:sp>
      <p:pic>
        <p:nvPicPr>
          <p:cNvPr id="36" name="Imagem 35">
            <a:extLst>
              <a:ext uri="{FF2B5EF4-FFF2-40B4-BE49-F238E27FC236}">
                <a16:creationId xmlns:a16="http://schemas.microsoft.com/office/drawing/2014/main" id="{3D728954-92FE-42FC-8951-87D2E018FD1C}"/>
              </a:ext>
            </a:extLst>
          </p:cNvPr>
          <p:cNvPicPr>
            <a:picLocks noChangeAspect="1"/>
          </p:cNvPicPr>
          <p:nvPr/>
        </p:nvPicPr>
        <p:blipFill>
          <a:blip r:embed="rId3"/>
          <a:stretch>
            <a:fillRect/>
          </a:stretch>
        </p:blipFill>
        <p:spPr>
          <a:xfrm flipV="1">
            <a:off x="0" y="958960"/>
            <a:ext cx="12192000" cy="82440"/>
          </a:xfrm>
          <a:prstGeom prst="rect">
            <a:avLst/>
          </a:prstGeom>
        </p:spPr>
      </p:pic>
      <p:pic>
        <p:nvPicPr>
          <p:cNvPr id="38" name="Imagem 37">
            <a:extLst>
              <a:ext uri="{FF2B5EF4-FFF2-40B4-BE49-F238E27FC236}">
                <a16:creationId xmlns:a16="http://schemas.microsoft.com/office/drawing/2014/main" id="{AE5DBB70-E1FF-4101-968D-27716558F005}"/>
              </a:ext>
            </a:extLst>
          </p:cNvPr>
          <p:cNvPicPr>
            <a:picLocks noChangeAspect="1"/>
          </p:cNvPicPr>
          <p:nvPr/>
        </p:nvPicPr>
        <p:blipFill>
          <a:blip r:embed="rId4"/>
          <a:stretch>
            <a:fillRect/>
          </a:stretch>
        </p:blipFill>
        <p:spPr>
          <a:xfrm>
            <a:off x="0" y="6542637"/>
            <a:ext cx="12191999" cy="369332"/>
          </a:xfrm>
          <a:prstGeom prst="rect">
            <a:avLst/>
          </a:prstGeom>
        </p:spPr>
      </p:pic>
      <p:pic>
        <p:nvPicPr>
          <p:cNvPr id="40" name="Imagem 39">
            <a:extLst>
              <a:ext uri="{FF2B5EF4-FFF2-40B4-BE49-F238E27FC236}">
                <a16:creationId xmlns:a16="http://schemas.microsoft.com/office/drawing/2014/main" id="{B9D64719-E572-4FAC-BBF4-F8A2486F9D54}"/>
              </a:ext>
            </a:extLst>
          </p:cNvPr>
          <p:cNvPicPr>
            <a:picLocks noChangeAspect="1"/>
          </p:cNvPicPr>
          <p:nvPr/>
        </p:nvPicPr>
        <p:blipFill>
          <a:blip r:embed="rId5"/>
          <a:stretch>
            <a:fillRect/>
          </a:stretch>
        </p:blipFill>
        <p:spPr>
          <a:xfrm>
            <a:off x="4295761" y="1508190"/>
            <a:ext cx="3350949" cy="1711805"/>
          </a:xfrm>
          <a:prstGeom prst="rect">
            <a:avLst/>
          </a:prstGeom>
        </p:spPr>
      </p:pic>
      <p:sp>
        <p:nvSpPr>
          <p:cNvPr id="41" name="Botão de Ação: Voltar ou Anterior 40">
            <a:hlinkClick r:id="" action="ppaction://hlinkshowjump?jump=previousslide" highlightClick="1"/>
            <a:extLst>
              <a:ext uri="{FF2B5EF4-FFF2-40B4-BE49-F238E27FC236}">
                <a16:creationId xmlns:a16="http://schemas.microsoft.com/office/drawing/2014/main" id="{6AA56186-73FB-4410-866A-132A333FBDB9}"/>
              </a:ext>
            </a:extLst>
          </p:cNvPr>
          <p:cNvSpPr/>
          <p:nvPr/>
        </p:nvSpPr>
        <p:spPr>
          <a:xfrm>
            <a:off x="3759376" y="2378145"/>
            <a:ext cx="310762" cy="236350"/>
          </a:xfrm>
          <a:prstGeom prst="actionButtonBackPrevious">
            <a:avLst/>
          </a:prstGeom>
          <a:ln>
            <a:solidFill>
              <a:srgbClr val="66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Botão de Ação: Voltar ou Anterior 42">
            <a:hlinkClick r:id="" action="ppaction://hlinkshowjump?jump=previousslide" highlightClick="1"/>
            <a:extLst>
              <a:ext uri="{FF2B5EF4-FFF2-40B4-BE49-F238E27FC236}">
                <a16:creationId xmlns:a16="http://schemas.microsoft.com/office/drawing/2014/main" id="{F121E219-270A-438A-B25F-D71B08A00C0C}"/>
              </a:ext>
            </a:extLst>
          </p:cNvPr>
          <p:cNvSpPr/>
          <p:nvPr/>
        </p:nvSpPr>
        <p:spPr>
          <a:xfrm rot="10800000">
            <a:off x="7989435" y="2362103"/>
            <a:ext cx="314029" cy="259294"/>
          </a:xfrm>
          <a:prstGeom prst="actionButtonBackPrevious">
            <a:avLst/>
          </a:prstGeom>
          <a:ln>
            <a:solidFill>
              <a:srgbClr val="66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1D4E0ECC-E3D5-4F9E-AFDE-E42006620E23}"/>
              </a:ext>
            </a:extLst>
          </p:cNvPr>
          <p:cNvSpPr txBox="1"/>
          <p:nvPr/>
        </p:nvSpPr>
        <p:spPr>
          <a:xfrm>
            <a:off x="3259714" y="1015484"/>
            <a:ext cx="1186095" cy="369332"/>
          </a:xfrm>
          <a:prstGeom prst="rect">
            <a:avLst/>
          </a:prstGeom>
          <a:noFill/>
        </p:spPr>
        <p:txBody>
          <a:bodyPr wrap="square" rtlCol="0">
            <a:spAutoFit/>
          </a:bodyPr>
          <a:lstStyle/>
          <a:p>
            <a:r>
              <a:rPr lang="pt-BR" b="1" dirty="0">
                <a:solidFill>
                  <a:schemeClr val="bg1"/>
                </a:solidFill>
              </a:rPr>
              <a:t>Empresa</a:t>
            </a:r>
          </a:p>
        </p:txBody>
      </p:sp>
      <p:sp>
        <p:nvSpPr>
          <p:cNvPr id="12" name="CaixaDeTexto 11">
            <a:extLst>
              <a:ext uri="{FF2B5EF4-FFF2-40B4-BE49-F238E27FC236}">
                <a16:creationId xmlns:a16="http://schemas.microsoft.com/office/drawing/2014/main" id="{E59C7118-5CED-4C11-8B89-C84BCC7BD073}"/>
              </a:ext>
            </a:extLst>
          </p:cNvPr>
          <p:cNvSpPr txBox="1"/>
          <p:nvPr/>
        </p:nvSpPr>
        <p:spPr>
          <a:xfrm>
            <a:off x="3103833" y="3679910"/>
            <a:ext cx="2992165" cy="738664"/>
          </a:xfrm>
          <a:prstGeom prst="rect">
            <a:avLst/>
          </a:prstGeom>
          <a:noFill/>
        </p:spPr>
        <p:txBody>
          <a:bodyPr wrap="square" rtlCol="0">
            <a:spAutoFit/>
          </a:bodyPr>
          <a:lstStyle/>
          <a:p>
            <a:r>
              <a:rPr lang="pt-BR" sz="1400" dirty="0"/>
              <a:t>Design</a:t>
            </a:r>
            <a:br>
              <a:rPr lang="pt-BR" sz="1400" dirty="0"/>
            </a:br>
            <a:r>
              <a:rPr lang="pt-BR" sz="1400" dirty="0"/>
              <a:t>descrição </a:t>
            </a:r>
            <a:r>
              <a:rPr lang="pt-BR" sz="1400" dirty="0" err="1"/>
              <a:t>bbbbbbbbbbbbbbbbb</a:t>
            </a:r>
            <a:br>
              <a:rPr lang="pt-BR" sz="1400" dirty="0"/>
            </a:br>
            <a:r>
              <a:rPr lang="pt-BR" sz="1400" dirty="0"/>
              <a:t>botão</a:t>
            </a:r>
          </a:p>
        </p:txBody>
      </p:sp>
      <p:sp>
        <p:nvSpPr>
          <p:cNvPr id="49" name="CaixaDeTexto 48">
            <a:extLst>
              <a:ext uri="{FF2B5EF4-FFF2-40B4-BE49-F238E27FC236}">
                <a16:creationId xmlns:a16="http://schemas.microsoft.com/office/drawing/2014/main" id="{3DE081B4-32FB-47C4-AA20-D08D7B82B693}"/>
              </a:ext>
            </a:extLst>
          </p:cNvPr>
          <p:cNvSpPr txBox="1"/>
          <p:nvPr/>
        </p:nvSpPr>
        <p:spPr>
          <a:xfrm>
            <a:off x="7825737" y="3767376"/>
            <a:ext cx="2992165" cy="738664"/>
          </a:xfrm>
          <a:prstGeom prst="rect">
            <a:avLst/>
          </a:prstGeom>
          <a:noFill/>
        </p:spPr>
        <p:txBody>
          <a:bodyPr wrap="square" rtlCol="0">
            <a:spAutoFit/>
          </a:bodyPr>
          <a:lstStyle/>
          <a:p>
            <a:r>
              <a:rPr lang="pt-BR" sz="1400" dirty="0"/>
              <a:t>Back-</a:t>
            </a:r>
            <a:r>
              <a:rPr lang="pt-BR" sz="1400" dirty="0" err="1"/>
              <a:t>end</a:t>
            </a:r>
            <a:br>
              <a:rPr lang="pt-BR" sz="1400" dirty="0"/>
            </a:br>
            <a:r>
              <a:rPr lang="pt-BR" sz="1400" dirty="0"/>
              <a:t>descrição </a:t>
            </a:r>
            <a:r>
              <a:rPr lang="pt-BR" sz="1400" dirty="0" err="1"/>
              <a:t>bbbbbbbbbbbbbbbbb</a:t>
            </a:r>
            <a:br>
              <a:rPr lang="pt-BR" sz="1400" dirty="0"/>
            </a:br>
            <a:r>
              <a:rPr lang="pt-BR" sz="1400" dirty="0"/>
              <a:t>botão</a:t>
            </a:r>
          </a:p>
        </p:txBody>
      </p:sp>
      <p:sp>
        <p:nvSpPr>
          <p:cNvPr id="51" name="CaixaDeTexto 50">
            <a:extLst>
              <a:ext uri="{FF2B5EF4-FFF2-40B4-BE49-F238E27FC236}">
                <a16:creationId xmlns:a16="http://schemas.microsoft.com/office/drawing/2014/main" id="{3D00A99A-08D0-466D-B205-D389C6BD3B10}"/>
              </a:ext>
            </a:extLst>
          </p:cNvPr>
          <p:cNvSpPr txBox="1"/>
          <p:nvPr/>
        </p:nvSpPr>
        <p:spPr>
          <a:xfrm>
            <a:off x="7892118" y="4727473"/>
            <a:ext cx="2992165" cy="738664"/>
          </a:xfrm>
          <a:prstGeom prst="rect">
            <a:avLst/>
          </a:prstGeom>
          <a:noFill/>
        </p:spPr>
        <p:txBody>
          <a:bodyPr wrap="square" rtlCol="0">
            <a:spAutoFit/>
          </a:bodyPr>
          <a:lstStyle/>
          <a:p>
            <a:r>
              <a:rPr lang="pt-BR" sz="1400" dirty="0"/>
              <a:t>Mobile</a:t>
            </a:r>
            <a:br>
              <a:rPr lang="pt-BR" sz="1400" dirty="0"/>
            </a:br>
            <a:r>
              <a:rPr lang="pt-BR" sz="1400" dirty="0"/>
              <a:t>descrição </a:t>
            </a:r>
            <a:r>
              <a:rPr lang="pt-BR" sz="1400" dirty="0" err="1"/>
              <a:t>bbbbbbbbbbbbbbbbb</a:t>
            </a:r>
            <a:br>
              <a:rPr lang="pt-BR" sz="1400" dirty="0"/>
            </a:br>
            <a:r>
              <a:rPr lang="pt-BR" sz="1400" dirty="0"/>
              <a:t>botão</a:t>
            </a:r>
          </a:p>
        </p:txBody>
      </p:sp>
      <p:sp>
        <p:nvSpPr>
          <p:cNvPr id="53" name="CaixaDeTexto 52">
            <a:extLst>
              <a:ext uri="{FF2B5EF4-FFF2-40B4-BE49-F238E27FC236}">
                <a16:creationId xmlns:a16="http://schemas.microsoft.com/office/drawing/2014/main" id="{BD2362AE-C617-4FC5-A584-4144624F04AE}"/>
              </a:ext>
            </a:extLst>
          </p:cNvPr>
          <p:cNvSpPr txBox="1"/>
          <p:nvPr/>
        </p:nvSpPr>
        <p:spPr>
          <a:xfrm>
            <a:off x="3103833" y="4804543"/>
            <a:ext cx="2992165" cy="738664"/>
          </a:xfrm>
          <a:prstGeom prst="rect">
            <a:avLst/>
          </a:prstGeom>
          <a:noFill/>
        </p:spPr>
        <p:txBody>
          <a:bodyPr wrap="square" rtlCol="0">
            <a:spAutoFit/>
          </a:bodyPr>
          <a:lstStyle/>
          <a:p>
            <a:r>
              <a:rPr lang="pt-BR" sz="1400" dirty="0"/>
              <a:t>Front-</a:t>
            </a:r>
            <a:r>
              <a:rPr lang="pt-BR" sz="1400" dirty="0" err="1"/>
              <a:t>end</a:t>
            </a:r>
            <a:br>
              <a:rPr lang="pt-BR" sz="1400" dirty="0"/>
            </a:br>
            <a:r>
              <a:rPr lang="pt-BR" sz="1400" dirty="0"/>
              <a:t>descrição </a:t>
            </a:r>
            <a:r>
              <a:rPr lang="pt-BR" sz="1400" dirty="0" err="1"/>
              <a:t>bbbbbbbbbbbbbbbbb</a:t>
            </a:r>
            <a:br>
              <a:rPr lang="pt-BR" sz="1400" dirty="0"/>
            </a:br>
            <a:r>
              <a:rPr lang="pt-BR" sz="1400" dirty="0"/>
              <a:t>botão</a:t>
            </a:r>
          </a:p>
        </p:txBody>
      </p:sp>
      <p:sp>
        <p:nvSpPr>
          <p:cNvPr id="55" name="CaixaDeTexto 54">
            <a:extLst>
              <a:ext uri="{FF2B5EF4-FFF2-40B4-BE49-F238E27FC236}">
                <a16:creationId xmlns:a16="http://schemas.microsoft.com/office/drawing/2014/main" id="{9F664D6F-2839-444C-BAFB-4F705354EDF7}"/>
              </a:ext>
            </a:extLst>
          </p:cNvPr>
          <p:cNvSpPr txBox="1"/>
          <p:nvPr/>
        </p:nvSpPr>
        <p:spPr>
          <a:xfrm>
            <a:off x="3103833" y="5719580"/>
            <a:ext cx="2992165" cy="738664"/>
          </a:xfrm>
          <a:prstGeom prst="rect">
            <a:avLst/>
          </a:prstGeom>
          <a:noFill/>
        </p:spPr>
        <p:txBody>
          <a:bodyPr wrap="square" rtlCol="0">
            <a:spAutoFit/>
          </a:bodyPr>
          <a:lstStyle/>
          <a:p>
            <a:r>
              <a:rPr lang="pt-BR" sz="1400" dirty="0"/>
              <a:t>Infraestrutura</a:t>
            </a:r>
            <a:br>
              <a:rPr lang="pt-BR" sz="1400" dirty="0"/>
            </a:br>
            <a:r>
              <a:rPr lang="pt-BR" sz="1400" dirty="0"/>
              <a:t>descrição </a:t>
            </a:r>
            <a:r>
              <a:rPr lang="pt-BR" sz="1400" dirty="0" err="1"/>
              <a:t>bbbbbbbbbbbbbbbbb</a:t>
            </a:r>
            <a:br>
              <a:rPr lang="pt-BR" sz="1400" dirty="0"/>
            </a:br>
            <a:r>
              <a:rPr lang="pt-BR" sz="1400" dirty="0"/>
              <a:t>botão</a:t>
            </a:r>
          </a:p>
        </p:txBody>
      </p:sp>
      <p:sp>
        <p:nvSpPr>
          <p:cNvPr id="57" name="CaixaDeTexto 56">
            <a:extLst>
              <a:ext uri="{FF2B5EF4-FFF2-40B4-BE49-F238E27FC236}">
                <a16:creationId xmlns:a16="http://schemas.microsoft.com/office/drawing/2014/main" id="{57D761B9-B4A4-4D06-8915-A3A0DB7A0517}"/>
              </a:ext>
            </a:extLst>
          </p:cNvPr>
          <p:cNvSpPr txBox="1"/>
          <p:nvPr/>
        </p:nvSpPr>
        <p:spPr>
          <a:xfrm>
            <a:off x="7892118" y="5703481"/>
            <a:ext cx="2992165" cy="738664"/>
          </a:xfrm>
          <a:prstGeom prst="rect">
            <a:avLst/>
          </a:prstGeom>
          <a:noFill/>
        </p:spPr>
        <p:txBody>
          <a:bodyPr wrap="square" rtlCol="0">
            <a:spAutoFit/>
          </a:bodyPr>
          <a:lstStyle/>
          <a:p>
            <a:r>
              <a:rPr lang="pt-BR" sz="1400" dirty="0"/>
              <a:t>Banco de dados</a:t>
            </a:r>
            <a:br>
              <a:rPr lang="pt-BR" sz="1400" dirty="0"/>
            </a:br>
            <a:r>
              <a:rPr lang="pt-BR" sz="1400" dirty="0"/>
              <a:t>descrição </a:t>
            </a:r>
            <a:r>
              <a:rPr lang="pt-BR" sz="1400" dirty="0" err="1"/>
              <a:t>bbbbbbbbbbbbbbbbb</a:t>
            </a:r>
            <a:br>
              <a:rPr lang="pt-BR" sz="1400" dirty="0"/>
            </a:br>
            <a:r>
              <a:rPr lang="pt-BR" sz="1400" dirty="0"/>
              <a:t>botão</a:t>
            </a:r>
          </a:p>
        </p:txBody>
      </p:sp>
      <p:pic>
        <p:nvPicPr>
          <p:cNvPr id="1027" name="Imagem 1026">
            <a:extLst>
              <a:ext uri="{FF2B5EF4-FFF2-40B4-BE49-F238E27FC236}">
                <a16:creationId xmlns:a16="http://schemas.microsoft.com/office/drawing/2014/main" id="{1147AACB-CB4C-4282-A56E-53852D8BEF9C}"/>
              </a:ext>
            </a:extLst>
          </p:cNvPr>
          <p:cNvPicPr>
            <a:picLocks noChangeAspect="1"/>
          </p:cNvPicPr>
          <p:nvPr/>
        </p:nvPicPr>
        <p:blipFill>
          <a:blip r:embed="rId6"/>
          <a:stretch>
            <a:fillRect/>
          </a:stretch>
        </p:blipFill>
        <p:spPr>
          <a:xfrm>
            <a:off x="2210382" y="4906870"/>
            <a:ext cx="782956" cy="559267"/>
          </a:xfrm>
          <a:prstGeom prst="rect">
            <a:avLst/>
          </a:prstGeom>
        </p:spPr>
      </p:pic>
      <p:pic>
        <p:nvPicPr>
          <p:cNvPr id="1040" name="Imagem 1039">
            <a:extLst>
              <a:ext uri="{FF2B5EF4-FFF2-40B4-BE49-F238E27FC236}">
                <a16:creationId xmlns:a16="http://schemas.microsoft.com/office/drawing/2014/main" id="{FF768398-3F01-4F2A-877A-3F8CF78AD78F}"/>
              </a:ext>
            </a:extLst>
          </p:cNvPr>
          <p:cNvPicPr>
            <a:picLocks noChangeAspect="1"/>
          </p:cNvPicPr>
          <p:nvPr/>
        </p:nvPicPr>
        <p:blipFill>
          <a:blip r:embed="rId7"/>
          <a:stretch>
            <a:fillRect/>
          </a:stretch>
        </p:blipFill>
        <p:spPr>
          <a:xfrm>
            <a:off x="2210383" y="5673471"/>
            <a:ext cx="782956" cy="690350"/>
          </a:xfrm>
          <a:prstGeom prst="rect">
            <a:avLst/>
          </a:prstGeom>
        </p:spPr>
      </p:pic>
      <p:pic>
        <p:nvPicPr>
          <p:cNvPr id="1042" name="Picture 16">
            <a:extLst>
              <a:ext uri="{FF2B5EF4-FFF2-40B4-BE49-F238E27FC236}">
                <a16:creationId xmlns:a16="http://schemas.microsoft.com/office/drawing/2014/main" id="{90D3992F-063D-4C7E-A8DB-DC4FC00C75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0333" y="3773184"/>
            <a:ext cx="713006" cy="596934"/>
          </a:xfrm>
          <a:prstGeom prst="rect">
            <a:avLst/>
          </a:prstGeom>
          <a:noFill/>
          <a:extLst>
            <a:ext uri="{909E8E84-426E-40DD-AFC4-6F175D3DCCD1}">
              <a14:hiddenFill xmlns:a14="http://schemas.microsoft.com/office/drawing/2010/main">
                <a:solidFill>
                  <a:srgbClr val="FFFFFF"/>
                </a:solidFill>
              </a14:hiddenFill>
            </a:ext>
          </a:extLst>
        </p:spPr>
      </p:pic>
      <p:pic>
        <p:nvPicPr>
          <p:cNvPr id="1044" name="Imagem 1043">
            <a:extLst>
              <a:ext uri="{FF2B5EF4-FFF2-40B4-BE49-F238E27FC236}">
                <a16:creationId xmlns:a16="http://schemas.microsoft.com/office/drawing/2014/main" id="{E4A8C2A4-1F26-4875-BADA-7804A09BB8BF}"/>
              </a:ext>
            </a:extLst>
          </p:cNvPr>
          <p:cNvPicPr>
            <a:picLocks noChangeAspect="1"/>
          </p:cNvPicPr>
          <p:nvPr/>
        </p:nvPicPr>
        <p:blipFill>
          <a:blip r:embed="rId9"/>
          <a:stretch>
            <a:fillRect/>
          </a:stretch>
        </p:blipFill>
        <p:spPr>
          <a:xfrm>
            <a:off x="6743014" y="4796676"/>
            <a:ext cx="898359" cy="699458"/>
          </a:xfrm>
          <a:prstGeom prst="rect">
            <a:avLst/>
          </a:prstGeom>
        </p:spPr>
      </p:pic>
      <p:pic>
        <p:nvPicPr>
          <p:cNvPr id="8" name="Picture 2">
            <a:extLst>
              <a:ext uri="{FF2B5EF4-FFF2-40B4-BE49-F238E27FC236}">
                <a16:creationId xmlns:a16="http://schemas.microsoft.com/office/drawing/2014/main" id="{C3F09E4A-9B72-4DD3-90D9-B93C6C113A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919" y="5737018"/>
            <a:ext cx="677933" cy="677933"/>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m 12">
            <a:extLst>
              <a:ext uri="{FF2B5EF4-FFF2-40B4-BE49-F238E27FC236}">
                <a16:creationId xmlns:a16="http://schemas.microsoft.com/office/drawing/2014/main" id="{A102CE9E-31CC-4536-81CF-1431F38A45BF}"/>
              </a:ext>
            </a:extLst>
          </p:cNvPr>
          <p:cNvPicPr>
            <a:picLocks noChangeAspect="1"/>
          </p:cNvPicPr>
          <p:nvPr/>
        </p:nvPicPr>
        <p:blipFill>
          <a:blip r:embed="rId11"/>
          <a:stretch>
            <a:fillRect/>
          </a:stretch>
        </p:blipFill>
        <p:spPr>
          <a:xfrm>
            <a:off x="6890416" y="3767376"/>
            <a:ext cx="657317" cy="676369"/>
          </a:xfrm>
          <a:prstGeom prst="rect">
            <a:avLst/>
          </a:prstGeom>
        </p:spPr>
      </p:pic>
      <p:sp>
        <p:nvSpPr>
          <p:cNvPr id="44" name="Retângulo: Cantos Arredondados 43">
            <a:extLst>
              <a:ext uri="{FF2B5EF4-FFF2-40B4-BE49-F238E27FC236}">
                <a16:creationId xmlns:a16="http://schemas.microsoft.com/office/drawing/2014/main" id="{569D99D3-431F-4330-9DB0-4A748E85DBCF}"/>
              </a:ext>
            </a:extLst>
          </p:cNvPr>
          <p:cNvSpPr/>
          <p:nvPr/>
        </p:nvSpPr>
        <p:spPr>
          <a:xfrm>
            <a:off x="10124480" y="1141892"/>
            <a:ext cx="1972256" cy="724941"/>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Alterar senha</a:t>
            </a:r>
          </a:p>
          <a:p>
            <a:pPr algn="ctr"/>
            <a:r>
              <a:rPr lang="pt-BR" dirty="0"/>
              <a:t>Sair</a:t>
            </a:r>
            <a:r>
              <a:rPr lang="pt-BR" dirty="0">
                <a:solidFill>
                  <a:schemeClr val="tx1"/>
                </a:solidFill>
              </a:rPr>
              <a:t>Alterar senha</a:t>
            </a:r>
          </a:p>
          <a:p>
            <a:pPr algn="ctr"/>
            <a:r>
              <a:rPr lang="pt-BR" dirty="0">
                <a:solidFill>
                  <a:schemeClr val="tx1"/>
                </a:solidFill>
              </a:rPr>
              <a:t>Sair</a:t>
            </a:r>
            <a:endParaRPr lang="pt-BR" dirty="0"/>
          </a:p>
        </p:txBody>
      </p:sp>
      <p:pic>
        <p:nvPicPr>
          <p:cNvPr id="46" name="Imagem 45">
            <a:extLst>
              <a:ext uri="{FF2B5EF4-FFF2-40B4-BE49-F238E27FC236}">
                <a16:creationId xmlns:a16="http://schemas.microsoft.com/office/drawing/2014/main" id="{0CA03499-50F6-4DEA-B3E1-E12B06E57116}"/>
              </a:ext>
            </a:extLst>
          </p:cNvPr>
          <p:cNvPicPr>
            <a:picLocks noChangeAspect="1"/>
          </p:cNvPicPr>
          <p:nvPr/>
        </p:nvPicPr>
        <p:blipFill>
          <a:blip r:embed="rId12"/>
          <a:stretch>
            <a:fillRect/>
          </a:stretch>
        </p:blipFill>
        <p:spPr>
          <a:xfrm>
            <a:off x="7150744" y="341795"/>
            <a:ext cx="476316" cy="466790"/>
          </a:xfrm>
          <a:prstGeom prst="rect">
            <a:avLst/>
          </a:prstGeom>
        </p:spPr>
      </p:pic>
      <p:pic>
        <p:nvPicPr>
          <p:cNvPr id="47" name="Imagem 46">
            <a:extLst>
              <a:ext uri="{FF2B5EF4-FFF2-40B4-BE49-F238E27FC236}">
                <a16:creationId xmlns:a16="http://schemas.microsoft.com/office/drawing/2014/main" id="{A1D9F96F-0349-4CFD-BBF2-56A3308EC48C}"/>
              </a:ext>
            </a:extLst>
          </p:cNvPr>
          <p:cNvPicPr>
            <a:picLocks noChangeAspect="1"/>
          </p:cNvPicPr>
          <p:nvPr/>
        </p:nvPicPr>
        <p:blipFill>
          <a:blip r:embed="rId13"/>
          <a:stretch>
            <a:fillRect/>
          </a:stretch>
        </p:blipFill>
        <p:spPr>
          <a:xfrm>
            <a:off x="7909248" y="341795"/>
            <a:ext cx="457264" cy="466790"/>
          </a:xfrm>
          <a:prstGeom prst="rect">
            <a:avLst/>
          </a:prstGeom>
        </p:spPr>
      </p:pic>
      <p:sp>
        <p:nvSpPr>
          <p:cNvPr id="48" name="CaixaDeTexto 47">
            <a:extLst>
              <a:ext uri="{FF2B5EF4-FFF2-40B4-BE49-F238E27FC236}">
                <a16:creationId xmlns:a16="http://schemas.microsoft.com/office/drawing/2014/main" id="{870718EA-4B0C-46D0-8313-52CA552BA238}"/>
              </a:ext>
            </a:extLst>
          </p:cNvPr>
          <p:cNvSpPr txBox="1"/>
          <p:nvPr/>
        </p:nvSpPr>
        <p:spPr>
          <a:xfrm>
            <a:off x="8497448" y="433506"/>
            <a:ext cx="2663551" cy="369332"/>
          </a:xfrm>
          <a:prstGeom prst="rect">
            <a:avLst/>
          </a:prstGeom>
          <a:noFill/>
        </p:spPr>
        <p:txBody>
          <a:bodyPr wrap="square" rtlCol="0">
            <a:spAutoFit/>
          </a:bodyPr>
          <a:lstStyle/>
          <a:p>
            <a:r>
              <a:rPr lang="pt-BR" dirty="0">
                <a:solidFill>
                  <a:schemeClr val="bg1"/>
                </a:solidFill>
              </a:rPr>
              <a:t>Bem vindo, Orlindo</a:t>
            </a:r>
          </a:p>
        </p:txBody>
      </p:sp>
      <p:sp>
        <p:nvSpPr>
          <p:cNvPr id="50" name="Fluxograma: Mesclar 49">
            <a:extLst>
              <a:ext uri="{FF2B5EF4-FFF2-40B4-BE49-F238E27FC236}">
                <a16:creationId xmlns:a16="http://schemas.microsoft.com/office/drawing/2014/main" id="{158E3DA5-3C8D-416F-851B-B45398C1BBB3}"/>
              </a:ext>
            </a:extLst>
          </p:cNvPr>
          <p:cNvSpPr/>
          <p:nvPr/>
        </p:nvSpPr>
        <p:spPr>
          <a:xfrm>
            <a:off x="10732789" y="565837"/>
            <a:ext cx="143993" cy="97362"/>
          </a:xfrm>
          <a:prstGeom prst="flowChartMer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2" name="Picture 6">
            <a:extLst>
              <a:ext uri="{FF2B5EF4-FFF2-40B4-BE49-F238E27FC236}">
                <a16:creationId xmlns:a16="http://schemas.microsoft.com/office/drawing/2014/main" id="{5EE6FFC1-6428-438F-B751-8131B67F749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72899" y="478845"/>
            <a:ext cx="319199" cy="31919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6">
            <a:extLst>
              <a:ext uri="{FF2B5EF4-FFF2-40B4-BE49-F238E27FC236}">
                <a16:creationId xmlns:a16="http://schemas.microsoft.com/office/drawing/2014/main" id="{F0C395DB-6310-4DFA-BF9D-450EAF4B67B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68416" y="400613"/>
            <a:ext cx="466790" cy="466790"/>
          </a:xfrm>
          <a:prstGeom prst="rect">
            <a:avLst/>
          </a:prstGeom>
          <a:noFill/>
          <a:extLst>
            <a:ext uri="{909E8E84-426E-40DD-AFC4-6F175D3DCCD1}">
              <a14:hiddenFill xmlns:a14="http://schemas.microsoft.com/office/drawing/2010/main">
                <a:solidFill>
                  <a:srgbClr val="FFFFFF"/>
                </a:solidFill>
              </a14:hiddenFill>
            </a:ext>
          </a:extLst>
        </p:spPr>
      </p:pic>
      <p:sp>
        <p:nvSpPr>
          <p:cNvPr id="56" name="CaixaDeTexto 55">
            <a:extLst>
              <a:ext uri="{FF2B5EF4-FFF2-40B4-BE49-F238E27FC236}">
                <a16:creationId xmlns:a16="http://schemas.microsoft.com/office/drawing/2014/main" id="{79EDE1D0-F04F-46E8-AA0C-0400715BCD59}"/>
              </a:ext>
            </a:extLst>
          </p:cNvPr>
          <p:cNvSpPr txBox="1"/>
          <p:nvPr/>
        </p:nvSpPr>
        <p:spPr>
          <a:xfrm>
            <a:off x="3830554" y="6505221"/>
            <a:ext cx="6153150" cy="461665"/>
          </a:xfrm>
          <a:prstGeom prst="rect">
            <a:avLst/>
          </a:prstGeom>
          <a:noFill/>
        </p:spPr>
        <p:txBody>
          <a:bodyPr wrap="square">
            <a:spAutoFit/>
          </a:bodyPr>
          <a:lstStyle/>
          <a:p>
            <a:r>
              <a:rPr lang="pt-BR" sz="1200" b="1" i="0" dirty="0">
                <a:solidFill>
                  <a:srgbClr val="FFFFFF"/>
                </a:solidFill>
                <a:effectLst/>
                <a:latin typeface="calibri" panose="020F0502020204030204" pitchFamily="34" charset="0"/>
              </a:rPr>
              <a:t> Cleber, Eduardo, Gustavo, Ítalo, Leonardo, Railson</a:t>
            </a:r>
            <a:br>
              <a:rPr lang="pt-BR" sz="1200" dirty="0"/>
            </a:br>
            <a:r>
              <a:rPr lang="pt-BR" sz="1200" b="1" i="0" dirty="0">
                <a:solidFill>
                  <a:srgbClr val="FFFFFF"/>
                </a:solidFill>
                <a:effectLst/>
                <a:latin typeface="calibri" panose="020F0502020204030204" pitchFamily="34" charset="0"/>
              </a:rPr>
              <a:t>Archnology@2020 - Copyright - Todos os direitos reservados.</a:t>
            </a:r>
            <a:endParaRPr lang="pt-BR" sz="1200" dirty="0"/>
          </a:p>
        </p:txBody>
      </p:sp>
    </p:spTree>
    <p:extLst>
      <p:ext uri="{BB962C8B-B14F-4D97-AF65-F5344CB8AC3E}">
        <p14:creationId xmlns:p14="http://schemas.microsoft.com/office/powerpoint/2010/main" val="1540909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A6B32CA4-DD48-48F4-BE21-E91AEBBF5B21}"/>
              </a:ext>
            </a:extLst>
          </p:cNvPr>
          <p:cNvSpPr/>
          <p:nvPr/>
        </p:nvSpPr>
        <p:spPr>
          <a:xfrm>
            <a:off x="1" y="49342"/>
            <a:ext cx="12191999" cy="691196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E38506F8-7512-41DE-87D2-285E227923AB}"/>
              </a:ext>
            </a:extLst>
          </p:cNvPr>
          <p:cNvSpPr/>
          <p:nvPr/>
        </p:nvSpPr>
        <p:spPr>
          <a:xfrm>
            <a:off x="-1" y="0"/>
            <a:ext cx="12192000" cy="96520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dirty="0"/>
          </a:p>
        </p:txBody>
      </p:sp>
      <p:pic>
        <p:nvPicPr>
          <p:cNvPr id="3" name="Imagem 2" descr="Logotipo, nome da empresa&#10;&#10;Descrição gerada automaticamente">
            <a:extLst>
              <a:ext uri="{FF2B5EF4-FFF2-40B4-BE49-F238E27FC236}">
                <a16:creationId xmlns:a16="http://schemas.microsoft.com/office/drawing/2014/main" id="{9C561745-7590-4498-92AE-9DFA1F94871A}"/>
              </a:ext>
            </a:extLst>
          </p:cNvPr>
          <p:cNvPicPr>
            <a:picLocks noChangeAspect="1"/>
          </p:cNvPicPr>
          <p:nvPr/>
        </p:nvPicPr>
        <p:blipFill rotWithShape="1">
          <a:blip r:embed="rId2">
            <a:extLst>
              <a:ext uri="{28A0092B-C50C-407E-A947-70E740481C1C}">
                <a14:useLocalDpi xmlns:a14="http://schemas.microsoft.com/office/drawing/2010/main" val="0"/>
              </a:ext>
            </a:extLst>
          </a:blip>
          <a:srcRect l="15202" b="33658"/>
          <a:stretch/>
        </p:blipFill>
        <p:spPr>
          <a:xfrm>
            <a:off x="142647" y="0"/>
            <a:ext cx="1233714" cy="965200"/>
          </a:xfrm>
          <a:prstGeom prst="rect">
            <a:avLst/>
          </a:prstGeom>
        </p:spPr>
      </p:pic>
      <p:sp>
        <p:nvSpPr>
          <p:cNvPr id="9" name="Retângulo 8">
            <a:extLst>
              <a:ext uri="{FF2B5EF4-FFF2-40B4-BE49-F238E27FC236}">
                <a16:creationId xmlns:a16="http://schemas.microsoft.com/office/drawing/2014/main" id="{16949385-FC29-4812-98FE-7DDF25F073BF}"/>
              </a:ext>
            </a:extLst>
          </p:cNvPr>
          <p:cNvSpPr/>
          <p:nvPr/>
        </p:nvSpPr>
        <p:spPr>
          <a:xfrm>
            <a:off x="0" y="1041400"/>
            <a:ext cx="12192000" cy="31750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dirty="0"/>
          </a:p>
        </p:txBody>
      </p:sp>
      <p:sp>
        <p:nvSpPr>
          <p:cNvPr id="10" name="CaixaDeTexto 9">
            <a:extLst>
              <a:ext uri="{FF2B5EF4-FFF2-40B4-BE49-F238E27FC236}">
                <a16:creationId xmlns:a16="http://schemas.microsoft.com/office/drawing/2014/main" id="{2E349924-F11E-4953-9A17-1AB732CCDBD0}"/>
              </a:ext>
            </a:extLst>
          </p:cNvPr>
          <p:cNvSpPr txBox="1"/>
          <p:nvPr/>
        </p:nvSpPr>
        <p:spPr>
          <a:xfrm>
            <a:off x="1935837" y="1011301"/>
            <a:ext cx="850900" cy="369332"/>
          </a:xfrm>
          <a:prstGeom prst="rect">
            <a:avLst/>
          </a:prstGeom>
          <a:noFill/>
        </p:spPr>
        <p:txBody>
          <a:bodyPr wrap="square" rtlCol="0">
            <a:spAutoFit/>
          </a:bodyPr>
          <a:lstStyle/>
          <a:p>
            <a:r>
              <a:rPr lang="pt-BR" b="1" dirty="0">
                <a:solidFill>
                  <a:schemeClr val="bg1"/>
                </a:solidFill>
              </a:rPr>
              <a:t>Home</a:t>
            </a:r>
          </a:p>
        </p:txBody>
      </p:sp>
      <p:sp>
        <p:nvSpPr>
          <p:cNvPr id="16" name="CaixaDeTexto 15">
            <a:extLst>
              <a:ext uri="{FF2B5EF4-FFF2-40B4-BE49-F238E27FC236}">
                <a16:creationId xmlns:a16="http://schemas.microsoft.com/office/drawing/2014/main" id="{03E82A82-6C11-442A-8EB1-AA39195D61BF}"/>
              </a:ext>
            </a:extLst>
          </p:cNvPr>
          <p:cNvSpPr txBox="1"/>
          <p:nvPr/>
        </p:nvSpPr>
        <p:spPr>
          <a:xfrm>
            <a:off x="5054801" y="1040121"/>
            <a:ext cx="1186096" cy="369332"/>
          </a:xfrm>
          <a:prstGeom prst="rect">
            <a:avLst/>
          </a:prstGeom>
          <a:noFill/>
        </p:spPr>
        <p:txBody>
          <a:bodyPr wrap="square" rtlCol="0">
            <a:spAutoFit/>
          </a:bodyPr>
          <a:lstStyle/>
          <a:p>
            <a:r>
              <a:rPr lang="pt-BR" b="1" dirty="0">
                <a:solidFill>
                  <a:schemeClr val="bg1"/>
                </a:solidFill>
              </a:rPr>
              <a:t>Portifólio</a:t>
            </a:r>
          </a:p>
        </p:txBody>
      </p:sp>
      <p:sp>
        <p:nvSpPr>
          <p:cNvPr id="18" name="CaixaDeTexto 17">
            <a:extLst>
              <a:ext uri="{FF2B5EF4-FFF2-40B4-BE49-F238E27FC236}">
                <a16:creationId xmlns:a16="http://schemas.microsoft.com/office/drawing/2014/main" id="{5D686B10-BED5-4C91-80C5-73A8C53562F5}"/>
              </a:ext>
            </a:extLst>
          </p:cNvPr>
          <p:cNvSpPr txBox="1"/>
          <p:nvPr/>
        </p:nvSpPr>
        <p:spPr>
          <a:xfrm>
            <a:off x="6884849" y="1015484"/>
            <a:ext cx="1325769" cy="369332"/>
          </a:xfrm>
          <a:prstGeom prst="rect">
            <a:avLst/>
          </a:prstGeom>
          <a:noFill/>
        </p:spPr>
        <p:txBody>
          <a:bodyPr wrap="square" rtlCol="0">
            <a:spAutoFit/>
          </a:bodyPr>
          <a:lstStyle/>
          <a:p>
            <a:r>
              <a:rPr lang="pt-BR" b="1" dirty="0">
                <a:solidFill>
                  <a:schemeClr val="bg1"/>
                </a:solidFill>
              </a:rPr>
              <a:t>Contato</a:t>
            </a:r>
          </a:p>
        </p:txBody>
      </p:sp>
      <p:sp>
        <p:nvSpPr>
          <p:cNvPr id="20" name="CaixaDeTexto 19">
            <a:extLst>
              <a:ext uri="{FF2B5EF4-FFF2-40B4-BE49-F238E27FC236}">
                <a16:creationId xmlns:a16="http://schemas.microsoft.com/office/drawing/2014/main" id="{162520DF-561C-4DC4-99C4-6C875DBAC55E}"/>
              </a:ext>
            </a:extLst>
          </p:cNvPr>
          <p:cNvSpPr txBox="1"/>
          <p:nvPr/>
        </p:nvSpPr>
        <p:spPr>
          <a:xfrm>
            <a:off x="8508961" y="1015484"/>
            <a:ext cx="1186096" cy="369332"/>
          </a:xfrm>
          <a:prstGeom prst="rect">
            <a:avLst/>
          </a:prstGeom>
          <a:noFill/>
        </p:spPr>
        <p:txBody>
          <a:bodyPr wrap="square" rtlCol="0">
            <a:spAutoFit/>
          </a:bodyPr>
          <a:lstStyle/>
          <a:p>
            <a:r>
              <a:rPr lang="pt-BR" b="1" dirty="0">
                <a:solidFill>
                  <a:schemeClr val="bg1"/>
                </a:solidFill>
              </a:rPr>
              <a:t>Suporte</a:t>
            </a:r>
          </a:p>
        </p:txBody>
      </p:sp>
      <p:pic>
        <p:nvPicPr>
          <p:cNvPr id="36" name="Imagem 35">
            <a:extLst>
              <a:ext uri="{FF2B5EF4-FFF2-40B4-BE49-F238E27FC236}">
                <a16:creationId xmlns:a16="http://schemas.microsoft.com/office/drawing/2014/main" id="{3D728954-92FE-42FC-8951-87D2E018FD1C}"/>
              </a:ext>
            </a:extLst>
          </p:cNvPr>
          <p:cNvPicPr>
            <a:picLocks noChangeAspect="1"/>
          </p:cNvPicPr>
          <p:nvPr/>
        </p:nvPicPr>
        <p:blipFill>
          <a:blip r:embed="rId3"/>
          <a:stretch>
            <a:fillRect/>
          </a:stretch>
        </p:blipFill>
        <p:spPr>
          <a:xfrm flipV="1">
            <a:off x="0" y="958960"/>
            <a:ext cx="12192000" cy="82440"/>
          </a:xfrm>
          <a:prstGeom prst="rect">
            <a:avLst/>
          </a:prstGeom>
        </p:spPr>
      </p:pic>
      <p:pic>
        <p:nvPicPr>
          <p:cNvPr id="38" name="Imagem 37">
            <a:extLst>
              <a:ext uri="{FF2B5EF4-FFF2-40B4-BE49-F238E27FC236}">
                <a16:creationId xmlns:a16="http://schemas.microsoft.com/office/drawing/2014/main" id="{AE5DBB70-E1FF-4101-968D-27716558F005}"/>
              </a:ext>
            </a:extLst>
          </p:cNvPr>
          <p:cNvPicPr>
            <a:picLocks noChangeAspect="1"/>
          </p:cNvPicPr>
          <p:nvPr/>
        </p:nvPicPr>
        <p:blipFill>
          <a:blip r:embed="rId4"/>
          <a:stretch>
            <a:fillRect/>
          </a:stretch>
        </p:blipFill>
        <p:spPr>
          <a:xfrm>
            <a:off x="0" y="6542637"/>
            <a:ext cx="12191999" cy="369332"/>
          </a:xfrm>
          <a:prstGeom prst="rect">
            <a:avLst/>
          </a:prstGeom>
        </p:spPr>
      </p:pic>
      <p:sp>
        <p:nvSpPr>
          <p:cNvPr id="15" name="CaixaDeTexto 14">
            <a:extLst>
              <a:ext uri="{FF2B5EF4-FFF2-40B4-BE49-F238E27FC236}">
                <a16:creationId xmlns:a16="http://schemas.microsoft.com/office/drawing/2014/main" id="{16258250-D2E5-41FC-B69F-7E45C4469825}"/>
              </a:ext>
            </a:extLst>
          </p:cNvPr>
          <p:cNvSpPr txBox="1"/>
          <p:nvPr/>
        </p:nvSpPr>
        <p:spPr>
          <a:xfrm>
            <a:off x="5146914" y="1512412"/>
            <a:ext cx="2453339" cy="1015663"/>
          </a:xfrm>
          <a:prstGeom prst="rect">
            <a:avLst/>
          </a:prstGeom>
          <a:noFill/>
        </p:spPr>
        <p:txBody>
          <a:bodyPr wrap="square" rtlCol="0">
            <a:spAutoFit/>
          </a:bodyPr>
          <a:lstStyle/>
          <a:p>
            <a:pPr algn="l"/>
            <a:r>
              <a:rPr lang="pt-BR" sz="2400" b="1" i="0" dirty="0">
                <a:solidFill>
                  <a:srgbClr val="000000"/>
                </a:solidFill>
                <a:effectLst/>
                <a:latin typeface="OpenSans-ExtraBold"/>
              </a:rPr>
              <a:t>Sobre a Empresa</a:t>
            </a:r>
          </a:p>
          <a:p>
            <a:br>
              <a:rPr lang="pt-BR" dirty="0"/>
            </a:br>
            <a:endParaRPr lang="pt-BR" b="1" dirty="0"/>
          </a:p>
        </p:txBody>
      </p:sp>
      <p:sp>
        <p:nvSpPr>
          <p:cNvPr id="17" name="CaixaDeTexto 16">
            <a:extLst>
              <a:ext uri="{FF2B5EF4-FFF2-40B4-BE49-F238E27FC236}">
                <a16:creationId xmlns:a16="http://schemas.microsoft.com/office/drawing/2014/main" id="{D67DB2DA-491E-49BE-9256-DB55BE477810}"/>
              </a:ext>
            </a:extLst>
          </p:cNvPr>
          <p:cNvSpPr txBox="1"/>
          <p:nvPr/>
        </p:nvSpPr>
        <p:spPr>
          <a:xfrm>
            <a:off x="1929267" y="1897908"/>
            <a:ext cx="8888635" cy="738664"/>
          </a:xfrm>
          <a:prstGeom prst="rect">
            <a:avLst/>
          </a:prstGeom>
          <a:noFill/>
        </p:spPr>
        <p:txBody>
          <a:bodyPr wrap="square" rtlCol="0">
            <a:spAutoFit/>
          </a:bodyPr>
          <a:lstStyle/>
          <a:p>
            <a:r>
              <a:rPr lang="pt-BR" sz="1400" b="0" i="0" dirty="0">
                <a:solidFill>
                  <a:srgbClr val="000000"/>
                </a:solidFill>
                <a:effectLst/>
                <a:latin typeface="calibri" panose="020F0502020204030204" pitchFamily="34" charset="0"/>
              </a:rPr>
              <a:t>Foi criada no dia 06 de maio de 2020 por Cleber Rodrigues de Souza, com o intuito de suprir a necessidade de empresas e profissionais na área de tecnologia. Desde jovem, Cleber despertou uma preferência para tecnologia e viu seu futuro voltado nele. Ao passar do tempo, foi-se reunindo pessoas que começaram a demonstrar interesse pela mesma ideia.</a:t>
            </a:r>
            <a:endParaRPr lang="pt-BR" sz="1400" dirty="0"/>
          </a:p>
        </p:txBody>
      </p:sp>
      <p:sp>
        <p:nvSpPr>
          <p:cNvPr id="19" name="CaixaDeTexto 18">
            <a:extLst>
              <a:ext uri="{FF2B5EF4-FFF2-40B4-BE49-F238E27FC236}">
                <a16:creationId xmlns:a16="http://schemas.microsoft.com/office/drawing/2014/main" id="{47CE7280-C890-4F71-B892-C55164594523}"/>
              </a:ext>
            </a:extLst>
          </p:cNvPr>
          <p:cNvSpPr txBox="1"/>
          <p:nvPr/>
        </p:nvSpPr>
        <p:spPr>
          <a:xfrm>
            <a:off x="1376361" y="2786326"/>
            <a:ext cx="914284" cy="646331"/>
          </a:xfrm>
          <a:prstGeom prst="rect">
            <a:avLst/>
          </a:prstGeom>
          <a:noFill/>
        </p:spPr>
        <p:txBody>
          <a:bodyPr wrap="square" rtlCol="0">
            <a:spAutoFit/>
          </a:bodyPr>
          <a:lstStyle/>
          <a:p>
            <a:r>
              <a:rPr lang="pt-BR" b="1" i="0" dirty="0">
                <a:solidFill>
                  <a:srgbClr val="000000"/>
                </a:solidFill>
                <a:effectLst/>
                <a:latin typeface="OpenSans-ExtraBold"/>
              </a:rPr>
              <a:t>Missão</a:t>
            </a:r>
          </a:p>
          <a:p>
            <a:endParaRPr lang="pt-BR" dirty="0"/>
          </a:p>
        </p:txBody>
      </p:sp>
      <p:sp>
        <p:nvSpPr>
          <p:cNvPr id="6" name="CaixaDeTexto 5">
            <a:extLst>
              <a:ext uri="{FF2B5EF4-FFF2-40B4-BE49-F238E27FC236}">
                <a16:creationId xmlns:a16="http://schemas.microsoft.com/office/drawing/2014/main" id="{1D4E0ECC-E3D5-4F9E-AFDE-E42006620E23}"/>
              </a:ext>
            </a:extLst>
          </p:cNvPr>
          <p:cNvSpPr txBox="1"/>
          <p:nvPr/>
        </p:nvSpPr>
        <p:spPr>
          <a:xfrm>
            <a:off x="3259714" y="1015484"/>
            <a:ext cx="1186095" cy="369332"/>
          </a:xfrm>
          <a:prstGeom prst="rect">
            <a:avLst/>
          </a:prstGeom>
          <a:noFill/>
        </p:spPr>
        <p:txBody>
          <a:bodyPr wrap="square" rtlCol="0">
            <a:spAutoFit/>
          </a:bodyPr>
          <a:lstStyle/>
          <a:p>
            <a:r>
              <a:rPr lang="pt-BR" b="1" dirty="0">
                <a:solidFill>
                  <a:srgbClr val="6600CC"/>
                </a:solidFill>
              </a:rPr>
              <a:t>Empresa</a:t>
            </a:r>
          </a:p>
        </p:txBody>
      </p:sp>
      <p:sp>
        <p:nvSpPr>
          <p:cNvPr id="29" name="CaixaDeTexto 28">
            <a:extLst>
              <a:ext uri="{FF2B5EF4-FFF2-40B4-BE49-F238E27FC236}">
                <a16:creationId xmlns:a16="http://schemas.microsoft.com/office/drawing/2014/main" id="{A5BEACF9-0120-43F7-8710-F68117A58C8A}"/>
              </a:ext>
            </a:extLst>
          </p:cNvPr>
          <p:cNvSpPr txBox="1"/>
          <p:nvPr/>
        </p:nvSpPr>
        <p:spPr>
          <a:xfrm>
            <a:off x="5748546" y="2782669"/>
            <a:ext cx="914284" cy="646331"/>
          </a:xfrm>
          <a:prstGeom prst="rect">
            <a:avLst/>
          </a:prstGeom>
          <a:noFill/>
        </p:spPr>
        <p:txBody>
          <a:bodyPr wrap="square" rtlCol="0">
            <a:spAutoFit/>
          </a:bodyPr>
          <a:lstStyle/>
          <a:p>
            <a:r>
              <a:rPr lang="pt-BR" b="1" i="0" dirty="0">
                <a:solidFill>
                  <a:srgbClr val="000000"/>
                </a:solidFill>
                <a:effectLst/>
                <a:latin typeface="OpenSans-ExtraBold"/>
              </a:rPr>
              <a:t>Visão</a:t>
            </a:r>
          </a:p>
          <a:p>
            <a:endParaRPr lang="pt-BR" dirty="0"/>
          </a:p>
        </p:txBody>
      </p:sp>
      <p:sp>
        <p:nvSpPr>
          <p:cNvPr id="30" name="CaixaDeTexto 29">
            <a:extLst>
              <a:ext uri="{FF2B5EF4-FFF2-40B4-BE49-F238E27FC236}">
                <a16:creationId xmlns:a16="http://schemas.microsoft.com/office/drawing/2014/main" id="{89CDCF9F-4D63-40EE-A508-06701C8C611F}"/>
              </a:ext>
            </a:extLst>
          </p:cNvPr>
          <p:cNvSpPr txBox="1"/>
          <p:nvPr/>
        </p:nvSpPr>
        <p:spPr>
          <a:xfrm>
            <a:off x="9473317" y="2705518"/>
            <a:ext cx="914284" cy="646331"/>
          </a:xfrm>
          <a:prstGeom prst="rect">
            <a:avLst/>
          </a:prstGeom>
          <a:noFill/>
        </p:spPr>
        <p:txBody>
          <a:bodyPr wrap="square" rtlCol="0">
            <a:spAutoFit/>
          </a:bodyPr>
          <a:lstStyle/>
          <a:p>
            <a:r>
              <a:rPr lang="pt-BR" b="1" i="0" dirty="0">
                <a:solidFill>
                  <a:srgbClr val="000000"/>
                </a:solidFill>
                <a:effectLst/>
                <a:latin typeface="OpenSans-ExtraBold"/>
              </a:rPr>
              <a:t>Valores</a:t>
            </a:r>
          </a:p>
          <a:p>
            <a:endParaRPr lang="pt-BR" dirty="0"/>
          </a:p>
        </p:txBody>
      </p:sp>
      <p:pic>
        <p:nvPicPr>
          <p:cNvPr id="2052" name="Picture 4">
            <a:extLst>
              <a:ext uri="{FF2B5EF4-FFF2-40B4-BE49-F238E27FC236}">
                <a16:creationId xmlns:a16="http://schemas.microsoft.com/office/drawing/2014/main" id="{628F5836-675D-4538-BD3B-3244D50C63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2415" y="2945970"/>
            <a:ext cx="1216275" cy="121627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descr="Imagem em preto e branco&#10;&#10;Descrição gerada automaticamente">
            <a:extLst>
              <a:ext uri="{FF2B5EF4-FFF2-40B4-BE49-F238E27FC236}">
                <a16:creationId xmlns:a16="http://schemas.microsoft.com/office/drawing/2014/main" id="{87B2FB66-9BCE-466D-8DEA-F54AAE5D89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10724" y="3125027"/>
            <a:ext cx="839471" cy="858163"/>
          </a:xfrm>
          <a:prstGeom prst="rect">
            <a:avLst/>
          </a:prstGeom>
        </p:spPr>
      </p:pic>
      <p:sp>
        <p:nvSpPr>
          <p:cNvPr id="8" name="CaixaDeTexto 7">
            <a:extLst>
              <a:ext uri="{FF2B5EF4-FFF2-40B4-BE49-F238E27FC236}">
                <a16:creationId xmlns:a16="http://schemas.microsoft.com/office/drawing/2014/main" id="{74637394-DE6C-45DB-B313-71155DFEB7B8}"/>
              </a:ext>
            </a:extLst>
          </p:cNvPr>
          <p:cNvSpPr txBox="1"/>
          <p:nvPr/>
        </p:nvSpPr>
        <p:spPr>
          <a:xfrm>
            <a:off x="178360" y="4159041"/>
            <a:ext cx="3575493" cy="1815882"/>
          </a:xfrm>
          <a:prstGeom prst="rect">
            <a:avLst/>
          </a:prstGeom>
          <a:noFill/>
        </p:spPr>
        <p:txBody>
          <a:bodyPr wrap="square" rtlCol="0">
            <a:spAutoFit/>
          </a:bodyPr>
          <a:lstStyle/>
          <a:p>
            <a:r>
              <a:rPr lang="pt-BR" sz="1400" b="0" i="0" dirty="0">
                <a:solidFill>
                  <a:srgbClr val="000000"/>
                </a:solidFill>
                <a:effectLst/>
                <a:latin typeface="calibri" panose="020F0502020204030204" pitchFamily="34" charset="0"/>
              </a:rPr>
              <a:t>Nossa maior aspiração como profissionais, e principalmente como pessoas, é atingir ao máximo todos os tipos de públicos, para que possam ter ciência da capacidade que a tecnologia em conjunto com a nossa empresa pode atingir. Desta forma, buscando crescer no mercado, assim como no convívio com os diversos tipos de público.</a:t>
            </a:r>
            <a:endParaRPr lang="pt-BR" sz="1400" dirty="0"/>
          </a:p>
        </p:txBody>
      </p:sp>
      <p:sp>
        <p:nvSpPr>
          <p:cNvPr id="11" name="CaixaDeTexto 10">
            <a:extLst>
              <a:ext uri="{FF2B5EF4-FFF2-40B4-BE49-F238E27FC236}">
                <a16:creationId xmlns:a16="http://schemas.microsoft.com/office/drawing/2014/main" id="{DDEB2B96-94F5-494E-B3BD-00B055C99FB0}"/>
              </a:ext>
            </a:extLst>
          </p:cNvPr>
          <p:cNvSpPr txBox="1"/>
          <p:nvPr/>
        </p:nvSpPr>
        <p:spPr>
          <a:xfrm>
            <a:off x="4053455" y="4019681"/>
            <a:ext cx="4640256" cy="2031325"/>
          </a:xfrm>
          <a:prstGeom prst="rect">
            <a:avLst/>
          </a:prstGeom>
          <a:noFill/>
        </p:spPr>
        <p:txBody>
          <a:bodyPr wrap="square" rtlCol="0">
            <a:spAutoFit/>
          </a:bodyPr>
          <a:lstStyle/>
          <a:p>
            <a:r>
              <a:rPr lang="pt-BR" sz="1400" b="0" i="0" dirty="0">
                <a:effectLst/>
                <a:latin typeface="Whitney"/>
              </a:rPr>
              <a:t>Nos vemos no futuro como uma das maiores empresas de tecnologia do Brasil. Desejamos alcançar esse objetivo com nossos serviços de qualidade, baseado nos conhecimentos adquiridos na área, durante os anos de mercado. A experiência no percurso nos deu a inspiração de levar a tecnologia para dentro das empresas, automatizando e otimizando seus sistemas, sendo vista como referência dentro do mundo da tecnologia e pelas suas extensas colaborações</a:t>
            </a:r>
            <a:endParaRPr lang="pt-BR" sz="1400" dirty="0"/>
          </a:p>
        </p:txBody>
      </p:sp>
      <p:sp>
        <p:nvSpPr>
          <p:cNvPr id="12" name="CaixaDeTexto 11">
            <a:extLst>
              <a:ext uri="{FF2B5EF4-FFF2-40B4-BE49-F238E27FC236}">
                <a16:creationId xmlns:a16="http://schemas.microsoft.com/office/drawing/2014/main" id="{AF8FE2A8-CB50-460C-A880-F2EAE467633B}"/>
              </a:ext>
            </a:extLst>
          </p:cNvPr>
          <p:cNvSpPr txBox="1"/>
          <p:nvPr/>
        </p:nvSpPr>
        <p:spPr>
          <a:xfrm>
            <a:off x="8993313" y="3983190"/>
            <a:ext cx="2318583" cy="2031325"/>
          </a:xfrm>
          <a:prstGeom prst="rect">
            <a:avLst/>
          </a:prstGeom>
          <a:noFill/>
        </p:spPr>
        <p:txBody>
          <a:bodyPr wrap="square" rtlCol="0">
            <a:spAutoFit/>
          </a:bodyPr>
          <a:lstStyle/>
          <a:p>
            <a:pPr algn="l"/>
            <a:r>
              <a:rPr lang="pt-BR" sz="1400" b="0" i="0" dirty="0">
                <a:solidFill>
                  <a:srgbClr val="000000"/>
                </a:solidFill>
                <a:effectLst/>
                <a:latin typeface="calibri" panose="020F0502020204030204" pitchFamily="34" charset="0"/>
              </a:rPr>
              <a:t>- Confiança e respeito a todos, independente do cargo ou relação.</a:t>
            </a:r>
          </a:p>
          <a:p>
            <a:pPr algn="l"/>
            <a:r>
              <a:rPr lang="pt-BR" sz="1400" b="0" i="0" dirty="0">
                <a:solidFill>
                  <a:srgbClr val="000000"/>
                </a:solidFill>
                <a:effectLst/>
                <a:latin typeface="calibri" panose="020F0502020204030204" pitchFamily="34" charset="0"/>
              </a:rPr>
              <a:t>- Amar o que fazemos.</a:t>
            </a:r>
          </a:p>
          <a:p>
            <a:pPr algn="l"/>
            <a:r>
              <a:rPr lang="pt-BR" sz="1400" b="0" i="0" dirty="0">
                <a:solidFill>
                  <a:srgbClr val="000000"/>
                </a:solidFill>
                <a:effectLst/>
                <a:latin typeface="calibri" panose="020F0502020204030204" pitchFamily="34" charset="0"/>
              </a:rPr>
              <a:t>- Oferecer um bom ambiente de trabalho.</a:t>
            </a:r>
          </a:p>
          <a:p>
            <a:pPr algn="l"/>
            <a:r>
              <a:rPr lang="pt-BR" sz="1400" b="0" i="0" dirty="0">
                <a:solidFill>
                  <a:srgbClr val="000000"/>
                </a:solidFill>
                <a:effectLst/>
                <a:latin typeface="calibri" panose="020F0502020204030204" pitchFamily="34" charset="0"/>
              </a:rPr>
              <a:t>- Sempre manter a ética.</a:t>
            </a:r>
          </a:p>
          <a:p>
            <a:pPr algn="l"/>
            <a:r>
              <a:rPr lang="pt-BR" sz="1400" b="0" i="0" dirty="0">
                <a:solidFill>
                  <a:srgbClr val="000000"/>
                </a:solidFill>
                <a:effectLst/>
                <a:latin typeface="calibri" panose="020F0502020204030204" pitchFamily="34" charset="0"/>
              </a:rPr>
              <a:t>- Aperfeiçoamento profissional.</a:t>
            </a:r>
          </a:p>
        </p:txBody>
      </p:sp>
      <p:pic>
        <p:nvPicPr>
          <p:cNvPr id="44" name="Imagem 43">
            <a:extLst>
              <a:ext uri="{FF2B5EF4-FFF2-40B4-BE49-F238E27FC236}">
                <a16:creationId xmlns:a16="http://schemas.microsoft.com/office/drawing/2014/main" id="{43C1E5AA-7254-4C41-A4B6-21FB6E3C972E}"/>
              </a:ext>
            </a:extLst>
          </p:cNvPr>
          <p:cNvPicPr>
            <a:picLocks noChangeAspect="1"/>
          </p:cNvPicPr>
          <p:nvPr/>
        </p:nvPicPr>
        <p:blipFill>
          <a:blip r:embed="rId7"/>
          <a:stretch>
            <a:fillRect/>
          </a:stretch>
        </p:blipFill>
        <p:spPr>
          <a:xfrm>
            <a:off x="7150744" y="341795"/>
            <a:ext cx="476316" cy="466790"/>
          </a:xfrm>
          <a:prstGeom prst="rect">
            <a:avLst/>
          </a:prstGeom>
        </p:spPr>
      </p:pic>
      <p:pic>
        <p:nvPicPr>
          <p:cNvPr id="45" name="Imagem 44">
            <a:extLst>
              <a:ext uri="{FF2B5EF4-FFF2-40B4-BE49-F238E27FC236}">
                <a16:creationId xmlns:a16="http://schemas.microsoft.com/office/drawing/2014/main" id="{944FC1E4-68E5-4AFE-8E86-906366D9F117}"/>
              </a:ext>
            </a:extLst>
          </p:cNvPr>
          <p:cNvPicPr>
            <a:picLocks noChangeAspect="1"/>
          </p:cNvPicPr>
          <p:nvPr/>
        </p:nvPicPr>
        <p:blipFill>
          <a:blip r:embed="rId8"/>
          <a:stretch>
            <a:fillRect/>
          </a:stretch>
        </p:blipFill>
        <p:spPr>
          <a:xfrm>
            <a:off x="7909248" y="341795"/>
            <a:ext cx="457264" cy="466790"/>
          </a:xfrm>
          <a:prstGeom prst="rect">
            <a:avLst/>
          </a:prstGeom>
        </p:spPr>
      </p:pic>
      <p:sp>
        <p:nvSpPr>
          <p:cNvPr id="46" name="CaixaDeTexto 45">
            <a:extLst>
              <a:ext uri="{FF2B5EF4-FFF2-40B4-BE49-F238E27FC236}">
                <a16:creationId xmlns:a16="http://schemas.microsoft.com/office/drawing/2014/main" id="{DA5FB191-1608-487E-AB23-DB625593D126}"/>
              </a:ext>
            </a:extLst>
          </p:cNvPr>
          <p:cNvSpPr txBox="1"/>
          <p:nvPr/>
        </p:nvSpPr>
        <p:spPr>
          <a:xfrm>
            <a:off x="8497448" y="433506"/>
            <a:ext cx="2663551" cy="369332"/>
          </a:xfrm>
          <a:prstGeom prst="rect">
            <a:avLst/>
          </a:prstGeom>
          <a:noFill/>
        </p:spPr>
        <p:txBody>
          <a:bodyPr wrap="square" rtlCol="0">
            <a:spAutoFit/>
          </a:bodyPr>
          <a:lstStyle/>
          <a:p>
            <a:r>
              <a:rPr lang="pt-BR" dirty="0">
                <a:solidFill>
                  <a:schemeClr val="bg1"/>
                </a:solidFill>
              </a:rPr>
              <a:t>Bem vindo, Orlindo</a:t>
            </a:r>
          </a:p>
        </p:txBody>
      </p:sp>
      <p:sp>
        <p:nvSpPr>
          <p:cNvPr id="47" name="Fluxograma: Mesclar 46">
            <a:extLst>
              <a:ext uri="{FF2B5EF4-FFF2-40B4-BE49-F238E27FC236}">
                <a16:creationId xmlns:a16="http://schemas.microsoft.com/office/drawing/2014/main" id="{0B25F8FA-F454-4C2A-8F05-28F4805CF0AD}"/>
              </a:ext>
            </a:extLst>
          </p:cNvPr>
          <p:cNvSpPr/>
          <p:nvPr/>
        </p:nvSpPr>
        <p:spPr>
          <a:xfrm>
            <a:off x="10732789" y="565837"/>
            <a:ext cx="143993" cy="97362"/>
          </a:xfrm>
          <a:prstGeom prst="flowChartMer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8" name="Picture 6">
            <a:extLst>
              <a:ext uri="{FF2B5EF4-FFF2-40B4-BE49-F238E27FC236}">
                <a16:creationId xmlns:a16="http://schemas.microsoft.com/office/drawing/2014/main" id="{2CF07382-DE16-4A41-8E80-82C61297BC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72899" y="478845"/>
            <a:ext cx="319199" cy="31919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1B508287-5FA0-4242-A033-D5E0F33DBD2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8416" y="400613"/>
            <a:ext cx="466790" cy="466790"/>
          </a:xfrm>
          <a:prstGeom prst="rect">
            <a:avLst/>
          </a:prstGeom>
          <a:noFill/>
          <a:extLst>
            <a:ext uri="{909E8E84-426E-40DD-AFC4-6F175D3DCCD1}">
              <a14:hiddenFill xmlns:a14="http://schemas.microsoft.com/office/drawing/2010/main">
                <a:solidFill>
                  <a:srgbClr val="FFFFFF"/>
                </a:solidFill>
              </a14:hiddenFill>
            </a:ext>
          </a:extLst>
        </p:spPr>
      </p:pic>
      <p:sp>
        <p:nvSpPr>
          <p:cNvPr id="49" name="CaixaDeTexto 48">
            <a:extLst>
              <a:ext uri="{FF2B5EF4-FFF2-40B4-BE49-F238E27FC236}">
                <a16:creationId xmlns:a16="http://schemas.microsoft.com/office/drawing/2014/main" id="{3CDF7A14-5BEC-46DD-8F8E-E0290AC2C5B2}"/>
              </a:ext>
            </a:extLst>
          </p:cNvPr>
          <p:cNvSpPr txBox="1"/>
          <p:nvPr/>
        </p:nvSpPr>
        <p:spPr>
          <a:xfrm>
            <a:off x="3830554" y="6505221"/>
            <a:ext cx="6153150" cy="461665"/>
          </a:xfrm>
          <a:prstGeom prst="rect">
            <a:avLst/>
          </a:prstGeom>
          <a:noFill/>
        </p:spPr>
        <p:txBody>
          <a:bodyPr wrap="square">
            <a:spAutoFit/>
          </a:bodyPr>
          <a:lstStyle/>
          <a:p>
            <a:r>
              <a:rPr lang="pt-BR" sz="1200" b="1" i="0" dirty="0">
                <a:solidFill>
                  <a:srgbClr val="FFFFFF"/>
                </a:solidFill>
                <a:effectLst/>
                <a:latin typeface="calibri" panose="020F0502020204030204" pitchFamily="34" charset="0"/>
              </a:rPr>
              <a:t> Cleber, Eduardo, Gustavo, Ítalo, Leonardo, Railson</a:t>
            </a:r>
            <a:br>
              <a:rPr lang="pt-BR" sz="1200" dirty="0"/>
            </a:br>
            <a:r>
              <a:rPr lang="pt-BR" sz="1200" b="1" i="0" dirty="0">
                <a:solidFill>
                  <a:srgbClr val="FFFFFF"/>
                </a:solidFill>
                <a:effectLst/>
                <a:latin typeface="calibri" panose="020F0502020204030204" pitchFamily="34" charset="0"/>
              </a:rPr>
              <a:t>Archnology@2020 - Copyright - Todos os direitos reservados.</a:t>
            </a:r>
            <a:endParaRPr lang="pt-BR" sz="1200" dirty="0"/>
          </a:p>
        </p:txBody>
      </p:sp>
      <p:pic>
        <p:nvPicPr>
          <p:cNvPr id="2066" name="Picture 18">
            <a:extLst>
              <a:ext uri="{FF2B5EF4-FFF2-40B4-BE49-F238E27FC236}">
                <a16:creationId xmlns:a16="http://schemas.microsoft.com/office/drawing/2014/main" id="{B48121A9-71BD-4E6D-ABD5-1401E861E9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3475" y="2946279"/>
            <a:ext cx="1300155" cy="1300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15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AB269FEA-1910-4723-9C45-BE6994633FE2}"/>
              </a:ext>
            </a:extLst>
          </p:cNvPr>
          <p:cNvSpPr/>
          <p:nvPr/>
        </p:nvSpPr>
        <p:spPr>
          <a:xfrm>
            <a:off x="0" y="0"/>
            <a:ext cx="12191999" cy="691196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65B53866-8728-405F-99A3-3C20DD0A12F0}"/>
              </a:ext>
            </a:extLst>
          </p:cNvPr>
          <p:cNvSpPr/>
          <p:nvPr/>
        </p:nvSpPr>
        <p:spPr>
          <a:xfrm>
            <a:off x="0" y="0"/>
            <a:ext cx="12192000" cy="96520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dirty="0"/>
          </a:p>
        </p:txBody>
      </p:sp>
      <p:pic>
        <p:nvPicPr>
          <p:cNvPr id="7" name="Imagem 6" descr="Logotipo, nome da empresa&#10;&#10;Descrição gerada automaticamente">
            <a:extLst>
              <a:ext uri="{FF2B5EF4-FFF2-40B4-BE49-F238E27FC236}">
                <a16:creationId xmlns:a16="http://schemas.microsoft.com/office/drawing/2014/main" id="{C9DE135A-E6CF-4EC6-BD0D-9A624A167665}"/>
              </a:ext>
            </a:extLst>
          </p:cNvPr>
          <p:cNvPicPr>
            <a:picLocks noChangeAspect="1"/>
          </p:cNvPicPr>
          <p:nvPr/>
        </p:nvPicPr>
        <p:blipFill rotWithShape="1">
          <a:blip r:embed="rId2">
            <a:extLst>
              <a:ext uri="{28A0092B-C50C-407E-A947-70E740481C1C}">
                <a14:useLocalDpi xmlns:a14="http://schemas.microsoft.com/office/drawing/2010/main" val="0"/>
              </a:ext>
            </a:extLst>
          </a:blip>
          <a:srcRect l="15202" b="33658"/>
          <a:stretch/>
        </p:blipFill>
        <p:spPr>
          <a:xfrm>
            <a:off x="142647" y="0"/>
            <a:ext cx="1233714" cy="965200"/>
          </a:xfrm>
          <a:prstGeom prst="rect">
            <a:avLst/>
          </a:prstGeom>
        </p:spPr>
      </p:pic>
      <p:sp>
        <p:nvSpPr>
          <p:cNvPr id="9" name="Retângulo 8">
            <a:extLst>
              <a:ext uri="{FF2B5EF4-FFF2-40B4-BE49-F238E27FC236}">
                <a16:creationId xmlns:a16="http://schemas.microsoft.com/office/drawing/2014/main" id="{BCEEC97E-6ABD-45C8-8FD6-16511F66D15C}"/>
              </a:ext>
            </a:extLst>
          </p:cNvPr>
          <p:cNvSpPr/>
          <p:nvPr/>
        </p:nvSpPr>
        <p:spPr>
          <a:xfrm>
            <a:off x="0" y="1041400"/>
            <a:ext cx="12192000" cy="31750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dirty="0"/>
          </a:p>
        </p:txBody>
      </p:sp>
      <p:pic>
        <p:nvPicPr>
          <p:cNvPr id="15" name="Imagem 14">
            <a:extLst>
              <a:ext uri="{FF2B5EF4-FFF2-40B4-BE49-F238E27FC236}">
                <a16:creationId xmlns:a16="http://schemas.microsoft.com/office/drawing/2014/main" id="{C7BA2A75-B9D2-4A7A-A91F-6CDD8C04408C}"/>
              </a:ext>
            </a:extLst>
          </p:cNvPr>
          <p:cNvPicPr>
            <a:picLocks noChangeAspect="1"/>
          </p:cNvPicPr>
          <p:nvPr/>
        </p:nvPicPr>
        <p:blipFill>
          <a:blip r:embed="rId3"/>
          <a:stretch>
            <a:fillRect/>
          </a:stretch>
        </p:blipFill>
        <p:spPr>
          <a:xfrm flipV="1">
            <a:off x="0" y="958960"/>
            <a:ext cx="12192000" cy="82440"/>
          </a:xfrm>
          <a:prstGeom prst="rect">
            <a:avLst/>
          </a:prstGeom>
        </p:spPr>
      </p:pic>
      <p:sp>
        <p:nvSpPr>
          <p:cNvPr id="34" name="CaixaDeTexto 33">
            <a:extLst>
              <a:ext uri="{FF2B5EF4-FFF2-40B4-BE49-F238E27FC236}">
                <a16:creationId xmlns:a16="http://schemas.microsoft.com/office/drawing/2014/main" id="{EA2142C0-C7DD-4E1B-9072-F912C83268D9}"/>
              </a:ext>
            </a:extLst>
          </p:cNvPr>
          <p:cNvSpPr txBox="1"/>
          <p:nvPr/>
        </p:nvSpPr>
        <p:spPr>
          <a:xfrm>
            <a:off x="5407211" y="1554828"/>
            <a:ext cx="1377576" cy="369332"/>
          </a:xfrm>
          <a:prstGeom prst="rect">
            <a:avLst/>
          </a:prstGeom>
          <a:noFill/>
        </p:spPr>
        <p:txBody>
          <a:bodyPr wrap="square" rtlCol="0">
            <a:spAutoFit/>
          </a:bodyPr>
          <a:lstStyle/>
          <a:p>
            <a:pPr algn="l"/>
            <a:r>
              <a:rPr lang="pt-BR" b="1" i="0" dirty="0">
                <a:solidFill>
                  <a:srgbClr val="000000"/>
                </a:solidFill>
                <a:effectLst/>
                <a:latin typeface="OpenSans-ExtraBold"/>
              </a:rPr>
              <a:t>Portfólio</a:t>
            </a:r>
          </a:p>
        </p:txBody>
      </p:sp>
      <p:sp>
        <p:nvSpPr>
          <p:cNvPr id="35" name="CaixaDeTexto 34">
            <a:extLst>
              <a:ext uri="{FF2B5EF4-FFF2-40B4-BE49-F238E27FC236}">
                <a16:creationId xmlns:a16="http://schemas.microsoft.com/office/drawing/2014/main" id="{1C09748B-2B27-435A-9C30-517C1FED97DC}"/>
              </a:ext>
            </a:extLst>
          </p:cNvPr>
          <p:cNvSpPr txBox="1"/>
          <p:nvPr/>
        </p:nvSpPr>
        <p:spPr>
          <a:xfrm>
            <a:off x="1376361" y="1951910"/>
            <a:ext cx="8216818" cy="461665"/>
          </a:xfrm>
          <a:prstGeom prst="rect">
            <a:avLst/>
          </a:prstGeom>
          <a:noFill/>
        </p:spPr>
        <p:txBody>
          <a:bodyPr wrap="square" rtlCol="0">
            <a:spAutoFit/>
          </a:bodyPr>
          <a:lstStyle/>
          <a:p>
            <a:r>
              <a:rPr lang="pt-BR" sz="1200" b="0" i="0" dirty="0">
                <a:solidFill>
                  <a:srgbClr val="000000"/>
                </a:solidFill>
                <a:effectLst/>
                <a:latin typeface="arial" panose="020B0604020202020204" pitchFamily="34" charset="0"/>
              </a:rPr>
              <a:t>Alguns clientes com atuação no Brasil e no exterior que já conhecem a eficiência, qualidade e o compromisso com resultados da Archnology:</a:t>
            </a:r>
            <a:endParaRPr lang="pt-BR" sz="1200" dirty="0"/>
          </a:p>
        </p:txBody>
      </p:sp>
      <p:pic>
        <p:nvPicPr>
          <p:cNvPr id="37" name="Imagem 36">
            <a:extLst>
              <a:ext uri="{FF2B5EF4-FFF2-40B4-BE49-F238E27FC236}">
                <a16:creationId xmlns:a16="http://schemas.microsoft.com/office/drawing/2014/main" id="{9799489B-F852-4CAB-A69F-103ABDB02B62}"/>
              </a:ext>
            </a:extLst>
          </p:cNvPr>
          <p:cNvPicPr>
            <a:picLocks noChangeAspect="1"/>
          </p:cNvPicPr>
          <p:nvPr/>
        </p:nvPicPr>
        <p:blipFill>
          <a:blip r:embed="rId4"/>
          <a:stretch>
            <a:fillRect/>
          </a:stretch>
        </p:blipFill>
        <p:spPr>
          <a:xfrm>
            <a:off x="5605714" y="5020183"/>
            <a:ext cx="1004873" cy="1412619"/>
          </a:xfrm>
          <a:prstGeom prst="rect">
            <a:avLst/>
          </a:prstGeom>
        </p:spPr>
      </p:pic>
      <p:pic>
        <p:nvPicPr>
          <p:cNvPr id="39" name="Imagem 38">
            <a:extLst>
              <a:ext uri="{FF2B5EF4-FFF2-40B4-BE49-F238E27FC236}">
                <a16:creationId xmlns:a16="http://schemas.microsoft.com/office/drawing/2014/main" id="{4715EE11-63CB-4BAC-8B67-37C8CE115A47}"/>
              </a:ext>
            </a:extLst>
          </p:cNvPr>
          <p:cNvPicPr>
            <a:picLocks noChangeAspect="1"/>
          </p:cNvPicPr>
          <p:nvPr/>
        </p:nvPicPr>
        <p:blipFill>
          <a:blip r:embed="rId5"/>
          <a:stretch>
            <a:fillRect/>
          </a:stretch>
        </p:blipFill>
        <p:spPr>
          <a:xfrm>
            <a:off x="0" y="6542637"/>
            <a:ext cx="12191999" cy="369332"/>
          </a:xfrm>
          <a:prstGeom prst="rect">
            <a:avLst/>
          </a:prstGeom>
        </p:spPr>
      </p:pic>
      <p:pic>
        <p:nvPicPr>
          <p:cNvPr id="41" name="Imagem 40">
            <a:extLst>
              <a:ext uri="{FF2B5EF4-FFF2-40B4-BE49-F238E27FC236}">
                <a16:creationId xmlns:a16="http://schemas.microsoft.com/office/drawing/2014/main" id="{2602627C-EF80-4FEC-833D-1ABF1141B7E8}"/>
              </a:ext>
            </a:extLst>
          </p:cNvPr>
          <p:cNvPicPr>
            <a:picLocks noChangeAspect="1"/>
          </p:cNvPicPr>
          <p:nvPr/>
        </p:nvPicPr>
        <p:blipFill>
          <a:blip r:embed="rId6"/>
          <a:stretch>
            <a:fillRect/>
          </a:stretch>
        </p:blipFill>
        <p:spPr>
          <a:xfrm>
            <a:off x="8831438" y="3024930"/>
            <a:ext cx="1186097" cy="739533"/>
          </a:xfrm>
          <a:prstGeom prst="rect">
            <a:avLst/>
          </a:prstGeom>
        </p:spPr>
      </p:pic>
      <p:pic>
        <p:nvPicPr>
          <p:cNvPr id="43" name="Imagem 42">
            <a:extLst>
              <a:ext uri="{FF2B5EF4-FFF2-40B4-BE49-F238E27FC236}">
                <a16:creationId xmlns:a16="http://schemas.microsoft.com/office/drawing/2014/main" id="{A72788B4-A1D3-49C8-A621-2DBF61F57400}"/>
              </a:ext>
            </a:extLst>
          </p:cNvPr>
          <p:cNvPicPr>
            <a:picLocks noChangeAspect="1"/>
          </p:cNvPicPr>
          <p:nvPr/>
        </p:nvPicPr>
        <p:blipFill>
          <a:blip r:embed="rId7"/>
          <a:stretch>
            <a:fillRect/>
          </a:stretch>
        </p:blipFill>
        <p:spPr>
          <a:xfrm>
            <a:off x="1670043" y="3087832"/>
            <a:ext cx="1589671" cy="677757"/>
          </a:xfrm>
          <a:prstGeom prst="rect">
            <a:avLst/>
          </a:prstGeom>
        </p:spPr>
      </p:pic>
      <p:sp>
        <p:nvSpPr>
          <p:cNvPr id="44" name="CaixaDeTexto 43">
            <a:extLst>
              <a:ext uri="{FF2B5EF4-FFF2-40B4-BE49-F238E27FC236}">
                <a16:creationId xmlns:a16="http://schemas.microsoft.com/office/drawing/2014/main" id="{586CBAE7-280B-476F-8D54-5E1AA2C79A4F}"/>
              </a:ext>
            </a:extLst>
          </p:cNvPr>
          <p:cNvSpPr txBox="1"/>
          <p:nvPr/>
        </p:nvSpPr>
        <p:spPr>
          <a:xfrm>
            <a:off x="5328240" y="4541016"/>
            <a:ext cx="2564694" cy="369332"/>
          </a:xfrm>
          <a:prstGeom prst="rect">
            <a:avLst/>
          </a:prstGeom>
          <a:noFill/>
        </p:spPr>
        <p:txBody>
          <a:bodyPr wrap="square" rtlCol="0">
            <a:spAutoFit/>
          </a:bodyPr>
          <a:lstStyle/>
          <a:p>
            <a:pPr algn="l"/>
            <a:r>
              <a:rPr lang="pt-BR" b="1" i="0" dirty="0">
                <a:solidFill>
                  <a:srgbClr val="000000"/>
                </a:solidFill>
                <a:effectLst/>
                <a:latin typeface="arial" panose="020B0604020202020204" pitchFamily="34" charset="0"/>
              </a:rPr>
              <a:t>Nosso Flyer</a:t>
            </a:r>
          </a:p>
        </p:txBody>
      </p:sp>
      <p:sp>
        <p:nvSpPr>
          <p:cNvPr id="12" name="CaixaDeTexto 11">
            <a:extLst>
              <a:ext uri="{FF2B5EF4-FFF2-40B4-BE49-F238E27FC236}">
                <a16:creationId xmlns:a16="http://schemas.microsoft.com/office/drawing/2014/main" id="{EB4D58BC-0A11-419E-BD36-A113FBCF95B8}"/>
              </a:ext>
            </a:extLst>
          </p:cNvPr>
          <p:cNvSpPr txBox="1"/>
          <p:nvPr/>
        </p:nvSpPr>
        <p:spPr>
          <a:xfrm>
            <a:off x="1935837" y="1011301"/>
            <a:ext cx="850900" cy="369332"/>
          </a:xfrm>
          <a:prstGeom prst="rect">
            <a:avLst/>
          </a:prstGeom>
          <a:noFill/>
        </p:spPr>
        <p:txBody>
          <a:bodyPr wrap="square" rtlCol="0">
            <a:spAutoFit/>
          </a:bodyPr>
          <a:lstStyle/>
          <a:p>
            <a:r>
              <a:rPr lang="pt-BR" b="1" dirty="0">
                <a:solidFill>
                  <a:schemeClr val="bg1"/>
                </a:solidFill>
              </a:rPr>
              <a:t>Home</a:t>
            </a:r>
          </a:p>
        </p:txBody>
      </p:sp>
      <p:sp>
        <p:nvSpPr>
          <p:cNvPr id="14" name="CaixaDeTexto 13">
            <a:extLst>
              <a:ext uri="{FF2B5EF4-FFF2-40B4-BE49-F238E27FC236}">
                <a16:creationId xmlns:a16="http://schemas.microsoft.com/office/drawing/2014/main" id="{18F55E68-F7D8-4755-9786-735402FEB79B}"/>
              </a:ext>
            </a:extLst>
          </p:cNvPr>
          <p:cNvSpPr txBox="1"/>
          <p:nvPr/>
        </p:nvSpPr>
        <p:spPr>
          <a:xfrm>
            <a:off x="5054801" y="1040121"/>
            <a:ext cx="1186096" cy="369332"/>
          </a:xfrm>
          <a:prstGeom prst="rect">
            <a:avLst/>
          </a:prstGeom>
          <a:noFill/>
        </p:spPr>
        <p:txBody>
          <a:bodyPr wrap="square" rtlCol="0">
            <a:spAutoFit/>
          </a:bodyPr>
          <a:lstStyle/>
          <a:p>
            <a:r>
              <a:rPr lang="pt-BR" b="1" dirty="0">
                <a:solidFill>
                  <a:srgbClr val="6600CC"/>
                </a:solidFill>
              </a:rPr>
              <a:t>Portifólio</a:t>
            </a:r>
          </a:p>
        </p:txBody>
      </p:sp>
      <p:sp>
        <p:nvSpPr>
          <p:cNvPr id="16" name="CaixaDeTexto 15">
            <a:extLst>
              <a:ext uri="{FF2B5EF4-FFF2-40B4-BE49-F238E27FC236}">
                <a16:creationId xmlns:a16="http://schemas.microsoft.com/office/drawing/2014/main" id="{A8AC071A-F462-49DA-A4A0-A5F72418D7BA}"/>
              </a:ext>
            </a:extLst>
          </p:cNvPr>
          <p:cNvSpPr txBox="1"/>
          <p:nvPr/>
        </p:nvSpPr>
        <p:spPr>
          <a:xfrm>
            <a:off x="6884849" y="1015484"/>
            <a:ext cx="1325769" cy="369332"/>
          </a:xfrm>
          <a:prstGeom prst="rect">
            <a:avLst/>
          </a:prstGeom>
          <a:noFill/>
        </p:spPr>
        <p:txBody>
          <a:bodyPr wrap="square" rtlCol="0">
            <a:spAutoFit/>
          </a:bodyPr>
          <a:lstStyle/>
          <a:p>
            <a:r>
              <a:rPr lang="pt-BR" b="1" dirty="0">
                <a:solidFill>
                  <a:schemeClr val="bg1"/>
                </a:solidFill>
              </a:rPr>
              <a:t>Contato</a:t>
            </a:r>
          </a:p>
        </p:txBody>
      </p:sp>
      <p:sp>
        <p:nvSpPr>
          <p:cNvPr id="17" name="CaixaDeTexto 16">
            <a:extLst>
              <a:ext uri="{FF2B5EF4-FFF2-40B4-BE49-F238E27FC236}">
                <a16:creationId xmlns:a16="http://schemas.microsoft.com/office/drawing/2014/main" id="{C104FF7C-9258-46F6-8979-3CFB168CC233}"/>
              </a:ext>
            </a:extLst>
          </p:cNvPr>
          <p:cNvSpPr txBox="1"/>
          <p:nvPr/>
        </p:nvSpPr>
        <p:spPr>
          <a:xfrm>
            <a:off x="8508961" y="1015484"/>
            <a:ext cx="1186096" cy="369332"/>
          </a:xfrm>
          <a:prstGeom prst="rect">
            <a:avLst/>
          </a:prstGeom>
          <a:noFill/>
        </p:spPr>
        <p:txBody>
          <a:bodyPr wrap="square" rtlCol="0">
            <a:spAutoFit/>
          </a:bodyPr>
          <a:lstStyle/>
          <a:p>
            <a:r>
              <a:rPr lang="pt-BR" b="1" dirty="0">
                <a:solidFill>
                  <a:schemeClr val="bg1"/>
                </a:solidFill>
              </a:rPr>
              <a:t>Suporte</a:t>
            </a:r>
          </a:p>
        </p:txBody>
      </p:sp>
      <p:sp>
        <p:nvSpPr>
          <p:cNvPr id="18" name="CaixaDeTexto 17">
            <a:extLst>
              <a:ext uri="{FF2B5EF4-FFF2-40B4-BE49-F238E27FC236}">
                <a16:creationId xmlns:a16="http://schemas.microsoft.com/office/drawing/2014/main" id="{EEF9B260-2A4A-40CE-A001-AC71739DBD0E}"/>
              </a:ext>
            </a:extLst>
          </p:cNvPr>
          <p:cNvSpPr txBox="1"/>
          <p:nvPr/>
        </p:nvSpPr>
        <p:spPr>
          <a:xfrm>
            <a:off x="3259714" y="1015484"/>
            <a:ext cx="1186095" cy="369332"/>
          </a:xfrm>
          <a:prstGeom prst="rect">
            <a:avLst/>
          </a:prstGeom>
          <a:noFill/>
        </p:spPr>
        <p:txBody>
          <a:bodyPr wrap="square" rtlCol="0">
            <a:spAutoFit/>
          </a:bodyPr>
          <a:lstStyle/>
          <a:p>
            <a:r>
              <a:rPr lang="pt-BR" b="1" dirty="0">
                <a:solidFill>
                  <a:schemeClr val="bg1"/>
                </a:solidFill>
              </a:rPr>
              <a:t>Empresa</a:t>
            </a:r>
          </a:p>
        </p:txBody>
      </p:sp>
      <p:sp>
        <p:nvSpPr>
          <p:cNvPr id="3" name="Retângulo 2">
            <a:extLst>
              <a:ext uri="{FF2B5EF4-FFF2-40B4-BE49-F238E27FC236}">
                <a16:creationId xmlns:a16="http://schemas.microsoft.com/office/drawing/2014/main" id="{B3617297-C2D6-45B3-B2C8-059D795522B1}"/>
              </a:ext>
            </a:extLst>
          </p:cNvPr>
          <p:cNvSpPr/>
          <p:nvPr/>
        </p:nvSpPr>
        <p:spPr>
          <a:xfrm>
            <a:off x="5152293" y="2611938"/>
            <a:ext cx="1478947" cy="688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Logo da Animal planet</a:t>
            </a:r>
          </a:p>
        </p:txBody>
      </p:sp>
      <p:cxnSp>
        <p:nvCxnSpPr>
          <p:cNvPr id="6" name="Conector reto 5">
            <a:extLst>
              <a:ext uri="{FF2B5EF4-FFF2-40B4-BE49-F238E27FC236}">
                <a16:creationId xmlns:a16="http://schemas.microsoft.com/office/drawing/2014/main" id="{3B396343-6853-4EA2-A9A0-7A1291A01816}"/>
              </a:ext>
            </a:extLst>
          </p:cNvPr>
          <p:cNvCxnSpPr>
            <a:cxnSpLocks/>
          </p:cNvCxnSpPr>
          <p:nvPr/>
        </p:nvCxnSpPr>
        <p:spPr>
          <a:xfrm flipV="1">
            <a:off x="0" y="4449372"/>
            <a:ext cx="12192000" cy="1"/>
          </a:xfrm>
          <a:prstGeom prst="line">
            <a:avLst/>
          </a:prstGeom>
        </p:spPr>
        <p:style>
          <a:lnRef idx="1">
            <a:schemeClr val="dk1"/>
          </a:lnRef>
          <a:fillRef idx="0">
            <a:schemeClr val="dk1"/>
          </a:fillRef>
          <a:effectRef idx="0">
            <a:schemeClr val="dk1"/>
          </a:effectRef>
          <a:fontRef idx="minor">
            <a:schemeClr val="tx1"/>
          </a:fontRef>
        </p:style>
      </p:cxnSp>
      <p:sp>
        <p:nvSpPr>
          <p:cNvPr id="29" name="Retângulo 28">
            <a:extLst>
              <a:ext uri="{FF2B5EF4-FFF2-40B4-BE49-F238E27FC236}">
                <a16:creationId xmlns:a16="http://schemas.microsoft.com/office/drawing/2014/main" id="{AF26697E-3080-451F-911D-77903A81E312}"/>
              </a:ext>
            </a:extLst>
          </p:cNvPr>
          <p:cNvSpPr/>
          <p:nvPr/>
        </p:nvSpPr>
        <p:spPr>
          <a:xfrm>
            <a:off x="5178027" y="3629240"/>
            <a:ext cx="1478947" cy="688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Tela menu petshop</a:t>
            </a:r>
          </a:p>
        </p:txBody>
      </p:sp>
      <p:sp>
        <p:nvSpPr>
          <p:cNvPr id="30" name="Retângulo 29">
            <a:extLst>
              <a:ext uri="{FF2B5EF4-FFF2-40B4-BE49-F238E27FC236}">
                <a16:creationId xmlns:a16="http://schemas.microsoft.com/office/drawing/2014/main" id="{AD78E9FF-9F9F-4211-BED2-4EEC706A8D1E}"/>
              </a:ext>
            </a:extLst>
          </p:cNvPr>
          <p:cNvSpPr/>
          <p:nvPr/>
        </p:nvSpPr>
        <p:spPr>
          <a:xfrm>
            <a:off x="3681636" y="3133769"/>
            <a:ext cx="1186098" cy="99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Tela de login</a:t>
            </a:r>
          </a:p>
        </p:txBody>
      </p:sp>
      <p:sp>
        <p:nvSpPr>
          <p:cNvPr id="31" name="Retângulo 30">
            <a:extLst>
              <a:ext uri="{FF2B5EF4-FFF2-40B4-BE49-F238E27FC236}">
                <a16:creationId xmlns:a16="http://schemas.microsoft.com/office/drawing/2014/main" id="{B62F94AA-D143-4FBB-8036-9AC82BF5AD39}"/>
              </a:ext>
            </a:extLst>
          </p:cNvPr>
          <p:cNvSpPr/>
          <p:nvPr/>
        </p:nvSpPr>
        <p:spPr>
          <a:xfrm>
            <a:off x="7067932" y="3130192"/>
            <a:ext cx="1186098" cy="99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Tela de agenda</a:t>
            </a:r>
          </a:p>
        </p:txBody>
      </p:sp>
      <p:sp>
        <p:nvSpPr>
          <p:cNvPr id="32" name="CaixaDeTexto 31">
            <a:extLst>
              <a:ext uri="{FF2B5EF4-FFF2-40B4-BE49-F238E27FC236}">
                <a16:creationId xmlns:a16="http://schemas.microsoft.com/office/drawing/2014/main" id="{E53BAFB7-6275-4F24-AD54-22C588B7BB0B}"/>
              </a:ext>
            </a:extLst>
          </p:cNvPr>
          <p:cNvSpPr txBox="1"/>
          <p:nvPr/>
        </p:nvSpPr>
        <p:spPr>
          <a:xfrm>
            <a:off x="3830554" y="6505221"/>
            <a:ext cx="6153150" cy="461665"/>
          </a:xfrm>
          <a:prstGeom prst="rect">
            <a:avLst/>
          </a:prstGeom>
          <a:noFill/>
        </p:spPr>
        <p:txBody>
          <a:bodyPr wrap="square">
            <a:spAutoFit/>
          </a:bodyPr>
          <a:lstStyle/>
          <a:p>
            <a:r>
              <a:rPr lang="pt-BR" sz="1200" b="1" i="0" dirty="0">
                <a:solidFill>
                  <a:srgbClr val="FFFFFF"/>
                </a:solidFill>
                <a:effectLst/>
                <a:latin typeface="calibri" panose="020F0502020204030204" pitchFamily="34" charset="0"/>
              </a:rPr>
              <a:t> Cleber, Eduardo, Gustavo, Ítalo, Leonardo, Railson</a:t>
            </a:r>
            <a:br>
              <a:rPr lang="pt-BR" sz="1200" dirty="0"/>
            </a:br>
            <a:r>
              <a:rPr lang="pt-BR" sz="1200" b="1" i="0" dirty="0">
                <a:solidFill>
                  <a:srgbClr val="FFFFFF"/>
                </a:solidFill>
                <a:effectLst/>
                <a:latin typeface="calibri" panose="020F0502020204030204" pitchFamily="34" charset="0"/>
              </a:rPr>
              <a:t>Archnology@2020 - Copyright - Todos os direitos reservados.</a:t>
            </a:r>
            <a:endParaRPr lang="pt-BR" sz="1200" dirty="0"/>
          </a:p>
        </p:txBody>
      </p:sp>
      <p:pic>
        <p:nvPicPr>
          <p:cNvPr id="45" name="Imagem 44">
            <a:extLst>
              <a:ext uri="{FF2B5EF4-FFF2-40B4-BE49-F238E27FC236}">
                <a16:creationId xmlns:a16="http://schemas.microsoft.com/office/drawing/2014/main" id="{4CEE806F-84D3-4F3F-B3A6-3754F0F7D71D}"/>
              </a:ext>
            </a:extLst>
          </p:cNvPr>
          <p:cNvPicPr>
            <a:picLocks noChangeAspect="1"/>
          </p:cNvPicPr>
          <p:nvPr/>
        </p:nvPicPr>
        <p:blipFill>
          <a:blip r:embed="rId8"/>
          <a:stretch>
            <a:fillRect/>
          </a:stretch>
        </p:blipFill>
        <p:spPr>
          <a:xfrm>
            <a:off x="7150744" y="341795"/>
            <a:ext cx="476316" cy="466790"/>
          </a:xfrm>
          <a:prstGeom prst="rect">
            <a:avLst/>
          </a:prstGeom>
        </p:spPr>
      </p:pic>
      <p:pic>
        <p:nvPicPr>
          <p:cNvPr id="46" name="Imagem 45">
            <a:extLst>
              <a:ext uri="{FF2B5EF4-FFF2-40B4-BE49-F238E27FC236}">
                <a16:creationId xmlns:a16="http://schemas.microsoft.com/office/drawing/2014/main" id="{A1ABCA6A-2694-4D52-9201-284CEBF003CB}"/>
              </a:ext>
            </a:extLst>
          </p:cNvPr>
          <p:cNvPicPr>
            <a:picLocks noChangeAspect="1"/>
          </p:cNvPicPr>
          <p:nvPr/>
        </p:nvPicPr>
        <p:blipFill>
          <a:blip r:embed="rId9"/>
          <a:stretch>
            <a:fillRect/>
          </a:stretch>
        </p:blipFill>
        <p:spPr>
          <a:xfrm>
            <a:off x="7909248" y="341795"/>
            <a:ext cx="457264" cy="466790"/>
          </a:xfrm>
          <a:prstGeom prst="rect">
            <a:avLst/>
          </a:prstGeom>
        </p:spPr>
      </p:pic>
      <p:sp>
        <p:nvSpPr>
          <p:cNvPr id="47" name="CaixaDeTexto 46">
            <a:extLst>
              <a:ext uri="{FF2B5EF4-FFF2-40B4-BE49-F238E27FC236}">
                <a16:creationId xmlns:a16="http://schemas.microsoft.com/office/drawing/2014/main" id="{2674C717-D2ED-4E14-99F8-84D22D4DBCED}"/>
              </a:ext>
            </a:extLst>
          </p:cNvPr>
          <p:cNvSpPr txBox="1"/>
          <p:nvPr/>
        </p:nvSpPr>
        <p:spPr>
          <a:xfrm>
            <a:off x="8497448" y="433506"/>
            <a:ext cx="2663551" cy="369332"/>
          </a:xfrm>
          <a:prstGeom prst="rect">
            <a:avLst/>
          </a:prstGeom>
          <a:noFill/>
        </p:spPr>
        <p:txBody>
          <a:bodyPr wrap="square" rtlCol="0">
            <a:spAutoFit/>
          </a:bodyPr>
          <a:lstStyle/>
          <a:p>
            <a:r>
              <a:rPr lang="pt-BR" dirty="0">
                <a:solidFill>
                  <a:schemeClr val="bg1"/>
                </a:solidFill>
              </a:rPr>
              <a:t>Bem vindo, Orlindo</a:t>
            </a:r>
          </a:p>
        </p:txBody>
      </p:sp>
      <p:sp>
        <p:nvSpPr>
          <p:cNvPr id="48" name="Fluxograma: Mesclar 47">
            <a:extLst>
              <a:ext uri="{FF2B5EF4-FFF2-40B4-BE49-F238E27FC236}">
                <a16:creationId xmlns:a16="http://schemas.microsoft.com/office/drawing/2014/main" id="{EC56ADA4-1879-423F-A142-B3DFCE5317A4}"/>
              </a:ext>
            </a:extLst>
          </p:cNvPr>
          <p:cNvSpPr/>
          <p:nvPr/>
        </p:nvSpPr>
        <p:spPr>
          <a:xfrm>
            <a:off x="10732789" y="565837"/>
            <a:ext cx="143993" cy="97362"/>
          </a:xfrm>
          <a:prstGeom prst="flowChartMer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9" name="Picture 6">
            <a:extLst>
              <a:ext uri="{FF2B5EF4-FFF2-40B4-BE49-F238E27FC236}">
                <a16:creationId xmlns:a16="http://schemas.microsoft.com/office/drawing/2014/main" id="{3CDD748E-501F-4CBE-A850-AB08D85C9D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72899" y="478845"/>
            <a:ext cx="319199" cy="31919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6">
            <a:extLst>
              <a:ext uri="{FF2B5EF4-FFF2-40B4-BE49-F238E27FC236}">
                <a16:creationId xmlns:a16="http://schemas.microsoft.com/office/drawing/2014/main" id="{C8C79AB7-452D-474E-8CA2-E169CAB943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8416" y="400613"/>
            <a:ext cx="466790" cy="46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32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tângulo 34">
            <a:extLst>
              <a:ext uri="{FF2B5EF4-FFF2-40B4-BE49-F238E27FC236}">
                <a16:creationId xmlns:a16="http://schemas.microsoft.com/office/drawing/2014/main" id="{251BB01B-DDCB-4FE1-A9D6-E67D159A7B45}"/>
              </a:ext>
            </a:extLst>
          </p:cNvPr>
          <p:cNvSpPr/>
          <p:nvPr/>
        </p:nvSpPr>
        <p:spPr>
          <a:xfrm>
            <a:off x="8893663" y="1287025"/>
            <a:ext cx="864934" cy="6309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965A6BE-30BE-42ED-8B58-F33494625988}"/>
              </a:ext>
            </a:extLst>
          </p:cNvPr>
          <p:cNvSpPr/>
          <p:nvPr/>
        </p:nvSpPr>
        <p:spPr>
          <a:xfrm>
            <a:off x="0" y="0"/>
            <a:ext cx="12191999" cy="691196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4">
            <a:extLst>
              <a:ext uri="{FF2B5EF4-FFF2-40B4-BE49-F238E27FC236}">
                <a16:creationId xmlns:a16="http://schemas.microsoft.com/office/drawing/2014/main" id="{2BE0105F-8A04-4262-BD1E-2565A47CCD86}"/>
              </a:ext>
            </a:extLst>
          </p:cNvPr>
          <p:cNvSpPr/>
          <p:nvPr/>
        </p:nvSpPr>
        <p:spPr>
          <a:xfrm>
            <a:off x="0" y="0"/>
            <a:ext cx="12192000" cy="96520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dirty="0"/>
          </a:p>
        </p:txBody>
      </p:sp>
      <p:pic>
        <p:nvPicPr>
          <p:cNvPr id="7" name="Imagem 6" descr="Logotipo, nome da empresa&#10;&#10;Descrição gerada automaticamente">
            <a:extLst>
              <a:ext uri="{FF2B5EF4-FFF2-40B4-BE49-F238E27FC236}">
                <a16:creationId xmlns:a16="http://schemas.microsoft.com/office/drawing/2014/main" id="{A2FE750F-5A24-46CC-AF99-7E772F0FD122}"/>
              </a:ext>
            </a:extLst>
          </p:cNvPr>
          <p:cNvPicPr>
            <a:picLocks noChangeAspect="1"/>
          </p:cNvPicPr>
          <p:nvPr/>
        </p:nvPicPr>
        <p:blipFill rotWithShape="1">
          <a:blip r:embed="rId2">
            <a:extLst>
              <a:ext uri="{28A0092B-C50C-407E-A947-70E740481C1C}">
                <a14:useLocalDpi xmlns:a14="http://schemas.microsoft.com/office/drawing/2010/main" val="0"/>
              </a:ext>
            </a:extLst>
          </a:blip>
          <a:srcRect l="15202" b="33658"/>
          <a:stretch/>
        </p:blipFill>
        <p:spPr>
          <a:xfrm>
            <a:off x="142647" y="0"/>
            <a:ext cx="1233714" cy="965200"/>
          </a:xfrm>
          <a:prstGeom prst="rect">
            <a:avLst/>
          </a:prstGeom>
        </p:spPr>
      </p:pic>
      <p:sp>
        <p:nvSpPr>
          <p:cNvPr id="9" name="Retângulo 8">
            <a:extLst>
              <a:ext uri="{FF2B5EF4-FFF2-40B4-BE49-F238E27FC236}">
                <a16:creationId xmlns:a16="http://schemas.microsoft.com/office/drawing/2014/main" id="{407BCA8E-73B8-4A81-BF79-4239EDECC0EB}"/>
              </a:ext>
            </a:extLst>
          </p:cNvPr>
          <p:cNvSpPr/>
          <p:nvPr/>
        </p:nvSpPr>
        <p:spPr>
          <a:xfrm>
            <a:off x="0" y="1041400"/>
            <a:ext cx="12192000" cy="31750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dirty="0"/>
          </a:p>
        </p:txBody>
      </p:sp>
      <p:pic>
        <p:nvPicPr>
          <p:cNvPr id="15" name="Imagem 14">
            <a:extLst>
              <a:ext uri="{FF2B5EF4-FFF2-40B4-BE49-F238E27FC236}">
                <a16:creationId xmlns:a16="http://schemas.microsoft.com/office/drawing/2014/main" id="{2EC71F7C-9F7F-455C-8086-9A8AFE189F17}"/>
              </a:ext>
            </a:extLst>
          </p:cNvPr>
          <p:cNvPicPr>
            <a:picLocks noChangeAspect="1"/>
          </p:cNvPicPr>
          <p:nvPr/>
        </p:nvPicPr>
        <p:blipFill>
          <a:blip r:embed="rId3"/>
          <a:stretch>
            <a:fillRect/>
          </a:stretch>
        </p:blipFill>
        <p:spPr>
          <a:xfrm flipV="1">
            <a:off x="0" y="958960"/>
            <a:ext cx="12192000" cy="82440"/>
          </a:xfrm>
          <a:prstGeom prst="rect">
            <a:avLst/>
          </a:prstGeom>
        </p:spPr>
      </p:pic>
      <p:pic>
        <p:nvPicPr>
          <p:cNvPr id="25" name="Imagem 24">
            <a:extLst>
              <a:ext uri="{FF2B5EF4-FFF2-40B4-BE49-F238E27FC236}">
                <a16:creationId xmlns:a16="http://schemas.microsoft.com/office/drawing/2014/main" id="{FB68A42A-CF68-4C5A-87E6-678A85266E8C}"/>
              </a:ext>
            </a:extLst>
          </p:cNvPr>
          <p:cNvPicPr>
            <a:picLocks noChangeAspect="1"/>
          </p:cNvPicPr>
          <p:nvPr/>
        </p:nvPicPr>
        <p:blipFill>
          <a:blip r:embed="rId4"/>
          <a:stretch>
            <a:fillRect/>
          </a:stretch>
        </p:blipFill>
        <p:spPr>
          <a:xfrm>
            <a:off x="0" y="6542637"/>
            <a:ext cx="12191999" cy="369332"/>
          </a:xfrm>
          <a:prstGeom prst="rect">
            <a:avLst/>
          </a:prstGeom>
        </p:spPr>
      </p:pic>
      <p:sp>
        <p:nvSpPr>
          <p:cNvPr id="3" name="CaixaDeTexto 2">
            <a:extLst>
              <a:ext uri="{FF2B5EF4-FFF2-40B4-BE49-F238E27FC236}">
                <a16:creationId xmlns:a16="http://schemas.microsoft.com/office/drawing/2014/main" id="{66B0233D-777F-4CD0-8AAE-C8E810558DCC}"/>
              </a:ext>
            </a:extLst>
          </p:cNvPr>
          <p:cNvSpPr txBox="1"/>
          <p:nvPr/>
        </p:nvSpPr>
        <p:spPr>
          <a:xfrm>
            <a:off x="2943617" y="1467031"/>
            <a:ext cx="1978702" cy="369332"/>
          </a:xfrm>
          <a:prstGeom prst="rect">
            <a:avLst/>
          </a:prstGeom>
          <a:noFill/>
        </p:spPr>
        <p:txBody>
          <a:bodyPr wrap="square" rtlCol="0">
            <a:spAutoFit/>
          </a:bodyPr>
          <a:lstStyle/>
          <a:p>
            <a:r>
              <a:rPr lang="pt-BR" b="1" dirty="0"/>
              <a:t>Contato</a:t>
            </a:r>
          </a:p>
        </p:txBody>
      </p:sp>
      <p:sp>
        <p:nvSpPr>
          <p:cNvPr id="8" name="Retângulo 7">
            <a:extLst>
              <a:ext uri="{FF2B5EF4-FFF2-40B4-BE49-F238E27FC236}">
                <a16:creationId xmlns:a16="http://schemas.microsoft.com/office/drawing/2014/main" id="{C7390AD6-A360-4BE6-A863-1DE36EFE8E38}"/>
              </a:ext>
            </a:extLst>
          </p:cNvPr>
          <p:cNvSpPr/>
          <p:nvPr/>
        </p:nvSpPr>
        <p:spPr>
          <a:xfrm>
            <a:off x="1325628" y="1905567"/>
            <a:ext cx="4242525" cy="452900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12" name="Retângulo 11">
            <a:extLst>
              <a:ext uri="{FF2B5EF4-FFF2-40B4-BE49-F238E27FC236}">
                <a16:creationId xmlns:a16="http://schemas.microsoft.com/office/drawing/2014/main" id="{D8DBEA31-99DC-426D-8029-1B8E96F23198}"/>
              </a:ext>
            </a:extLst>
          </p:cNvPr>
          <p:cNvSpPr/>
          <p:nvPr/>
        </p:nvSpPr>
        <p:spPr>
          <a:xfrm>
            <a:off x="2308420" y="2335220"/>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Nome*</a:t>
            </a:r>
          </a:p>
        </p:txBody>
      </p:sp>
      <p:sp>
        <p:nvSpPr>
          <p:cNvPr id="14" name="Retângulo 13">
            <a:extLst>
              <a:ext uri="{FF2B5EF4-FFF2-40B4-BE49-F238E27FC236}">
                <a16:creationId xmlns:a16="http://schemas.microsoft.com/office/drawing/2014/main" id="{138092BB-BA4A-4E64-BEAA-BE07E473B0A8}"/>
              </a:ext>
            </a:extLst>
          </p:cNvPr>
          <p:cNvSpPr/>
          <p:nvPr/>
        </p:nvSpPr>
        <p:spPr>
          <a:xfrm>
            <a:off x="2308420" y="2865487"/>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E-mail*</a:t>
            </a:r>
          </a:p>
        </p:txBody>
      </p:sp>
      <p:sp>
        <p:nvSpPr>
          <p:cNvPr id="16" name="Retângulo 15">
            <a:extLst>
              <a:ext uri="{FF2B5EF4-FFF2-40B4-BE49-F238E27FC236}">
                <a16:creationId xmlns:a16="http://schemas.microsoft.com/office/drawing/2014/main" id="{E49C8FBD-0E2E-4439-85DD-0DA39FEC1107}"/>
              </a:ext>
            </a:extLst>
          </p:cNvPr>
          <p:cNvSpPr/>
          <p:nvPr/>
        </p:nvSpPr>
        <p:spPr>
          <a:xfrm>
            <a:off x="2308420" y="3352682"/>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Telefone*</a:t>
            </a:r>
          </a:p>
        </p:txBody>
      </p:sp>
      <p:sp>
        <p:nvSpPr>
          <p:cNvPr id="18" name="Retângulo 17">
            <a:extLst>
              <a:ext uri="{FF2B5EF4-FFF2-40B4-BE49-F238E27FC236}">
                <a16:creationId xmlns:a16="http://schemas.microsoft.com/office/drawing/2014/main" id="{F9270A25-0C34-430A-BF5A-06E4EAF31233}"/>
              </a:ext>
            </a:extLst>
          </p:cNvPr>
          <p:cNvSpPr/>
          <p:nvPr/>
        </p:nvSpPr>
        <p:spPr>
          <a:xfrm>
            <a:off x="2308420" y="3882949"/>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Assunto*</a:t>
            </a:r>
          </a:p>
        </p:txBody>
      </p:sp>
      <p:sp>
        <p:nvSpPr>
          <p:cNvPr id="29" name="Retângulo 28">
            <a:extLst>
              <a:ext uri="{FF2B5EF4-FFF2-40B4-BE49-F238E27FC236}">
                <a16:creationId xmlns:a16="http://schemas.microsoft.com/office/drawing/2014/main" id="{E6C19E16-6446-4DA1-9517-7CDD23A50EC0}"/>
              </a:ext>
            </a:extLst>
          </p:cNvPr>
          <p:cNvSpPr/>
          <p:nvPr/>
        </p:nvSpPr>
        <p:spPr>
          <a:xfrm>
            <a:off x="2308420" y="4514651"/>
            <a:ext cx="2261131" cy="105347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CaixaDeTexto 29">
            <a:extLst>
              <a:ext uri="{FF2B5EF4-FFF2-40B4-BE49-F238E27FC236}">
                <a16:creationId xmlns:a16="http://schemas.microsoft.com/office/drawing/2014/main" id="{BCAFFA66-348D-4632-AD43-48770B1E47AA}"/>
              </a:ext>
            </a:extLst>
          </p:cNvPr>
          <p:cNvSpPr txBox="1"/>
          <p:nvPr/>
        </p:nvSpPr>
        <p:spPr>
          <a:xfrm>
            <a:off x="2369331" y="4653060"/>
            <a:ext cx="1897515" cy="376172"/>
          </a:xfrm>
          <a:prstGeom prst="rect">
            <a:avLst/>
          </a:prstGeom>
          <a:noFill/>
        </p:spPr>
        <p:txBody>
          <a:bodyPr wrap="square" rtlCol="0">
            <a:spAutoFit/>
          </a:bodyPr>
          <a:lstStyle/>
          <a:p>
            <a:r>
              <a:rPr lang="pt-BR" dirty="0"/>
              <a:t>Sua mensagem*</a:t>
            </a:r>
          </a:p>
        </p:txBody>
      </p:sp>
      <p:sp>
        <p:nvSpPr>
          <p:cNvPr id="31" name="Retângulo 30">
            <a:extLst>
              <a:ext uri="{FF2B5EF4-FFF2-40B4-BE49-F238E27FC236}">
                <a16:creationId xmlns:a16="http://schemas.microsoft.com/office/drawing/2014/main" id="{DFB47595-42CA-4A25-9BAE-79736073BD53}"/>
              </a:ext>
            </a:extLst>
          </p:cNvPr>
          <p:cNvSpPr/>
          <p:nvPr/>
        </p:nvSpPr>
        <p:spPr>
          <a:xfrm>
            <a:off x="2298207" y="5788105"/>
            <a:ext cx="951754" cy="3209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Enviar</a:t>
            </a:r>
          </a:p>
        </p:txBody>
      </p:sp>
      <p:sp>
        <p:nvSpPr>
          <p:cNvPr id="33" name="Retângulo 32">
            <a:extLst>
              <a:ext uri="{FF2B5EF4-FFF2-40B4-BE49-F238E27FC236}">
                <a16:creationId xmlns:a16="http://schemas.microsoft.com/office/drawing/2014/main" id="{5839B7A2-6BA2-4B77-93D2-DA8D3C9694FF}"/>
              </a:ext>
            </a:extLst>
          </p:cNvPr>
          <p:cNvSpPr/>
          <p:nvPr/>
        </p:nvSpPr>
        <p:spPr>
          <a:xfrm>
            <a:off x="3597574" y="5788105"/>
            <a:ext cx="961607" cy="3209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Limpar</a:t>
            </a:r>
          </a:p>
        </p:txBody>
      </p:sp>
      <p:pic>
        <p:nvPicPr>
          <p:cNvPr id="28" name="Imagem 27">
            <a:extLst>
              <a:ext uri="{FF2B5EF4-FFF2-40B4-BE49-F238E27FC236}">
                <a16:creationId xmlns:a16="http://schemas.microsoft.com/office/drawing/2014/main" id="{19606CBF-F239-40C8-8F31-5E4E98DB9A1E}"/>
              </a:ext>
            </a:extLst>
          </p:cNvPr>
          <p:cNvPicPr>
            <a:picLocks noChangeAspect="1"/>
          </p:cNvPicPr>
          <p:nvPr/>
        </p:nvPicPr>
        <p:blipFill>
          <a:blip r:embed="rId5"/>
          <a:stretch>
            <a:fillRect/>
          </a:stretch>
        </p:blipFill>
        <p:spPr>
          <a:xfrm>
            <a:off x="6849979" y="3649789"/>
            <a:ext cx="4667056" cy="2688921"/>
          </a:xfrm>
          <a:prstGeom prst="rect">
            <a:avLst/>
          </a:prstGeom>
        </p:spPr>
      </p:pic>
      <p:sp>
        <p:nvSpPr>
          <p:cNvPr id="32" name="CaixaDeTexto 31">
            <a:extLst>
              <a:ext uri="{FF2B5EF4-FFF2-40B4-BE49-F238E27FC236}">
                <a16:creationId xmlns:a16="http://schemas.microsoft.com/office/drawing/2014/main" id="{58A2458A-8B84-4736-B69E-8EB2C122F828}"/>
              </a:ext>
            </a:extLst>
          </p:cNvPr>
          <p:cNvSpPr txBox="1"/>
          <p:nvPr/>
        </p:nvSpPr>
        <p:spPr>
          <a:xfrm>
            <a:off x="1935837" y="1011301"/>
            <a:ext cx="850900" cy="369332"/>
          </a:xfrm>
          <a:prstGeom prst="rect">
            <a:avLst/>
          </a:prstGeom>
          <a:noFill/>
        </p:spPr>
        <p:txBody>
          <a:bodyPr wrap="square" rtlCol="0">
            <a:spAutoFit/>
          </a:bodyPr>
          <a:lstStyle/>
          <a:p>
            <a:r>
              <a:rPr lang="pt-BR" b="1" dirty="0">
                <a:solidFill>
                  <a:schemeClr val="bg1"/>
                </a:solidFill>
              </a:rPr>
              <a:t>Home</a:t>
            </a:r>
          </a:p>
        </p:txBody>
      </p:sp>
      <p:sp>
        <p:nvSpPr>
          <p:cNvPr id="34" name="CaixaDeTexto 33">
            <a:extLst>
              <a:ext uri="{FF2B5EF4-FFF2-40B4-BE49-F238E27FC236}">
                <a16:creationId xmlns:a16="http://schemas.microsoft.com/office/drawing/2014/main" id="{6CC71ECD-F29F-49C9-AEC0-296C16F3A331}"/>
              </a:ext>
            </a:extLst>
          </p:cNvPr>
          <p:cNvSpPr txBox="1"/>
          <p:nvPr/>
        </p:nvSpPr>
        <p:spPr>
          <a:xfrm>
            <a:off x="5054801" y="989568"/>
            <a:ext cx="1186096" cy="369332"/>
          </a:xfrm>
          <a:prstGeom prst="rect">
            <a:avLst/>
          </a:prstGeom>
          <a:noFill/>
        </p:spPr>
        <p:txBody>
          <a:bodyPr wrap="square" rtlCol="0">
            <a:spAutoFit/>
          </a:bodyPr>
          <a:lstStyle/>
          <a:p>
            <a:r>
              <a:rPr lang="pt-BR" b="1" dirty="0">
                <a:solidFill>
                  <a:schemeClr val="bg1"/>
                </a:solidFill>
              </a:rPr>
              <a:t>Portifólio</a:t>
            </a:r>
          </a:p>
        </p:txBody>
      </p:sp>
      <p:sp>
        <p:nvSpPr>
          <p:cNvPr id="36" name="CaixaDeTexto 35">
            <a:extLst>
              <a:ext uri="{FF2B5EF4-FFF2-40B4-BE49-F238E27FC236}">
                <a16:creationId xmlns:a16="http://schemas.microsoft.com/office/drawing/2014/main" id="{0E8F2FBE-74A5-4000-BBA5-8750E1DA5E8D}"/>
              </a:ext>
            </a:extLst>
          </p:cNvPr>
          <p:cNvSpPr txBox="1"/>
          <p:nvPr/>
        </p:nvSpPr>
        <p:spPr>
          <a:xfrm>
            <a:off x="6884849" y="1015484"/>
            <a:ext cx="1325769" cy="369332"/>
          </a:xfrm>
          <a:prstGeom prst="rect">
            <a:avLst/>
          </a:prstGeom>
          <a:noFill/>
        </p:spPr>
        <p:txBody>
          <a:bodyPr wrap="square" rtlCol="0">
            <a:spAutoFit/>
          </a:bodyPr>
          <a:lstStyle/>
          <a:p>
            <a:r>
              <a:rPr lang="pt-BR" b="1" dirty="0">
                <a:solidFill>
                  <a:srgbClr val="6600CC"/>
                </a:solidFill>
              </a:rPr>
              <a:t>Contato</a:t>
            </a:r>
          </a:p>
        </p:txBody>
      </p:sp>
      <p:sp>
        <p:nvSpPr>
          <p:cNvPr id="39" name="CaixaDeTexto 38">
            <a:extLst>
              <a:ext uri="{FF2B5EF4-FFF2-40B4-BE49-F238E27FC236}">
                <a16:creationId xmlns:a16="http://schemas.microsoft.com/office/drawing/2014/main" id="{0EF0A95D-9D71-4258-81D9-7E5597A3F197}"/>
              </a:ext>
            </a:extLst>
          </p:cNvPr>
          <p:cNvSpPr txBox="1"/>
          <p:nvPr/>
        </p:nvSpPr>
        <p:spPr>
          <a:xfrm>
            <a:off x="8508961" y="1015484"/>
            <a:ext cx="1186096" cy="369332"/>
          </a:xfrm>
          <a:prstGeom prst="rect">
            <a:avLst/>
          </a:prstGeom>
          <a:noFill/>
        </p:spPr>
        <p:txBody>
          <a:bodyPr wrap="square" rtlCol="0">
            <a:spAutoFit/>
          </a:bodyPr>
          <a:lstStyle/>
          <a:p>
            <a:r>
              <a:rPr lang="pt-BR" b="1" dirty="0">
                <a:solidFill>
                  <a:schemeClr val="bg1"/>
                </a:solidFill>
              </a:rPr>
              <a:t>Suporte</a:t>
            </a:r>
          </a:p>
        </p:txBody>
      </p:sp>
      <p:sp>
        <p:nvSpPr>
          <p:cNvPr id="41" name="CaixaDeTexto 40">
            <a:extLst>
              <a:ext uri="{FF2B5EF4-FFF2-40B4-BE49-F238E27FC236}">
                <a16:creationId xmlns:a16="http://schemas.microsoft.com/office/drawing/2014/main" id="{E774A8FC-11BA-41CF-BD8D-A4972DD9BBAB}"/>
              </a:ext>
            </a:extLst>
          </p:cNvPr>
          <p:cNvSpPr txBox="1"/>
          <p:nvPr/>
        </p:nvSpPr>
        <p:spPr>
          <a:xfrm>
            <a:off x="3259714" y="1015484"/>
            <a:ext cx="1186095" cy="369332"/>
          </a:xfrm>
          <a:prstGeom prst="rect">
            <a:avLst/>
          </a:prstGeom>
          <a:noFill/>
        </p:spPr>
        <p:txBody>
          <a:bodyPr wrap="square" rtlCol="0">
            <a:spAutoFit/>
          </a:bodyPr>
          <a:lstStyle/>
          <a:p>
            <a:r>
              <a:rPr lang="pt-BR" b="1" dirty="0">
                <a:solidFill>
                  <a:schemeClr val="bg1"/>
                </a:solidFill>
              </a:rPr>
              <a:t>Empresa</a:t>
            </a:r>
          </a:p>
        </p:txBody>
      </p:sp>
      <p:pic>
        <p:nvPicPr>
          <p:cNvPr id="48" name="Imagem 47">
            <a:extLst>
              <a:ext uri="{FF2B5EF4-FFF2-40B4-BE49-F238E27FC236}">
                <a16:creationId xmlns:a16="http://schemas.microsoft.com/office/drawing/2014/main" id="{862F99A5-AE92-4D55-9B50-5E746E790D1A}"/>
              </a:ext>
            </a:extLst>
          </p:cNvPr>
          <p:cNvPicPr>
            <a:picLocks noChangeAspect="1"/>
          </p:cNvPicPr>
          <p:nvPr/>
        </p:nvPicPr>
        <p:blipFill>
          <a:blip r:embed="rId6"/>
          <a:stretch>
            <a:fillRect/>
          </a:stretch>
        </p:blipFill>
        <p:spPr>
          <a:xfrm>
            <a:off x="7150744" y="341795"/>
            <a:ext cx="476316" cy="466790"/>
          </a:xfrm>
          <a:prstGeom prst="rect">
            <a:avLst/>
          </a:prstGeom>
        </p:spPr>
      </p:pic>
      <p:pic>
        <p:nvPicPr>
          <p:cNvPr id="49" name="Imagem 48">
            <a:extLst>
              <a:ext uri="{FF2B5EF4-FFF2-40B4-BE49-F238E27FC236}">
                <a16:creationId xmlns:a16="http://schemas.microsoft.com/office/drawing/2014/main" id="{788C38E2-BE6A-4058-B582-7504E2B50C7D}"/>
              </a:ext>
            </a:extLst>
          </p:cNvPr>
          <p:cNvPicPr>
            <a:picLocks noChangeAspect="1"/>
          </p:cNvPicPr>
          <p:nvPr/>
        </p:nvPicPr>
        <p:blipFill>
          <a:blip r:embed="rId7"/>
          <a:stretch>
            <a:fillRect/>
          </a:stretch>
        </p:blipFill>
        <p:spPr>
          <a:xfrm>
            <a:off x="7909248" y="341795"/>
            <a:ext cx="457264" cy="466790"/>
          </a:xfrm>
          <a:prstGeom prst="rect">
            <a:avLst/>
          </a:prstGeom>
        </p:spPr>
      </p:pic>
      <p:sp>
        <p:nvSpPr>
          <p:cNvPr id="50" name="CaixaDeTexto 49">
            <a:extLst>
              <a:ext uri="{FF2B5EF4-FFF2-40B4-BE49-F238E27FC236}">
                <a16:creationId xmlns:a16="http://schemas.microsoft.com/office/drawing/2014/main" id="{BEA78019-8723-4D08-BB4B-BFF8E2A0C6C6}"/>
              </a:ext>
            </a:extLst>
          </p:cNvPr>
          <p:cNvSpPr txBox="1"/>
          <p:nvPr/>
        </p:nvSpPr>
        <p:spPr>
          <a:xfrm>
            <a:off x="8497448" y="433506"/>
            <a:ext cx="2663551" cy="369332"/>
          </a:xfrm>
          <a:prstGeom prst="rect">
            <a:avLst/>
          </a:prstGeom>
          <a:noFill/>
        </p:spPr>
        <p:txBody>
          <a:bodyPr wrap="square" rtlCol="0">
            <a:spAutoFit/>
          </a:bodyPr>
          <a:lstStyle/>
          <a:p>
            <a:r>
              <a:rPr lang="pt-BR" dirty="0">
                <a:solidFill>
                  <a:schemeClr val="bg1"/>
                </a:solidFill>
              </a:rPr>
              <a:t>Bem vindo, Orlindo</a:t>
            </a:r>
          </a:p>
        </p:txBody>
      </p:sp>
      <p:sp>
        <p:nvSpPr>
          <p:cNvPr id="51" name="Fluxograma: Mesclar 50">
            <a:extLst>
              <a:ext uri="{FF2B5EF4-FFF2-40B4-BE49-F238E27FC236}">
                <a16:creationId xmlns:a16="http://schemas.microsoft.com/office/drawing/2014/main" id="{B9A6D3F0-09F4-43CF-A1B1-2D44032AA2FC}"/>
              </a:ext>
            </a:extLst>
          </p:cNvPr>
          <p:cNvSpPr/>
          <p:nvPr/>
        </p:nvSpPr>
        <p:spPr>
          <a:xfrm>
            <a:off x="10732789" y="565837"/>
            <a:ext cx="143993" cy="97362"/>
          </a:xfrm>
          <a:prstGeom prst="flowChartMer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2" name="Picture 6">
            <a:extLst>
              <a:ext uri="{FF2B5EF4-FFF2-40B4-BE49-F238E27FC236}">
                <a16:creationId xmlns:a16="http://schemas.microsoft.com/office/drawing/2014/main" id="{1932D572-066F-4E62-9AB7-2141008FA6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72899" y="478845"/>
            <a:ext cx="319199" cy="31919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6">
            <a:extLst>
              <a:ext uri="{FF2B5EF4-FFF2-40B4-BE49-F238E27FC236}">
                <a16:creationId xmlns:a16="http://schemas.microsoft.com/office/drawing/2014/main" id="{5598163D-11B3-4D43-84E5-CA43741170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8416" y="400613"/>
            <a:ext cx="466790" cy="466790"/>
          </a:xfrm>
          <a:prstGeom prst="rect">
            <a:avLst/>
          </a:prstGeom>
          <a:noFill/>
          <a:extLst>
            <a:ext uri="{909E8E84-426E-40DD-AFC4-6F175D3DCCD1}">
              <a14:hiddenFill xmlns:a14="http://schemas.microsoft.com/office/drawing/2010/main">
                <a:solidFill>
                  <a:srgbClr val="FFFFFF"/>
                </a:solidFill>
              </a14:hiddenFill>
            </a:ext>
          </a:extLst>
        </p:spPr>
      </p:pic>
      <p:sp>
        <p:nvSpPr>
          <p:cNvPr id="54" name="CaixaDeTexto 53">
            <a:extLst>
              <a:ext uri="{FF2B5EF4-FFF2-40B4-BE49-F238E27FC236}">
                <a16:creationId xmlns:a16="http://schemas.microsoft.com/office/drawing/2014/main" id="{B7F01C76-4E00-430E-9B28-96E9982BEA4A}"/>
              </a:ext>
            </a:extLst>
          </p:cNvPr>
          <p:cNvSpPr txBox="1"/>
          <p:nvPr/>
        </p:nvSpPr>
        <p:spPr>
          <a:xfrm>
            <a:off x="3830554" y="6505221"/>
            <a:ext cx="6153150" cy="461665"/>
          </a:xfrm>
          <a:prstGeom prst="rect">
            <a:avLst/>
          </a:prstGeom>
          <a:noFill/>
        </p:spPr>
        <p:txBody>
          <a:bodyPr wrap="square">
            <a:spAutoFit/>
          </a:bodyPr>
          <a:lstStyle/>
          <a:p>
            <a:r>
              <a:rPr lang="pt-BR" sz="1200" b="1" i="0" dirty="0">
                <a:solidFill>
                  <a:srgbClr val="FFFFFF"/>
                </a:solidFill>
                <a:effectLst/>
                <a:latin typeface="calibri" panose="020F0502020204030204" pitchFamily="34" charset="0"/>
              </a:rPr>
              <a:t> Cleber, Eduardo, Gustavo, Ítalo, Leonardo, Railson</a:t>
            </a:r>
            <a:br>
              <a:rPr lang="pt-BR" sz="1200" dirty="0"/>
            </a:br>
            <a:r>
              <a:rPr lang="pt-BR" sz="1200" b="1" i="0" dirty="0">
                <a:solidFill>
                  <a:srgbClr val="FFFFFF"/>
                </a:solidFill>
                <a:effectLst/>
                <a:latin typeface="calibri" panose="020F0502020204030204" pitchFamily="34" charset="0"/>
              </a:rPr>
              <a:t>Archnology@2020 - Copyright - Todos os direitos reservados.</a:t>
            </a:r>
            <a:endParaRPr lang="pt-BR" sz="1200" dirty="0"/>
          </a:p>
        </p:txBody>
      </p:sp>
    </p:spTree>
    <p:extLst>
      <p:ext uri="{BB962C8B-B14F-4D97-AF65-F5344CB8AC3E}">
        <p14:creationId xmlns:p14="http://schemas.microsoft.com/office/powerpoint/2010/main" val="356273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873A07BF-5F6F-488A-9A2A-33C6950C67FB}"/>
              </a:ext>
            </a:extLst>
          </p:cNvPr>
          <p:cNvSpPr/>
          <p:nvPr/>
        </p:nvSpPr>
        <p:spPr>
          <a:xfrm>
            <a:off x="0" y="0"/>
            <a:ext cx="12191999" cy="691196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a:extLst>
              <a:ext uri="{FF2B5EF4-FFF2-40B4-BE49-F238E27FC236}">
                <a16:creationId xmlns:a16="http://schemas.microsoft.com/office/drawing/2014/main" id="{042C73F0-DB66-44CD-9ADB-DC5DB1117756}"/>
              </a:ext>
            </a:extLst>
          </p:cNvPr>
          <p:cNvSpPr/>
          <p:nvPr/>
        </p:nvSpPr>
        <p:spPr>
          <a:xfrm>
            <a:off x="0" y="0"/>
            <a:ext cx="12192000" cy="96520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dirty="0"/>
          </a:p>
        </p:txBody>
      </p:sp>
      <p:pic>
        <p:nvPicPr>
          <p:cNvPr id="9" name="Imagem 8" descr="Logotipo, nome da empresa&#10;&#10;Descrição gerada automaticamente">
            <a:extLst>
              <a:ext uri="{FF2B5EF4-FFF2-40B4-BE49-F238E27FC236}">
                <a16:creationId xmlns:a16="http://schemas.microsoft.com/office/drawing/2014/main" id="{2E6F20D2-E3E9-4503-8827-59AB931E49B1}"/>
              </a:ext>
            </a:extLst>
          </p:cNvPr>
          <p:cNvPicPr>
            <a:picLocks noChangeAspect="1"/>
          </p:cNvPicPr>
          <p:nvPr/>
        </p:nvPicPr>
        <p:blipFill rotWithShape="1">
          <a:blip r:embed="rId2">
            <a:extLst>
              <a:ext uri="{28A0092B-C50C-407E-A947-70E740481C1C}">
                <a14:useLocalDpi xmlns:a14="http://schemas.microsoft.com/office/drawing/2010/main" val="0"/>
              </a:ext>
            </a:extLst>
          </a:blip>
          <a:srcRect l="15202" b="33658"/>
          <a:stretch/>
        </p:blipFill>
        <p:spPr>
          <a:xfrm>
            <a:off x="142647" y="0"/>
            <a:ext cx="1233714" cy="965200"/>
          </a:xfrm>
          <a:prstGeom prst="rect">
            <a:avLst/>
          </a:prstGeom>
        </p:spPr>
      </p:pic>
      <p:sp>
        <p:nvSpPr>
          <p:cNvPr id="11" name="Retângulo 10">
            <a:extLst>
              <a:ext uri="{FF2B5EF4-FFF2-40B4-BE49-F238E27FC236}">
                <a16:creationId xmlns:a16="http://schemas.microsoft.com/office/drawing/2014/main" id="{8BCBD25B-9687-4269-A0A4-97E0CDD259C3}"/>
              </a:ext>
            </a:extLst>
          </p:cNvPr>
          <p:cNvSpPr/>
          <p:nvPr/>
        </p:nvSpPr>
        <p:spPr>
          <a:xfrm>
            <a:off x="0" y="1041400"/>
            <a:ext cx="12192000" cy="31750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dirty="0"/>
          </a:p>
        </p:txBody>
      </p:sp>
      <p:pic>
        <p:nvPicPr>
          <p:cNvPr id="17" name="Imagem 16">
            <a:extLst>
              <a:ext uri="{FF2B5EF4-FFF2-40B4-BE49-F238E27FC236}">
                <a16:creationId xmlns:a16="http://schemas.microsoft.com/office/drawing/2014/main" id="{E802460D-36B0-48D6-9EEE-2ADD24661DFC}"/>
              </a:ext>
            </a:extLst>
          </p:cNvPr>
          <p:cNvPicPr>
            <a:picLocks noChangeAspect="1"/>
          </p:cNvPicPr>
          <p:nvPr/>
        </p:nvPicPr>
        <p:blipFill>
          <a:blip r:embed="rId3"/>
          <a:stretch>
            <a:fillRect/>
          </a:stretch>
        </p:blipFill>
        <p:spPr>
          <a:xfrm flipV="1">
            <a:off x="0" y="958960"/>
            <a:ext cx="12192000" cy="82440"/>
          </a:xfrm>
          <a:prstGeom prst="rect">
            <a:avLst/>
          </a:prstGeom>
        </p:spPr>
      </p:pic>
      <p:pic>
        <p:nvPicPr>
          <p:cNvPr id="33" name="Imagem 32">
            <a:extLst>
              <a:ext uri="{FF2B5EF4-FFF2-40B4-BE49-F238E27FC236}">
                <a16:creationId xmlns:a16="http://schemas.microsoft.com/office/drawing/2014/main" id="{8AD93E58-C835-4D68-AFC7-ADA692D28661}"/>
              </a:ext>
            </a:extLst>
          </p:cNvPr>
          <p:cNvPicPr>
            <a:picLocks noChangeAspect="1"/>
          </p:cNvPicPr>
          <p:nvPr/>
        </p:nvPicPr>
        <p:blipFill>
          <a:blip r:embed="rId4"/>
          <a:stretch>
            <a:fillRect/>
          </a:stretch>
        </p:blipFill>
        <p:spPr>
          <a:xfrm>
            <a:off x="0" y="6542637"/>
            <a:ext cx="12191999" cy="369332"/>
          </a:xfrm>
          <a:prstGeom prst="rect">
            <a:avLst/>
          </a:prstGeom>
        </p:spPr>
      </p:pic>
      <p:sp>
        <p:nvSpPr>
          <p:cNvPr id="34" name="Retângulo 33">
            <a:extLst>
              <a:ext uri="{FF2B5EF4-FFF2-40B4-BE49-F238E27FC236}">
                <a16:creationId xmlns:a16="http://schemas.microsoft.com/office/drawing/2014/main" id="{B5210A31-551E-48A2-98C3-B2AF3ECE79AF}"/>
              </a:ext>
            </a:extLst>
          </p:cNvPr>
          <p:cNvSpPr/>
          <p:nvPr/>
        </p:nvSpPr>
        <p:spPr>
          <a:xfrm>
            <a:off x="3003552" y="2237734"/>
            <a:ext cx="6012427" cy="2712355"/>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40" name="Retângulo 39">
            <a:extLst>
              <a:ext uri="{FF2B5EF4-FFF2-40B4-BE49-F238E27FC236}">
                <a16:creationId xmlns:a16="http://schemas.microsoft.com/office/drawing/2014/main" id="{7F647C57-80F0-40F4-AF9C-2DA511620DC0}"/>
              </a:ext>
            </a:extLst>
          </p:cNvPr>
          <p:cNvSpPr/>
          <p:nvPr/>
        </p:nvSpPr>
        <p:spPr>
          <a:xfrm>
            <a:off x="4270147" y="3742444"/>
            <a:ext cx="3843461" cy="729758"/>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41" name="CaixaDeTexto 40">
            <a:extLst>
              <a:ext uri="{FF2B5EF4-FFF2-40B4-BE49-F238E27FC236}">
                <a16:creationId xmlns:a16="http://schemas.microsoft.com/office/drawing/2014/main" id="{80ED95F2-1BFC-4EB9-9C50-36CD8758EDF1}"/>
              </a:ext>
            </a:extLst>
          </p:cNvPr>
          <p:cNvSpPr txBox="1"/>
          <p:nvPr/>
        </p:nvSpPr>
        <p:spPr>
          <a:xfrm>
            <a:off x="4209676" y="1681923"/>
            <a:ext cx="3964404" cy="307777"/>
          </a:xfrm>
          <a:prstGeom prst="rect">
            <a:avLst/>
          </a:prstGeom>
          <a:noFill/>
        </p:spPr>
        <p:txBody>
          <a:bodyPr wrap="square" rtlCol="0">
            <a:spAutoFit/>
          </a:bodyPr>
          <a:lstStyle/>
          <a:p>
            <a:r>
              <a:rPr lang="pt-BR" sz="1400" dirty="0"/>
              <a:t>SAC – Serviço de Atendimento ao Cliente</a:t>
            </a:r>
          </a:p>
        </p:txBody>
      </p:sp>
      <p:sp>
        <p:nvSpPr>
          <p:cNvPr id="42" name="CaixaDeTexto 41">
            <a:extLst>
              <a:ext uri="{FF2B5EF4-FFF2-40B4-BE49-F238E27FC236}">
                <a16:creationId xmlns:a16="http://schemas.microsoft.com/office/drawing/2014/main" id="{24D2D0C6-2753-4A96-BBBD-6335954BA340}"/>
              </a:ext>
            </a:extLst>
          </p:cNvPr>
          <p:cNvSpPr txBox="1"/>
          <p:nvPr/>
        </p:nvSpPr>
        <p:spPr>
          <a:xfrm>
            <a:off x="4646005" y="2447908"/>
            <a:ext cx="817592" cy="307777"/>
          </a:xfrm>
          <a:prstGeom prst="rect">
            <a:avLst/>
          </a:prstGeom>
          <a:noFill/>
        </p:spPr>
        <p:txBody>
          <a:bodyPr wrap="square" rtlCol="0">
            <a:spAutoFit/>
          </a:bodyPr>
          <a:lstStyle/>
          <a:p>
            <a:r>
              <a:rPr lang="pt-BR" sz="1400" dirty="0"/>
              <a:t>Nome:</a:t>
            </a:r>
          </a:p>
        </p:txBody>
      </p:sp>
      <p:sp>
        <p:nvSpPr>
          <p:cNvPr id="46" name="CaixaDeTexto 45">
            <a:extLst>
              <a:ext uri="{FF2B5EF4-FFF2-40B4-BE49-F238E27FC236}">
                <a16:creationId xmlns:a16="http://schemas.microsoft.com/office/drawing/2014/main" id="{5BC00931-CA8C-4A63-AC07-7879FDF22B61}"/>
              </a:ext>
            </a:extLst>
          </p:cNvPr>
          <p:cNvSpPr txBox="1"/>
          <p:nvPr/>
        </p:nvSpPr>
        <p:spPr>
          <a:xfrm>
            <a:off x="4662921" y="2732895"/>
            <a:ext cx="817592" cy="307777"/>
          </a:xfrm>
          <a:prstGeom prst="rect">
            <a:avLst/>
          </a:prstGeom>
          <a:noFill/>
        </p:spPr>
        <p:txBody>
          <a:bodyPr wrap="square" rtlCol="0">
            <a:spAutoFit/>
          </a:bodyPr>
          <a:lstStyle/>
          <a:p>
            <a:r>
              <a:rPr lang="pt-BR" sz="1400" dirty="0"/>
              <a:t>E-mail:</a:t>
            </a:r>
          </a:p>
        </p:txBody>
      </p:sp>
      <p:sp>
        <p:nvSpPr>
          <p:cNvPr id="58" name="Retângulo 57">
            <a:extLst>
              <a:ext uri="{FF2B5EF4-FFF2-40B4-BE49-F238E27FC236}">
                <a16:creationId xmlns:a16="http://schemas.microsoft.com/office/drawing/2014/main" id="{BDD5B260-D17D-4578-8165-AF69CA0865EE}"/>
              </a:ext>
            </a:extLst>
          </p:cNvPr>
          <p:cNvSpPr/>
          <p:nvPr/>
        </p:nvSpPr>
        <p:spPr>
          <a:xfrm>
            <a:off x="3259714" y="2102095"/>
            <a:ext cx="5500104" cy="27127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dirty="0">
                <a:solidFill>
                  <a:schemeClr val="tx1"/>
                </a:solidFill>
              </a:rPr>
              <a:t>Indique o seu nome e um e-mail para que possamos entrar em contrato</a:t>
            </a:r>
          </a:p>
        </p:txBody>
      </p:sp>
      <p:sp>
        <p:nvSpPr>
          <p:cNvPr id="82" name="Retângulo 81">
            <a:extLst>
              <a:ext uri="{FF2B5EF4-FFF2-40B4-BE49-F238E27FC236}">
                <a16:creationId xmlns:a16="http://schemas.microsoft.com/office/drawing/2014/main" id="{0B781D9D-5183-4181-B43A-A5C31C4DCA36}"/>
              </a:ext>
            </a:extLst>
          </p:cNvPr>
          <p:cNvSpPr/>
          <p:nvPr/>
        </p:nvSpPr>
        <p:spPr>
          <a:xfrm>
            <a:off x="5131849" y="4685717"/>
            <a:ext cx="697327" cy="25796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Enviar</a:t>
            </a:r>
          </a:p>
        </p:txBody>
      </p:sp>
      <p:sp>
        <p:nvSpPr>
          <p:cNvPr id="84" name="Retângulo 83">
            <a:extLst>
              <a:ext uri="{FF2B5EF4-FFF2-40B4-BE49-F238E27FC236}">
                <a16:creationId xmlns:a16="http://schemas.microsoft.com/office/drawing/2014/main" id="{3AFDECE7-645C-4341-984B-0875CAD5495E}"/>
              </a:ext>
            </a:extLst>
          </p:cNvPr>
          <p:cNvSpPr/>
          <p:nvPr/>
        </p:nvSpPr>
        <p:spPr>
          <a:xfrm>
            <a:off x="6419703" y="4685717"/>
            <a:ext cx="697327" cy="25796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Limpar</a:t>
            </a:r>
          </a:p>
        </p:txBody>
      </p:sp>
      <p:sp>
        <p:nvSpPr>
          <p:cNvPr id="43" name="CaixaDeTexto 42">
            <a:extLst>
              <a:ext uri="{FF2B5EF4-FFF2-40B4-BE49-F238E27FC236}">
                <a16:creationId xmlns:a16="http://schemas.microsoft.com/office/drawing/2014/main" id="{08D3EA1D-E231-4079-B2D3-398D150D233B}"/>
              </a:ext>
            </a:extLst>
          </p:cNvPr>
          <p:cNvSpPr txBox="1"/>
          <p:nvPr/>
        </p:nvSpPr>
        <p:spPr>
          <a:xfrm>
            <a:off x="1935837" y="1011301"/>
            <a:ext cx="850900" cy="369332"/>
          </a:xfrm>
          <a:prstGeom prst="rect">
            <a:avLst/>
          </a:prstGeom>
          <a:noFill/>
        </p:spPr>
        <p:txBody>
          <a:bodyPr wrap="square" rtlCol="0">
            <a:spAutoFit/>
          </a:bodyPr>
          <a:lstStyle/>
          <a:p>
            <a:r>
              <a:rPr lang="pt-BR" b="1" dirty="0">
                <a:solidFill>
                  <a:schemeClr val="bg1"/>
                </a:solidFill>
              </a:rPr>
              <a:t>Home</a:t>
            </a:r>
          </a:p>
        </p:txBody>
      </p:sp>
      <p:sp>
        <p:nvSpPr>
          <p:cNvPr id="45" name="CaixaDeTexto 44">
            <a:extLst>
              <a:ext uri="{FF2B5EF4-FFF2-40B4-BE49-F238E27FC236}">
                <a16:creationId xmlns:a16="http://schemas.microsoft.com/office/drawing/2014/main" id="{4C038B91-0F1F-4B41-8917-044A7AAEEBCC}"/>
              </a:ext>
            </a:extLst>
          </p:cNvPr>
          <p:cNvSpPr txBox="1"/>
          <p:nvPr/>
        </p:nvSpPr>
        <p:spPr>
          <a:xfrm>
            <a:off x="5054801" y="989568"/>
            <a:ext cx="1186096" cy="369332"/>
          </a:xfrm>
          <a:prstGeom prst="rect">
            <a:avLst/>
          </a:prstGeom>
          <a:noFill/>
        </p:spPr>
        <p:txBody>
          <a:bodyPr wrap="square" rtlCol="0">
            <a:spAutoFit/>
          </a:bodyPr>
          <a:lstStyle/>
          <a:p>
            <a:r>
              <a:rPr lang="pt-BR" b="1" dirty="0">
                <a:solidFill>
                  <a:schemeClr val="bg1"/>
                </a:solidFill>
              </a:rPr>
              <a:t>Portifólio</a:t>
            </a:r>
          </a:p>
        </p:txBody>
      </p:sp>
      <p:sp>
        <p:nvSpPr>
          <p:cNvPr id="48" name="CaixaDeTexto 47">
            <a:extLst>
              <a:ext uri="{FF2B5EF4-FFF2-40B4-BE49-F238E27FC236}">
                <a16:creationId xmlns:a16="http://schemas.microsoft.com/office/drawing/2014/main" id="{0BCD0085-97A8-44A6-B0ED-41B558EA8BCD}"/>
              </a:ext>
            </a:extLst>
          </p:cNvPr>
          <p:cNvSpPr txBox="1"/>
          <p:nvPr/>
        </p:nvSpPr>
        <p:spPr>
          <a:xfrm>
            <a:off x="6884849" y="1015484"/>
            <a:ext cx="1325769" cy="369332"/>
          </a:xfrm>
          <a:prstGeom prst="rect">
            <a:avLst/>
          </a:prstGeom>
          <a:noFill/>
        </p:spPr>
        <p:txBody>
          <a:bodyPr wrap="square" rtlCol="0">
            <a:spAutoFit/>
          </a:bodyPr>
          <a:lstStyle/>
          <a:p>
            <a:r>
              <a:rPr lang="pt-BR" b="1" dirty="0">
                <a:solidFill>
                  <a:schemeClr val="bg1"/>
                </a:solidFill>
              </a:rPr>
              <a:t>Contato</a:t>
            </a:r>
          </a:p>
        </p:txBody>
      </p:sp>
      <p:sp>
        <p:nvSpPr>
          <p:cNvPr id="49" name="CaixaDeTexto 48">
            <a:extLst>
              <a:ext uri="{FF2B5EF4-FFF2-40B4-BE49-F238E27FC236}">
                <a16:creationId xmlns:a16="http://schemas.microsoft.com/office/drawing/2014/main" id="{B9FB5771-8689-461E-A1C4-6F199DCB9751}"/>
              </a:ext>
            </a:extLst>
          </p:cNvPr>
          <p:cNvSpPr txBox="1"/>
          <p:nvPr/>
        </p:nvSpPr>
        <p:spPr>
          <a:xfrm>
            <a:off x="8508961" y="1015484"/>
            <a:ext cx="1186096" cy="369332"/>
          </a:xfrm>
          <a:prstGeom prst="rect">
            <a:avLst/>
          </a:prstGeom>
          <a:noFill/>
        </p:spPr>
        <p:txBody>
          <a:bodyPr wrap="square" rtlCol="0">
            <a:spAutoFit/>
          </a:bodyPr>
          <a:lstStyle/>
          <a:p>
            <a:r>
              <a:rPr lang="pt-BR" b="1" dirty="0">
                <a:solidFill>
                  <a:srgbClr val="6600CC"/>
                </a:solidFill>
              </a:rPr>
              <a:t>Suporte</a:t>
            </a:r>
          </a:p>
        </p:txBody>
      </p:sp>
      <p:sp>
        <p:nvSpPr>
          <p:cNvPr id="50" name="CaixaDeTexto 49">
            <a:extLst>
              <a:ext uri="{FF2B5EF4-FFF2-40B4-BE49-F238E27FC236}">
                <a16:creationId xmlns:a16="http://schemas.microsoft.com/office/drawing/2014/main" id="{ED62D193-3D40-4CB3-A87B-27170F81458C}"/>
              </a:ext>
            </a:extLst>
          </p:cNvPr>
          <p:cNvSpPr txBox="1"/>
          <p:nvPr/>
        </p:nvSpPr>
        <p:spPr>
          <a:xfrm>
            <a:off x="3259714" y="1015484"/>
            <a:ext cx="1186095" cy="369332"/>
          </a:xfrm>
          <a:prstGeom prst="rect">
            <a:avLst/>
          </a:prstGeom>
          <a:noFill/>
        </p:spPr>
        <p:txBody>
          <a:bodyPr wrap="square" rtlCol="0">
            <a:spAutoFit/>
          </a:bodyPr>
          <a:lstStyle/>
          <a:p>
            <a:r>
              <a:rPr lang="pt-BR" b="1" dirty="0">
                <a:solidFill>
                  <a:schemeClr val="bg1"/>
                </a:solidFill>
              </a:rPr>
              <a:t>Empresa</a:t>
            </a:r>
          </a:p>
        </p:txBody>
      </p:sp>
      <p:cxnSp>
        <p:nvCxnSpPr>
          <p:cNvPr id="51" name="Conector reto 50">
            <a:extLst>
              <a:ext uri="{FF2B5EF4-FFF2-40B4-BE49-F238E27FC236}">
                <a16:creationId xmlns:a16="http://schemas.microsoft.com/office/drawing/2014/main" id="{5BFFF8DC-9D45-4061-916F-79D70CA1E696}"/>
              </a:ext>
            </a:extLst>
          </p:cNvPr>
          <p:cNvCxnSpPr>
            <a:cxnSpLocks/>
          </p:cNvCxnSpPr>
          <p:nvPr/>
        </p:nvCxnSpPr>
        <p:spPr>
          <a:xfrm>
            <a:off x="3031232" y="3270956"/>
            <a:ext cx="5984747" cy="0"/>
          </a:xfrm>
          <a:prstGeom prst="line">
            <a:avLst/>
          </a:prstGeom>
        </p:spPr>
        <p:style>
          <a:lnRef idx="1">
            <a:schemeClr val="dk1"/>
          </a:lnRef>
          <a:fillRef idx="0">
            <a:schemeClr val="dk1"/>
          </a:fillRef>
          <a:effectRef idx="0">
            <a:schemeClr val="dk1"/>
          </a:effectRef>
          <a:fontRef idx="minor">
            <a:schemeClr val="tx1"/>
          </a:fontRef>
        </p:style>
      </p:cxnSp>
      <p:sp>
        <p:nvSpPr>
          <p:cNvPr id="4" name="CaixaDeTexto 3">
            <a:extLst>
              <a:ext uri="{FF2B5EF4-FFF2-40B4-BE49-F238E27FC236}">
                <a16:creationId xmlns:a16="http://schemas.microsoft.com/office/drawing/2014/main" id="{A50D0C76-B6AD-4EDE-9369-D7D0E2BEEE76}"/>
              </a:ext>
            </a:extLst>
          </p:cNvPr>
          <p:cNvSpPr txBox="1"/>
          <p:nvPr/>
        </p:nvSpPr>
        <p:spPr>
          <a:xfrm>
            <a:off x="4541654" y="3390718"/>
            <a:ext cx="3257467" cy="307777"/>
          </a:xfrm>
          <a:prstGeom prst="rect">
            <a:avLst/>
          </a:prstGeom>
          <a:noFill/>
        </p:spPr>
        <p:txBody>
          <a:bodyPr wrap="square" rtlCol="0">
            <a:spAutoFit/>
          </a:bodyPr>
          <a:lstStyle/>
          <a:p>
            <a:r>
              <a:rPr lang="pt-BR" sz="1400" dirty="0"/>
              <a:t>Digite no campo abaixo o seu comentário:</a:t>
            </a:r>
          </a:p>
        </p:txBody>
      </p:sp>
      <p:cxnSp>
        <p:nvCxnSpPr>
          <p:cNvPr id="52" name="Conector reto 51">
            <a:extLst>
              <a:ext uri="{FF2B5EF4-FFF2-40B4-BE49-F238E27FC236}">
                <a16:creationId xmlns:a16="http://schemas.microsoft.com/office/drawing/2014/main" id="{267ADA9D-8012-4FE0-BF73-E0E32A17ACA1}"/>
              </a:ext>
            </a:extLst>
          </p:cNvPr>
          <p:cNvCxnSpPr>
            <a:cxnSpLocks/>
          </p:cNvCxnSpPr>
          <p:nvPr/>
        </p:nvCxnSpPr>
        <p:spPr>
          <a:xfrm flipV="1">
            <a:off x="0" y="5154222"/>
            <a:ext cx="12192000" cy="1"/>
          </a:xfrm>
          <a:prstGeom prst="line">
            <a:avLst/>
          </a:prstGeom>
        </p:spPr>
        <p:style>
          <a:lnRef idx="1">
            <a:schemeClr val="dk1"/>
          </a:lnRef>
          <a:fillRef idx="0">
            <a:schemeClr val="dk1"/>
          </a:fillRef>
          <a:effectRef idx="0">
            <a:schemeClr val="dk1"/>
          </a:effectRef>
          <a:fontRef idx="minor">
            <a:schemeClr val="tx1"/>
          </a:fontRef>
        </p:style>
      </p:cxnSp>
      <p:sp>
        <p:nvSpPr>
          <p:cNvPr id="6" name="CaixaDeTexto 5">
            <a:extLst>
              <a:ext uri="{FF2B5EF4-FFF2-40B4-BE49-F238E27FC236}">
                <a16:creationId xmlns:a16="http://schemas.microsoft.com/office/drawing/2014/main" id="{18C622DC-BD46-4FE8-9CF2-4B66A8D469C7}"/>
              </a:ext>
            </a:extLst>
          </p:cNvPr>
          <p:cNvSpPr txBox="1"/>
          <p:nvPr/>
        </p:nvSpPr>
        <p:spPr>
          <a:xfrm>
            <a:off x="5115884" y="5268555"/>
            <a:ext cx="2971800" cy="369332"/>
          </a:xfrm>
          <a:prstGeom prst="rect">
            <a:avLst/>
          </a:prstGeom>
          <a:noFill/>
        </p:spPr>
        <p:txBody>
          <a:bodyPr wrap="square" rtlCol="0">
            <a:spAutoFit/>
          </a:bodyPr>
          <a:lstStyle/>
          <a:p>
            <a:r>
              <a:rPr lang="pt-BR" dirty="0"/>
              <a:t>Dúvidas frequentes</a:t>
            </a:r>
          </a:p>
        </p:txBody>
      </p:sp>
      <p:sp>
        <p:nvSpPr>
          <p:cNvPr id="8" name="Retângulo 7">
            <a:extLst>
              <a:ext uri="{FF2B5EF4-FFF2-40B4-BE49-F238E27FC236}">
                <a16:creationId xmlns:a16="http://schemas.microsoft.com/office/drawing/2014/main" id="{B0B219BF-2BE6-4C6C-AD3C-7387FD9E56D1}"/>
              </a:ext>
            </a:extLst>
          </p:cNvPr>
          <p:cNvSpPr/>
          <p:nvPr/>
        </p:nvSpPr>
        <p:spPr>
          <a:xfrm>
            <a:off x="857250" y="5816600"/>
            <a:ext cx="10995412" cy="53886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0" i="0" dirty="0">
                <a:solidFill>
                  <a:schemeClr val="tx1"/>
                </a:solidFill>
                <a:effectLst/>
                <a:latin typeface="Whitney"/>
              </a:rPr>
              <a:t>Quais são os serviços oferecidos pela empresa? Resposta: os serviços oferecidos pela Archnology e suas respectivas descrições podem ser encontrados na aba #home do nosso site.</a:t>
            </a:r>
            <a:endParaRPr lang="pt-BR" dirty="0">
              <a:solidFill>
                <a:schemeClr val="tx1"/>
              </a:solidFill>
            </a:endParaRPr>
          </a:p>
        </p:txBody>
      </p:sp>
      <p:pic>
        <p:nvPicPr>
          <p:cNvPr id="65" name="Imagem 64">
            <a:extLst>
              <a:ext uri="{FF2B5EF4-FFF2-40B4-BE49-F238E27FC236}">
                <a16:creationId xmlns:a16="http://schemas.microsoft.com/office/drawing/2014/main" id="{C1CD6BC5-4773-4AA4-A3DC-9C8788F1BE2C}"/>
              </a:ext>
            </a:extLst>
          </p:cNvPr>
          <p:cNvPicPr>
            <a:picLocks noChangeAspect="1"/>
          </p:cNvPicPr>
          <p:nvPr/>
        </p:nvPicPr>
        <p:blipFill>
          <a:blip r:embed="rId5"/>
          <a:stretch>
            <a:fillRect/>
          </a:stretch>
        </p:blipFill>
        <p:spPr>
          <a:xfrm>
            <a:off x="7150744" y="341795"/>
            <a:ext cx="476316" cy="466790"/>
          </a:xfrm>
          <a:prstGeom prst="rect">
            <a:avLst/>
          </a:prstGeom>
        </p:spPr>
      </p:pic>
      <p:pic>
        <p:nvPicPr>
          <p:cNvPr id="67" name="Imagem 66">
            <a:extLst>
              <a:ext uri="{FF2B5EF4-FFF2-40B4-BE49-F238E27FC236}">
                <a16:creationId xmlns:a16="http://schemas.microsoft.com/office/drawing/2014/main" id="{6B333607-CFB0-48CC-BB20-66004DE5A1E9}"/>
              </a:ext>
            </a:extLst>
          </p:cNvPr>
          <p:cNvPicPr>
            <a:picLocks noChangeAspect="1"/>
          </p:cNvPicPr>
          <p:nvPr/>
        </p:nvPicPr>
        <p:blipFill>
          <a:blip r:embed="rId6"/>
          <a:stretch>
            <a:fillRect/>
          </a:stretch>
        </p:blipFill>
        <p:spPr>
          <a:xfrm>
            <a:off x="7909248" y="341795"/>
            <a:ext cx="457264" cy="466790"/>
          </a:xfrm>
          <a:prstGeom prst="rect">
            <a:avLst/>
          </a:prstGeom>
        </p:spPr>
      </p:pic>
      <p:sp>
        <p:nvSpPr>
          <p:cNvPr id="69" name="CaixaDeTexto 68">
            <a:extLst>
              <a:ext uri="{FF2B5EF4-FFF2-40B4-BE49-F238E27FC236}">
                <a16:creationId xmlns:a16="http://schemas.microsoft.com/office/drawing/2014/main" id="{4399A34C-5B18-49D8-B050-500A6C3842F6}"/>
              </a:ext>
            </a:extLst>
          </p:cNvPr>
          <p:cNvSpPr txBox="1"/>
          <p:nvPr/>
        </p:nvSpPr>
        <p:spPr>
          <a:xfrm>
            <a:off x="8497448" y="433506"/>
            <a:ext cx="2663551" cy="369332"/>
          </a:xfrm>
          <a:prstGeom prst="rect">
            <a:avLst/>
          </a:prstGeom>
          <a:noFill/>
        </p:spPr>
        <p:txBody>
          <a:bodyPr wrap="square" rtlCol="0">
            <a:spAutoFit/>
          </a:bodyPr>
          <a:lstStyle/>
          <a:p>
            <a:r>
              <a:rPr lang="pt-BR" dirty="0">
                <a:solidFill>
                  <a:schemeClr val="bg1"/>
                </a:solidFill>
              </a:rPr>
              <a:t>Bem vindo, Orlindo</a:t>
            </a:r>
          </a:p>
        </p:txBody>
      </p:sp>
      <p:sp>
        <p:nvSpPr>
          <p:cNvPr id="71" name="Fluxograma: Mesclar 70">
            <a:extLst>
              <a:ext uri="{FF2B5EF4-FFF2-40B4-BE49-F238E27FC236}">
                <a16:creationId xmlns:a16="http://schemas.microsoft.com/office/drawing/2014/main" id="{9F1BCBE9-8846-4D29-BEFA-4E2A16D82209}"/>
              </a:ext>
            </a:extLst>
          </p:cNvPr>
          <p:cNvSpPr/>
          <p:nvPr/>
        </p:nvSpPr>
        <p:spPr>
          <a:xfrm>
            <a:off x="10732789" y="565837"/>
            <a:ext cx="143993" cy="97362"/>
          </a:xfrm>
          <a:prstGeom prst="flowChartMer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3" name="Picture 6">
            <a:extLst>
              <a:ext uri="{FF2B5EF4-FFF2-40B4-BE49-F238E27FC236}">
                <a16:creationId xmlns:a16="http://schemas.microsoft.com/office/drawing/2014/main" id="{68270286-6F37-4478-97ED-3883D24C07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72899" y="478845"/>
            <a:ext cx="319199" cy="31919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6">
            <a:extLst>
              <a:ext uri="{FF2B5EF4-FFF2-40B4-BE49-F238E27FC236}">
                <a16:creationId xmlns:a16="http://schemas.microsoft.com/office/drawing/2014/main" id="{8ECBF304-D994-4E44-B371-D0FCFD9564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8416" y="400613"/>
            <a:ext cx="466790" cy="466790"/>
          </a:xfrm>
          <a:prstGeom prst="rect">
            <a:avLst/>
          </a:prstGeom>
          <a:noFill/>
          <a:extLst>
            <a:ext uri="{909E8E84-426E-40DD-AFC4-6F175D3DCCD1}">
              <a14:hiddenFill xmlns:a14="http://schemas.microsoft.com/office/drawing/2010/main">
                <a:solidFill>
                  <a:srgbClr val="FFFFFF"/>
                </a:solidFill>
              </a14:hiddenFill>
            </a:ext>
          </a:extLst>
        </p:spPr>
      </p:pic>
      <p:sp>
        <p:nvSpPr>
          <p:cNvPr id="77" name="CaixaDeTexto 76">
            <a:extLst>
              <a:ext uri="{FF2B5EF4-FFF2-40B4-BE49-F238E27FC236}">
                <a16:creationId xmlns:a16="http://schemas.microsoft.com/office/drawing/2014/main" id="{4214A8C4-6FC0-4FDD-AA14-3A47842FC89B}"/>
              </a:ext>
            </a:extLst>
          </p:cNvPr>
          <p:cNvSpPr txBox="1"/>
          <p:nvPr/>
        </p:nvSpPr>
        <p:spPr>
          <a:xfrm>
            <a:off x="3830554" y="6505221"/>
            <a:ext cx="6153150" cy="461665"/>
          </a:xfrm>
          <a:prstGeom prst="rect">
            <a:avLst/>
          </a:prstGeom>
          <a:noFill/>
        </p:spPr>
        <p:txBody>
          <a:bodyPr wrap="square">
            <a:spAutoFit/>
          </a:bodyPr>
          <a:lstStyle/>
          <a:p>
            <a:r>
              <a:rPr lang="pt-BR" sz="1200" b="1" i="0" dirty="0">
                <a:solidFill>
                  <a:srgbClr val="FFFFFF"/>
                </a:solidFill>
                <a:effectLst/>
                <a:latin typeface="calibri" panose="020F0502020204030204" pitchFamily="34" charset="0"/>
              </a:rPr>
              <a:t> Cleber, Eduardo, Gustavo, Ítalo, Leonardo, Railson</a:t>
            </a:r>
            <a:br>
              <a:rPr lang="pt-BR" sz="1200" dirty="0"/>
            </a:br>
            <a:r>
              <a:rPr lang="pt-BR" sz="1200" b="1" i="0" dirty="0">
                <a:solidFill>
                  <a:srgbClr val="FFFFFF"/>
                </a:solidFill>
                <a:effectLst/>
                <a:latin typeface="calibri" panose="020F0502020204030204" pitchFamily="34" charset="0"/>
              </a:rPr>
              <a:t>Archnology@2020 - Copyright - Todos os direitos reservados.</a:t>
            </a:r>
            <a:endParaRPr lang="pt-BR" sz="1200" dirty="0"/>
          </a:p>
        </p:txBody>
      </p:sp>
    </p:spTree>
    <p:extLst>
      <p:ext uri="{BB962C8B-B14F-4D97-AF65-F5344CB8AC3E}">
        <p14:creationId xmlns:p14="http://schemas.microsoft.com/office/powerpoint/2010/main" val="193897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23E0D5E2-3897-4DE5-B023-0EAC84463EA1}"/>
              </a:ext>
            </a:extLst>
          </p:cNvPr>
          <p:cNvSpPr/>
          <p:nvPr/>
        </p:nvSpPr>
        <p:spPr>
          <a:xfrm>
            <a:off x="0" y="0"/>
            <a:ext cx="12191999" cy="691196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Retângulo 6">
            <a:extLst>
              <a:ext uri="{FF2B5EF4-FFF2-40B4-BE49-F238E27FC236}">
                <a16:creationId xmlns:a16="http://schemas.microsoft.com/office/drawing/2014/main" id="{398C9F59-9321-42EE-8209-0992CEF96C12}"/>
              </a:ext>
            </a:extLst>
          </p:cNvPr>
          <p:cNvSpPr/>
          <p:nvPr/>
        </p:nvSpPr>
        <p:spPr>
          <a:xfrm>
            <a:off x="0" y="0"/>
            <a:ext cx="12192000" cy="96520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dirty="0"/>
          </a:p>
        </p:txBody>
      </p:sp>
      <p:pic>
        <p:nvPicPr>
          <p:cNvPr id="9" name="Imagem 8" descr="Logotipo, nome da empresa&#10;&#10;Descrição gerada automaticamente">
            <a:extLst>
              <a:ext uri="{FF2B5EF4-FFF2-40B4-BE49-F238E27FC236}">
                <a16:creationId xmlns:a16="http://schemas.microsoft.com/office/drawing/2014/main" id="{65ACA0BE-7C43-4202-8607-C93A07A65E73}"/>
              </a:ext>
            </a:extLst>
          </p:cNvPr>
          <p:cNvPicPr>
            <a:picLocks noChangeAspect="1"/>
          </p:cNvPicPr>
          <p:nvPr/>
        </p:nvPicPr>
        <p:blipFill rotWithShape="1">
          <a:blip r:embed="rId2">
            <a:extLst>
              <a:ext uri="{28A0092B-C50C-407E-A947-70E740481C1C}">
                <a14:useLocalDpi xmlns:a14="http://schemas.microsoft.com/office/drawing/2010/main" val="0"/>
              </a:ext>
            </a:extLst>
          </a:blip>
          <a:srcRect l="15202" b="33658"/>
          <a:stretch/>
        </p:blipFill>
        <p:spPr>
          <a:xfrm>
            <a:off x="142647" y="0"/>
            <a:ext cx="1233714" cy="965200"/>
          </a:xfrm>
          <a:prstGeom prst="rect">
            <a:avLst/>
          </a:prstGeom>
        </p:spPr>
      </p:pic>
      <p:sp>
        <p:nvSpPr>
          <p:cNvPr id="11" name="Retângulo 10">
            <a:extLst>
              <a:ext uri="{FF2B5EF4-FFF2-40B4-BE49-F238E27FC236}">
                <a16:creationId xmlns:a16="http://schemas.microsoft.com/office/drawing/2014/main" id="{E3F81851-41CD-4712-ABA4-0C0190020033}"/>
              </a:ext>
            </a:extLst>
          </p:cNvPr>
          <p:cNvSpPr/>
          <p:nvPr/>
        </p:nvSpPr>
        <p:spPr>
          <a:xfrm>
            <a:off x="0" y="1041400"/>
            <a:ext cx="12192000" cy="31750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pt-BR" dirty="0"/>
          </a:p>
        </p:txBody>
      </p:sp>
      <p:pic>
        <p:nvPicPr>
          <p:cNvPr id="17" name="Imagem 16">
            <a:extLst>
              <a:ext uri="{FF2B5EF4-FFF2-40B4-BE49-F238E27FC236}">
                <a16:creationId xmlns:a16="http://schemas.microsoft.com/office/drawing/2014/main" id="{E47E65DA-1697-4106-9446-524A7B561A26}"/>
              </a:ext>
            </a:extLst>
          </p:cNvPr>
          <p:cNvPicPr>
            <a:picLocks noChangeAspect="1"/>
          </p:cNvPicPr>
          <p:nvPr/>
        </p:nvPicPr>
        <p:blipFill>
          <a:blip r:embed="rId3"/>
          <a:stretch>
            <a:fillRect/>
          </a:stretch>
        </p:blipFill>
        <p:spPr>
          <a:xfrm flipV="1">
            <a:off x="0" y="958960"/>
            <a:ext cx="12192000" cy="82440"/>
          </a:xfrm>
          <a:prstGeom prst="rect">
            <a:avLst/>
          </a:prstGeom>
        </p:spPr>
      </p:pic>
      <p:pic>
        <p:nvPicPr>
          <p:cNvPr id="41" name="Imagem 40">
            <a:extLst>
              <a:ext uri="{FF2B5EF4-FFF2-40B4-BE49-F238E27FC236}">
                <a16:creationId xmlns:a16="http://schemas.microsoft.com/office/drawing/2014/main" id="{D08D0587-5422-453B-964D-757F12767A19}"/>
              </a:ext>
            </a:extLst>
          </p:cNvPr>
          <p:cNvPicPr>
            <a:picLocks noChangeAspect="1"/>
          </p:cNvPicPr>
          <p:nvPr/>
        </p:nvPicPr>
        <p:blipFill>
          <a:blip r:embed="rId4"/>
          <a:stretch>
            <a:fillRect/>
          </a:stretch>
        </p:blipFill>
        <p:spPr>
          <a:xfrm>
            <a:off x="0" y="6542637"/>
            <a:ext cx="12191999" cy="369332"/>
          </a:xfrm>
          <a:prstGeom prst="rect">
            <a:avLst/>
          </a:prstGeom>
        </p:spPr>
      </p:pic>
      <p:sp>
        <p:nvSpPr>
          <p:cNvPr id="18" name="CaixaDeTexto 17">
            <a:extLst>
              <a:ext uri="{FF2B5EF4-FFF2-40B4-BE49-F238E27FC236}">
                <a16:creationId xmlns:a16="http://schemas.microsoft.com/office/drawing/2014/main" id="{BE9E959B-B6C1-4A0F-B25D-D0DC47555E57}"/>
              </a:ext>
            </a:extLst>
          </p:cNvPr>
          <p:cNvSpPr txBox="1"/>
          <p:nvPr/>
        </p:nvSpPr>
        <p:spPr>
          <a:xfrm>
            <a:off x="4821152" y="1440047"/>
            <a:ext cx="1978702" cy="369332"/>
          </a:xfrm>
          <a:prstGeom prst="rect">
            <a:avLst/>
          </a:prstGeom>
          <a:noFill/>
        </p:spPr>
        <p:txBody>
          <a:bodyPr wrap="square" rtlCol="0">
            <a:spAutoFit/>
          </a:bodyPr>
          <a:lstStyle/>
          <a:p>
            <a:r>
              <a:rPr lang="pt-BR" b="1" dirty="0"/>
              <a:t>Cadastro Usuário</a:t>
            </a:r>
          </a:p>
        </p:txBody>
      </p:sp>
      <p:sp>
        <p:nvSpPr>
          <p:cNvPr id="20" name="Retângulo 19">
            <a:extLst>
              <a:ext uri="{FF2B5EF4-FFF2-40B4-BE49-F238E27FC236}">
                <a16:creationId xmlns:a16="http://schemas.microsoft.com/office/drawing/2014/main" id="{2E3DF0CE-3765-43CC-BC53-4B4DFB6C723A}"/>
              </a:ext>
            </a:extLst>
          </p:cNvPr>
          <p:cNvSpPr/>
          <p:nvPr/>
        </p:nvSpPr>
        <p:spPr>
          <a:xfrm>
            <a:off x="1935837" y="1763998"/>
            <a:ext cx="7455813" cy="459870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2" name="Retângulo 21">
            <a:extLst>
              <a:ext uri="{FF2B5EF4-FFF2-40B4-BE49-F238E27FC236}">
                <a16:creationId xmlns:a16="http://schemas.microsoft.com/office/drawing/2014/main" id="{FBFDB1B4-32AD-4306-BC0B-EED1D678F55D}"/>
              </a:ext>
            </a:extLst>
          </p:cNvPr>
          <p:cNvSpPr/>
          <p:nvPr/>
        </p:nvSpPr>
        <p:spPr>
          <a:xfrm>
            <a:off x="3122224" y="2018345"/>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Nome*</a:t>
            </a:r>
          </a:p>
        </p:txBody>
      </p:sp>
      <p:sp>
        <p:nvSpPr>
          <p:cNvPr id="24" name="Retângulo 23">
            <a:extLst>
              <a:ext uri="{FF2B5EF4-FFF2-40B4-BE49-F238E27FC236}">
                <a16:creationId xmlns:a16="http://schemas.microsoft.com/office/drawing/2014/main" id="{04D3AF21-DF0B-4948-A076-795C196095AD}"/>
              </a:ext>
            </a:extLst>
          </p:cNvPr>
          <p:cNvSpPr/>
          <p:nvPr/>
        </p:nvSpPr>
        <p:spPr>
          <a:xfrm>
            <a:off x="3118290" y="2553641"/>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E-mail*</a:t>
            </a:r>
          </a:p>
        </p:txBody>
      </p:sp>
      <p:sp>
        <p:nvSpPr>
          <p:cNvPr id="25" name="Retângulo 24">
            <a:extLst>
              <a:ext uri="{FF2B5EF4-FFF2-40B4-BE49-F238E27FC236}">
                <a16:creationId xmlns:a16="http://schemas.microsoft.com/office/drawing/2014/main" id="{51D1C423-24EE-4012-A88F-65B15F8B3EC7}"/>
              </a:ext>
            </a:extLst>
          </p:cNvPr>
          <p:cNvSpPr/>
          <p:nvPr/>
        </p:nvSpPr>
        <p:spPr>
          <a:xfrm>
            <a:off x="5999954" y="2058438"/>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Telefone*</a:t>
            </a:r>
          </a:p>
        </p:txBody>
      </p:sp>
      <p:sp>
        <p:nvSpPr>
          <p:cNvPr id="26" name="Retângulo 25">
            <a:extLst>
              <a:ext uri="{FF2B5EF4-FFF2-40B4-BE49-F238E27FC236}">
                <a16:creationId xmlns:a16="http://schemas.microsoft.com/office/drawing/2014/main" id="{70C0A10C-C7DB-4DDB-9041-0764916745E6}"/>
              </a:ext>
            </a:extLst>
          </p:cNvPr>
          <p:cNvSpPr/>
          <p:nvPr/>
        </p:nvSpPr>
        <p:spPr>
          <a:xfrm>
            <a:off x="3139739" y="4261339"/>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Rua*</a:t>
            </a:r>
          </a:p>
        </p:txBody>
      </p:sp>
      <p:sp>
        <p:nvSpPr>
          <p:cNvPr id="27" name="Retângulo 26">
            <a:extLst>
              <a:ext uri="{FF2B5EF4-FFF2-40B4-BE49-F238E27FC236}">
                <a16:creationId xmlns:a16="http://schemas.microsoft.com/office/drawing/2014/main" id="{8E5891B7-01A6-4E98-9979-08ED773BC535}"/>
              </a:ext>
            </a:extLst>
          </p:cNvPr>
          <p:cNvSpPr/>
          <p:nvPr/>
        </p:nvSpPr>
        <p:spPr>
          <a:xfrm>
            <a:off x="4439786" y="5880300"/>
            <a:ext cx="951754" cy="3209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Enviar</a:t>
            </a:r>
          </a:p>
        </p:txBody>
      </p:sp>
      <p:sp>
        <p:nvSpPr>
          <p:cNvPr id="28" name="Retângulo 27">
            <a:extLst>
              <a:ext uri="{FF2B5EF4-FFF2-40B4-BE49-F238E27FC236}">
                <a16:creationId xmlns:a16="http://schemas.microsoft.com/office/drawing/2014/main" id="{A3303AF9-55D9-49AA-B406-1F3812AEF5A8}"/>
              </a:ext>
            </a:extLst>
          </p:cNvPr>
          <p:cNvSpPr/>
          <p:nvPr/>
        </p:nvSpPr>
        <p:spPr>
          <a:xfrm>
            <a:off x="5977828" y="5880300"/>
            <a:ext cx="961607" cy="3209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Limpar</a:t>
            </a:r>
          </a:p>
        </p:txBody>
      </p:sp>
      <p:sp>
        <p:nvSpPr>
          <p:cNvPr id="29" name="Retângulo 28">
            <a:extLst>
              <a:ext uri="{FF2B5EF4-FFF2-40B4-BE49-F238E27FC236}">
                <a16:creationId xmlns:a16="http://schemas.microsoft.com/office/drawing/2014/main" id="{01A5D3D2-581E-46C2-88F2-5DA3BB99BB20}"/>
              </a:ext>
            </a:extLst>
          </p:cNvPr>
          <p:cNvSpPr/>
          <p:nvPr/>
        </p:nvSpPr>
        <p:spPr>
          <a:xfrm>
            <a:off x="3122221" y="4821830"/>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N°*</a:t>
            </a:r>
          </a:p>
        </p:txBody>
      </p:sp>
      <p:sp>
        <p:nvSpPr>
          <p:cNvPr id="30" name="Retângulo 29">
            <a:extLst>
              <a:ext uri="{FF2B5EF4-FFF2-40B4-BE49-F238E27FC236}">
                <a16:creationId xmlns:a16="http://schemas.microsoft.com/office/drawing/2014/main" id="{0EF760CD-3834-4968-8F39-F5FE3D5B8BAE}"/>
              </a:ext>
            </a:extLst>
          </p:cNvPr>
          <p:cNvSpPr/>
          <p:nvPr/>
        </p:nvSpPr>
        <p:spPr>
          <a:xfrm>
            <a:off x="5989618" y="4231652"/>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Bairro*</a:t>
            </a:r>
          </a:p>
        </p:txBody>
      </p:sp>
      <p:sp>
        <p:nvSpPr>
          <p:cNvPr id="31" name="Retângulo 30">
            <a:extLst>
              <a:ext uri="{FF2B5EF4-FFF2-40B4-BE49-F238E27FC236}">
                <a16:creationId xmlns:a16="http://schemas.microsoft.com/office/drawing/2014/main" id="{8EB8AC53-9926-417C-821D-3FB7365BDE8C}"/>
              </a:ext>
            </a:extLst>
          </p:cNvPr>
          <p:cNvSpPr/>
          <p:nvPr/>
        </p:nvSpPr>
        <p:spPr>
          <a:xfrm>
            <a:off x="5959774" y="4821830"/>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Cidade*</a:t>
            </a:r>
          </a:p>
        </p:txBody>
      </p:sp>
      <p:sp>
        <p:nvSpPr>
          <p:cNvPr id="32" name="Retângulo 31">
            <a:extLst>
              <a:ext uri="{FF2B5EF4-FFF2-40B4-BE49-F238E27FC236}">
                <a16:creationId xmlns:a16="http://schemas.microsoft.com/office/drawing/2014/main" id="{04927273-9B02-4B98-9F08-1E54AFE34D2C}"/>
              </a:ext>
            </a:extLst>
          </p:cNvPr>
          <p:cNvSpPr/>
          <p:nvPr/>
        </p:nvSpPr>
        <p:spPr>
          <a:xfrm>
            <a:off x="5999954" y="2593000"/>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CPF*</a:t>
            </a:r>
          </a:p>
        </p:txBody>
      </p:sp>
      <p:cxnSp>
        <p:nvCxnSpPr>
          <p:cNvPr id="34" name="Conector reto 33">
            <a:extLst>
              <a:ext uri="{FF2B5EF4-FFF2-40B4-BE49-F238E27FC236}">
                <a16:creationId xmlns:a16="http://schemas.microsoft.com/office/drawing/2014/main" id="{FE83BB1F-F348-4E86-A94F-582BAC4D34D5}"/>
              </a:ext>
            </a:extLst>
          </p:cNvPr>
          <p:cNvCxnSpPr>
            <a:cxnSpLocks/>
          </p:cNvCxnSpPr>
          <p:nvPr/>
        </p:nvCxnSpPr>
        <p:spPr>
          <a:xfrm>
            <a:off x="1935837" y="4052006"/>
            <a:ext cx="7455813" cy="0"/>
          </a:xfrm>
          <a:prstGeom prst="line">
            <a:avLst/>
          </a:prstGeom>
        </p:spPr>
        <p:style>
          <a:lnRef idx="1">
            <a:schemeClr val="dk1"/>
          </a:lnRef>
          <a:fillRef idx="0">
            <a:schemeClr val="dk1"/>
          </a:fillRef>
          <a:effectRef idx="0">
            <a:schemeClr val="dk1"/>
          </a:effectRef>
          <a:fontRef idx="minor">
            <a:schemeClr val="tx1"/>
          </a:fontRef>
        </p:style>
      </p:cxnSp>
      <p:sp>
        <p:nvSpPr>
          <p:cNvPr id="4" name="CaixaDeTexto 3">
            <a:extLst>
              <a:ext uri="{FF2B5EF4-FFF2-40B4-BE49-F238E27FC236}">
                <a16:creationId xmlns:a16="http://schemas.microsoft.com/office/drawing/2014/main" id="{1F2A8F5C-1FEA-4DC1-971E-4106614F1339}"/>
              </a:ext>
            </a:extLst>
          </p:cNvPr>
          <p:cNvSpPr txBox="1"/>
          <p:nvPr/>
        </p:nvSpPr>
        <p:spPr>
          <a:xfrm>
            <a:off x="2190295" y="3755536"/>
            <a:ext cx="1638755" cy="369332"/>
          </a:xfrm>
          <a:prstGeom prst="rect">
            <a:avLst/>
          </a:prstGeom>
          <a:noFill/>
        </p:spPr>
        <p:txBody>
          <a:bodyPr wrap="square" rtlCol="0">
            <a:spAutoFit/>
          </a:bodyPr>
          <a:lstStyle/>
          <a:p>
            <a:r>
              <a:rPr lang="pt-BR" dirty="0"/>
              <a:t>Endereço:</a:t>
            </a:r>
          </a:p>
        </p:txBody>
      </p:sp>
      <p:sp>
        <p:nvSpPr>
          <p:cNvPr id="36" name="Retângulo 35">
            <a:extLst>
              <a:ext uri="{FF2B5EF4-FFF2-40B4-BE49-F238E27FC236}">
                <a16:creationId xmlns:a16="http://schemas.microsoft.com/office/drawing/2014/main" id="{DD52DFB5-7CF2-45CB-8C04-14D335BA4550}"/>
              </a:ext>
            </a:extLst>
          </p:cNvPr>
          <p:cNvSpPr/>
          <p:nvPr/>
        </p:nvSpPr>
        <p:spPr>
          <a:xfrm>
            <a:off x="3122221" y="5402011"/>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CEP*</a:t>
            </a:r>
          </a:p>
        </p:txBody>
      </p:sp>
      <p:sp>
        <p:nvSpPr>
          <p:cNvPr id="38" name="Retângulo 37">
            <a:extLst>
              <a:ext uri="{FF2B5EF4-FFF2-40B4-BE49-F238E27FC236}">
                <a16:creationId xmlns:a16="http://schemas.microsoft.com/office/drawing/2014/main" id="{A4BA2E4A-ADFF-4CED-982B-45523686F2D2}"/>
              </a:ext>
            </a:extLst>
          </p:cNvPr>
          <p:cNvSpPr/>
          <p:nvPr/>
        </p:nvSpPr>
        <p:spPr>
          <a:xfrm>
            <a:off x="5959774" y="5402507"/>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Estado*</a:t>
            </a:r>
          </a:p>
        </p:txBody>
      </p:sp>
      <p:sp>
        <p:nvSpPr>
          <p:cNvPr id="40" name="Retângulo 39">
            <a:extLst>
              <a:ext uri="{FF2B5EF4-FFF2-40B4-BE49-F238E27FC236}">
                <a16:creationId xmlns:a16="http://schemas.microsoft.com/office/drawing/2014/main" id="{701D62F4-9DC9-48AF-A46C-9441B3C6482A}"/>
              </a:ext>
            </a:extLst>
          </p:cNvPr>
          <p:cNvSpPr/>
          <p:nvPr/>
        </p:nvSpPr>
        <p:spPr>
          <a:xfrm>
            <a:off x="3118290" y="3065436"/>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Senha*</a:t>
            </a:r>
          </a:p>
        </p:txBody>
      </p:sp>
      <p:sp>
        <p:nvSpPr>
          <p:cNvPr id="42" name="Retângulo 41">
            <a:extLst>
              <a:ext uri="{FF2B5EF4-FFF2-40B4-BE49-F238E27FC236}">
                <a16:creationId xmlns:a16="http://schemas.microsoft.com/office/drawing/2014/main" id="{DB1399CF-0F85-44E4-8D26-121650A193F7}"/>
              </a:ext>
            </a:extLst>
          </p:cNvPr>
          <p:cNvSpPr/>
          <p:nvPr/>
        </p:nvSpPr>
        <p:spPr>
          <a:xfrm>
            <a:off x="5999954" y="3067245"/>
            <a:ext cx="2261131" cy="351159"/>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pt-BR" dirty="0"/>
              <a:t>Data de Nascimento*</a:t>
            </a:r>
          </a:p>
        </p:txBody>
      </p:sp>
      <p:sp>
        <p:nvSpPr>
          <p:cNvPr id="6" name="CaixaDeTexto 5">
            <a:extLst>
              <a:ext uri="{FF2B5EF4-FFF2-40B4-BE49-F238E27FC236}">
                <a16:creationId xmlns:a16="http://schemas.microsoft.com/office/drawing/2014/main" id="{3FE17CFC-E497-499B-8B4E-1E4F8A7A36F6}"/>
              </a:ext>
            </a:extLst>
          </p:cNvPr>
          <p:cNvSpPr txBox="1"/>
          <p:nvPr/>
        </p:nvSpPr>
        <p:spPr>
          <a:xfrm>
            <a:off x="5995344" y="3521317"/>
            <a:ext cx="838200" cy="369332"/>
          </a:xfrm>
          <a:prstGeom prst="rect">
            <a:avLst/>
          </a:prstGeom>
          <a:noFill/>
        </p:spPr>
        <p:txBody>
          <a:bodyPr wrap="square" rtlCol="0">
            <a:spAutoFit/>
          </a:bodyPr>
          <a:lstStyle/>
          <a:p>
            <a:r>
              <a:rPr lang="pt-BR" dirty="0"/>
              <a:t>Sexo:</a:t>
            </a:r>
          </a:p>
        </p:txBody>
      </p:sp>
      <p:sp>
        <p:nvSpPr>
          <p:cNvPr id="8" name="Elipse 7">
            <a:extLst>
              <a:ext uri="{FF2B5EF4-FFF2-40B4-BE49-F238E27FC236}">
                <a16:creationId xmlns:a16="http://schemas.microsoft.com/office/drawing/2014/main" id="{E6C55597-99D0-4851-A660-C59A57AD4039}"/>
              </a:ext>
            </a:extLst>
          </p:cNvPr>
          <p:cNvSpPr/>
          <p:nvPr/>
        </p:nvSpPr>
        <p:spPr>
          <a:xfrm>
            <a:off x="6760684" y="3665936"/>
            <a:ext cx="103905" cy="126273"/>
          </a:xfrm>
          <a:prstGeom prst="ellipse">
            <a:avLst/>
          </a:prstGeom>
          <a:solidFill>
            <a:srgbClr val="6600CC"/>
          </a:solidFill>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44" name="Elipse 43">
            <a:extLst>
              <a:ext uri="{FF2B5EF4-FFF2-40B4-BE49-F238E27FC236}">
                <a16:creationId xmlns:a16="http://schemas.microsoft.com/office/drawing/2014/main" id="{E6F80BA8-383C-468D-A637-573C0C75D808}"/>
              </a:ext>
            </a:extLst>
          </p:cNvPr>
          <p:cNvSpPr/>
          <p:nvPr/>
        </p:nvSpPr>
        <p:spPr>
          <a:xfrm>
            <a:off x="7396996" y="3666156"/>
            <a:ext cx="103905" cy="1262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10" name="CaixaDeTexto 9">
            <a:extLst>
              <a:ext uri="{FF2B5EF4-FFF2-40B4-BE49-F238E27FC236}">
                <a16:creationId xmlns:a16="http://schemas.microsoft.com/office/drawing/2014/main" id="{F89F92BE-17A8-4AE4-8909-E7222AAB548F}"/>
              </a:ext>
            </a:extLst>
          </p:cNvPr>
          <p:cNvSpPr txBox="1"/>
          <p:nvPr/>
        </p:nvSpPr>
        <p:spPr>
          <a:xfrm>
            <a:off x="6865265" y="3581223"/>
            <a:ext cx="392785" cy="307777"/>
          </a:xfrm>
          <a:prstGeom prst="rect">
            <a:avLst/>
          </a:prstGeom>
          <a:noFill/>
        </p:spPr>
        <p:txBody>
          <a:bodyPr wrap="square" rtlCol="0">
            <a:spAutoFit/>
          </a:bodyPr>
          <a:lstStyle/>
          <a:p>
            <a:r>
              <a:rPr lang="pt-BR" sz="1400" b="1" dirty="0"/>
              <a:t>M</a:t>
            </a:r>
          </a:p>
        </p:txBody>
      </p:sp>
      <p:sp>
        <p:nvSpPr>
          <p:cNvPr id="45" name="CaixaDeTexto 44">
            <a:extLst>
              <a:ext uri="{FF2B5EF4-FFF2-40B4-BE49-F238E27FC236}">
                <a16:creationId xmlns:a16="http://schemas.microsoft.com/office/drawing/2014/main" id="{CE257F17-6883-474E-A97C-B61A245CF2F1}"/>
              </a:ext>
            </a:extLst>
          </p:cNvPr>
          <p:cNvSpPr txBox="1"/>
          <p:nvPr/>
        </p:nvSpPr>
        <p:spPr>
          <a:xfrm>
            <a:off x="7513513" y="3584708"/>
            <a:ext cx="1211387" cy="307777"/>
          </a:xfrm>
          <a:prstGeom prst="rect">
            <a:avLst/>
          </a:prstGeom>
          <a:noFill/>
        </p:spPr>
        <p:txBody>
          <a:bodyPr wrap="square" rtlCol="0">
            <a:spAutoFit/>
          </a:bodyPr>
          <a:lstStyle/>
          <a:p>
            <a:r>
              <a:rPr lang="pt-BR" sz="1400" b="1" dirty="0"/>
              <a:t>F</a:t>
            </a:r>
          </a:p>
        </p:txBody>
      </p:sp>
      <p:sp>
        <p:nvSpPr>
          <p:cNvPr id="46" name="CaixaDeTexto 45">
            <a:extLst>
              <a:ext uri="{FF2B5EF4-FFF2-40B4-BE49-F238E27FC236}">
                <a16:creationId xmlns:a16="http://schemas.microsoft.com/office/drawing/2014/main" id="{91E452F5-C397-433A-9FB4-3100959D0E68}"/>
              </a:ext>
            </a:extLst>
          </p:cNvPr>
          <p:cNvSpPr txBox="1"/>
          <p:nvPr/>
        </p:nvSpPr>
        <p:spPr>
          <a:xfrm>
            <a:off x="1935837" y="1011301"/>
            <a:ext cx="850900" cy="369332"/>
          </a:xfrm>
          <a:prstGeom prst="rect">
            <a:avLst/>
          </a:prstGeom>
          <a:noFill/>
        </p:spPr>
        <p:txBody>
          <a:bodyPr wrap="square" rtlCol="0">
            <a:spAutoFit/>
          </a:bodyPr>
          <a:lstStyle/>
          <a:p>
            <a:r>
              <a:rPr lang="pt-BR" b="1" dirty="0">
                <a:solidFill>
                  <a:schemeClr val="bg1"/>
                </a:solidFill>
              </a:rPr>
              <a:t>Home</a:t>
            </a:r>
          </a:p>
        </p:txBody>
      </p:sp>
      <p:sp>
        <p:nvSpPr>
          <p:cNvPr id="47" name="CaixaDeTexto 46">
            <a:extLst>
              <a:ext uri="{FF2B5EF4-FFF2-40B4-BE49-F238E27FC236}">
                <a16:creationId xmlns:a16="http://schemas.microsoft.com/office/drawing/2014/main" id="{E56A28B1-1F19-43D9-93F3-5A2C0EA346F8}"/>
              </a:ext>
            </a:extLst>
          </p:cNvPr>
          <p:cNvSpPr txBox="1"/>
          <p:nvPr/>
        </p:nvSpPr>
        <p:spPr>
          <a:xfrm>
            <a:off x="5054801" y="989568"/>
            <a:ext cx="1186096" cy="369332"/>
          </a:xfrm>
          <a:prstGeom prst="rect">
            <a:avLst/>
          </a:prstGeom>
          <a:noFill/>
        </p:spPr>
        <p:txBody>
          <a:bodyPr wrap="square" rtlCol="0">
            <a:spAutoFit/>
          </a:bodyPr>
          <a:lstStyle/>
          <a:p>
            <a:r>
              <a:rPr lang="pt-BR" b="1" dirty="0">
                <a:solidFill>
                  <a:schemeClr val="bg1"/>
                </a:solidFill>
              </a:rPr>
              <a:t>Portifólio</a:t>
            </a:r>
          </a:p>
        </p:txBody>
      </p:sp>
      <p:sp>
        <p:nvSpPr>
          <p:cNvPr id="48" name="CaixaDeTexto 47">
            <a:extLst>
              <a:ext uri="{FF2B5EF4-FFF2-40B4-BE49-F238E27FC236}">
                <a16:creationId xmlns:a16="http://schemas.microsoft.com/office/drawing/2014/main" id="{F37BF31F-BBDE-41D0-8033-C3F01BCB3380}"/>
              </a:ext>
            </a:extLst>
          </p:cNvPr>
          <p:cNvSpPr txBox="1"/>
          <p:nvPr/>
        </p:nvSpPr>
        <p:spPr>
          <a:xfrm>
            <a:off x="6884849" y="1015484"/>
            <a:ext cx="1325769" cy="369332"/>
          </a:xfrm>
          <a:prstGeom prst="rect">
            <a:avLst/>
          </a:prstGeom>
          <a:noFill/>
        </p:spPr>
        <p:txBody>
          <a:bodyPr wrap="square" rtlCol="0">
            <a:spAutoFit/>
          </a:bodyPr>
          <a:lstStyle/>
          <a:p>
            <a:r>
              <a:rPr lang="pt-BR" b="1" dirty="0">
                <a:solidFill>
                  <a:schemeClr val="bg1"/>
                </a:solidFill>
              </a:rPr>
              <a:t>Contato</a:t>
            </a:r>
          </a:p>
        </p:txBody>
      </p:sp>
      <p:sp>
        <p:nvSpPr>
          <p:cNvPr id="49" name="CaixaDeTexto 48">
            <a:extLst>
              <a:ext uri="{FF2B5EF4-FFF2-40B4-BE49-F238E27FC236}">
                <a16:creationId xmlns:a16="http://schemas.microsoft.com/office/drawing/2014/main" id="{F13F51B3-B14F-4F86-A1FD-8ABF0467185F}"/>
              </a:ext>
            </a:extLst>
          </p:cNvPr>
          <p:cNvSpPr txBox="1"/>
          <p:nvPr/>
        </p:nvSpPr>
        <p:spPr>
          <a:xfrm>
            <a:off x="8508961" y="1015484"/>
            <a:ext cx="1186096" cy="369332"/>
          </a:xfrm>
          <a:prstGeom prst="rect">
            <a:avLst/>
          </a:prstGeom>
          <a:noFill/>
        </p:spPr>
        <p:txBody>
          <a:bodyPr wrap="square" rtlCol="0">
            <a:spAutoFit/>
          </a:bodyPr>
          <a:lstStyle/>
          <a:p>
            <a:r>
              <a:rPr lang="pt-BR" b="1" dirty="0">
                <a:solidFill>
                  <a:schemeClr val="bg1"/>
                </a:solidFill>
              </a:rPr>
              <a:t>Suporte</a:t>
            </a:r>
          </a:p>
        </p:txBody>
      </p:sp>
      <p:sp>
        <p:nvSpPr>
          <p:cNvPr id="50" name="CaixaDeTexto 49">
            <a:extLst>
              <a:ext uri="{FF2B5EF4-FFF2-40B4-BE49-F238E27FC236}">
                <a16:creationId xmlns:a16="http://schemas.microsoft.com/office/drawing/2014/main" id="{00C1282C-1EB1-4DDE-8F81-DBDC029B4879}"/>
              </a:ext>
            </a:extLst>
          </p:cNvPr>
          <p:cNvSpPr txBox="1"/>
          <p:nvPr/>
        </p:nvSpPr>
        <p:spPr>
          <a:xfrm>
            <a:off x="3259714" y="1015484"/>
            <a:ext cx="1186095" cy="369332"/>
          </a:xfrm>
          <a:prstGeom prst="rect">
            <a:avLst/>
          </a:prstGeom>
          <a:noFill/>
        </p:spPr>
        <p:txBody>
          <a:bodyPr wrap="square" rtlCol="0">
            <a:spAutoFit/>
          </a:bodyPr>
          <a:lstStyle/>
          <a:p>
            <a:r>
              <a:rPr lang="pt-BR" b="1" dirty="0">
                <a:solidFill>
                  <a:schemeClr val="bg1"/>
                </a:solidFill>
              </a:rPr>
              <a:t>Empresa</a:t>
            </a:r>
          </a:p>
        </p:txBody>
      </p:sp>
      <p:sp>
        <p:nvSpPr>
          <p:cNvPr id="57" name="CaixaDeTexto 56">
            <a:extLst>
              <a:ext uri="{FF2B5EF4-FFF2-40B4-BE49-F238E27FC236}">
                <a16:creationId xmlns:a16="http://schemas.microsoft.com/office/drawing/2014/main" id="{70082190-491B-4390-AA77-97FD18EC9E8D}"/>
              </a:ext>
            </a:extLst>
          </p:cNvPr>
          <p:cNvSpPr txBox="1"/>
          <p:nvPr/>
        </p:nvSpPr>
        <p:spPr>
          <a:xfrm>
            <a:off x="3830554" y="6505221"/>
            <a:ext cx="6153150" cy="461665"/>
          </a:xfrm>
          <a:prstGeom prst="rect">
            <a:avLst/>
          </a:prstGeom>
          <a:noFill/>
        </p:spPr>
        <p:txBody>
          <a:bodyPr wrap="square">
            <a:spAutoFit/>
          </a:bodyPr>
          <a:lstStyle/>
          <a:p>
            <a:r>
              <a:rPr lang="pt-BR" sz="1200" b="1" i="0" dirty="0">
                <a:solidFill>
                  <a:srgbClr val="FFFFFF"/>
                </a:solidFill>
                <a:effectLst/>
                <a:latin typeface="calibri" panose="020F0502020204030204" pitchFamily="34" charset="0"/>
              </a:rPr>
              <a:t> Cleber, Eduardo, Gustavo, Ítalo, Leonardo, Railson</a:t>
            </a:r>
            <a:br>
              <a:rPr lang="pt-BR" sz="1200" dirty="0"/>
            </a:br>
            <a:r>
              <a:rPr lang="pt-BR" sz="1200" b="1" i="0" dirty="0">
                <a:solidFill>
                  <a:srgbClr val="FFFFFF"/>
                </a:solidFill>
                <a:effectLst/>
                <a:latin typeface="calibri" panose="020F0502020204030204" pitchFamily="34" charset="0"/>
              </a:rPr>
              <a:t>Archnology@2020 - Copyright - Todos os direitos reservados.</a:t>
            </a:r>
            <a:endParaRPr lang="pt-BR" sz="1200" dirty="0"/>
          </a:p>
        </p:txBody>
      </p:sp>
      <p:pic>
        <p:nvPicPr>
          <p:cNvPr id="58" name="Picture 16">
            <a:extLst>
              <a:ext uri="{FF2B5EF4-FFF2-40B4-BE49-F238E27FC236}">
                <a16:creationId xmlns:a16="http://schemas.microsoft.com/office/drawing/2014/main" id="{A63C2A18-AA26-4FF2-9AF2-B7FD1383A9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73214" y="352487"/>
            <a:ext cx="466790" cy="466790"/>
          </a:xfrm>
          <a:prstGeom prst="rect">
            <a:avLst/>
          </a:prstGeom>
          <a:noFill/>
          <a:extLst>
            <a:ext uri="{909E8E84-426E-40DD-AFC4-6F175D3DCCD1}">
              <a14:hiddenFill xmlns:a14="http://schemas.microsoft.com/office/drawing/2010/main">
                <a:solidFill>
                  <a:srgbClr val="FFFFFF"/>
                </a:solidFill>
              </a14:hiddenFill>
            </a:ext>
          </a:extLst>
        </p:spPr>
      </p:pic>
      <p:pic>
        <p:nvPicPr>
          <p:cNvPr id="59" name="Imagem 58">
            <a:extLst>
              <a:ext uri="{FF2B5EF4-FFF2-40B4-BE49-F238E27FC236}">
                <a16:creationId xmlns:a16="http://schemas.microsoft.com/office/drawing/2014/main" id="{7C4FE211-BD43-4378-A9E8-FB76A2FE1770}"/>
              </a:ext>
            </a:extLst>
          </p:cNvPr>
          <p:cNvPicPr>
            <a:picLocks noChangeAspect="1"/>
          </p:cNvPicPr>
          <p:nvPr/>
        </p:nvPicPr>
        <p:blipFill>
          <a:blip r:embed="rId6"/>
          <a:stretch>
            <a:fillRect/>
          </a:stretch>
        </p:blipFill>
        <p:spPr>
          <a:xfrm>
            <a:off x="9877901" y="341795"/>
            <a:ext cx="476316" cy="466790"/>
          </a:xfrm>
          <a:prstGeom prst="rect">
            <a:avLst/>
          </a:prstGeom>
        </p:spPr>
      </p:pic>
      <p:pic>
        <p:nvPicPr>
          <p:cNvPr id="60" name="Imagem 59">
            <a:extLst>
              <a:ext uri="{FF2B5EF4-FFF2-40B4-BE49-F238E27FC236}">
                <a16:creationId xmlns:a16="http://schemas.microsoft.com/office/drawing/2014/main" id="{809A79A7-8F18-499A-9B1F-5523E1E5A575}"/>
              </a:ext>
            </a:extLst>
          </p:cNvPr>
          <p:cNvPicPr>
            <a:picLocks noChangeAspect="1"/>
          </p:cNvPicPr>
          <p:nvPr/>
        </p:nvPicPr>
        <p:blipFill>
          <a:blip r:embed="rId7"/>
          <a:stretch>
            <a:fillRect/>
          </a:stretch>
        </p:blipFill>
        <p:spPr>
          <a:xfrm>
            <a:off x="10636405" y="341795"/>
            <a:ext cx="457264" cy="466790"/>
          </a:xfrm>
          <a:prstGeom prst="rect">
            <a:avLst/>
          </a:prstGeom>
        </p:spPr>
      </p:pic>
    </p:spTree>
    <p:extLst>
      <p:ext uri="{BB962C8B-B14F-4D97-AF65-F5344CB8AC3E}">
        <p14:creationId xmlns:p14="http://schemas.microsoft.com/office/powerpoint/2010/main" val="356734199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1210</TotalTime>
  <Words>649</Words>
  <Application>Microsoft Office PowerPoint</Application>
  <PresentationFormat>Widescreen</PresentationFormat>
  <Paragraphs>112</Paragraphs>
  <Slides>7</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7</vt:i4>
      </vt:variant>
    </vt:vector>
  </HeadingPairs>
  <TitlesOfParts>
    <vt:vector size="15" baseType="lpstr">
      <vt:lpstr>Arial</vt:lpstr>
      <vt:lpstr>Arial</vt:lpstr>
      <vt:lpstr>calibri</vt:lpstr>
      <vt:lpstr>calibri</vt:lpstr>
      <vt:lpstr>Calibri Light</vt:lpstr>
      <vt:lpstr>OpenSans-ExtraBold</vt:lpstr>
      <vt:lpstr>Whitney</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ITALO ARAUJO DE JESUS</dc:creator>
  <cp:lastModifiedBy>ITALO ARAUJO DE JESUS</cp:lastModifiedBy>
  <cp:revision>73</cp:revision>
  <dcterms:created xsi:type="dcterms:W3CDTF">2020-11-12T22:41:10Z</dcterms:created>
  <dcterms:modified xsi:type="dcterms:W3CDTF">2020-11-19T23:36:33Z</dcterms:modified>
</cp:coreProperties>
</file>