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6"/>
  </p:notesMasterIdLst>
  <p:handoutMasterIdLst>
    <p:handoutMasterId r:id="rId17"/>
  </p:handoutMasterIdLst>
  <p:sldIdLst>
    <p:sldId id="277" r:id="rId3"/>
    <p:sldId id="399" r:id="rId4"/>
    <p:sldId id="400" r:id="rId5"/>
    <p:sldId id="386" r:id="rId6"/>
    <p:sldId id="401" r:id="rId7"/>
    <p:sldId id="402" r:id="rId8"/>
    <p:sldId id="406" r:id="rId9"/>
    <p:sldId id="407" r:id="rId10"/>
    <p:sldId id="403" r:id="rId11"/>
    <p:sldId id="404" r:id="rId12"/>
    <p:sldId id="405" r:id="rId13"/>
    <p:sldId id="36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6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ptel.ac.in/courses/106/105/106105173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304721"/>
              </p:ext>
            </p:extLst>
          </p:nvPr>
        </p:nvGraphicFramePr>
        <p:xfrm>
          <a:off x="0" y="2825766"/>
          <a:ext cx="3052689" cy="2909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25766"/>
                        <a:ext cx="3052689" cy="29094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783083" y="2051945"/>
            <a:ext cx="9063318" cy="159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CSE (H) with specialization in Machine Learning and Artificial Intelligence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(CSF – 332)</a:t>
            </a: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04736" y="5416234"/>
            <a:ext cx="5591330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-1.3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Types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Dr. Monika Singh </a:t>
            </a:r>
            <a:r>
              <a:rPr lang="en-US" sz="2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E11032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633E36-6B23-4055-8EE0-64051D6E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EFB33-4F2E-4BBA-8A0C-2AE3F6DF2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3" y="661601"/>
            <a:ext cx="7516274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64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44F5D0-E3F3-4FC0-808A-57C0A494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A149D15D-0DCB-4C89-A10E-B63846236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98613"/>
            <a:ext cx="8229600" cy="419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Load forecasting problems in power systems.</a:t>
            </a:r>
          </a:p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sz="1200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Image processing.</a:t>
            </a:r>
          </a:p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sz="14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Fault diagnosis and fault detection.</a:t>
            </a:r>
          </a:p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sz="1200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Gesture recognition, speech recognition.</a:t>
            </a:r>
          </a:p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sz="1200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Signature verification.</a:t>
            </a:r>
          </a:p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sz="1200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Bioinformatics.</a:t>
            </a:r>
          </a:p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sz="1200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Structural engineering design (civil).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9EF32D-EF58-4E63-A1CE-C008456EEC34}"/>
              </a:ext>
            </a:extLst>
          </p:cNvPr>
          <p:cNvSpPr txBox="1"/>
          <p:nvPr/>
        </p:nvSpPr>
        <p:spPr>
          <a:xfrm>
            <a:off x="2494052" y="325577"/>
            <a:ext cx="7203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Applications of Backpropagation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613091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3928"/>
            <a:ext cx="10515600" cy="4827848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Book: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S.N.Sivanandam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S.N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Deepa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“Principles of Soft Computing”</a:t>
            </a:r>
          </a:p>
          <a:p>
            <a:pPr marL="225425" lvl="1" indent="-169863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Research Paper:</a:t>
            </a:r>
          </a:p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http://www.andrew.cmu.edu/user/nwolfe/esr/pdf/backprop.pdf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Websites: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https://nptel.ac.in/courses/106/105/106105173/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0988" lvl="1"/>
            <a:r>
              <a:rPr lang="en-IN" dirty="0">
                <a:latin typeface="Times New Roman" pitchFamily="18" charset="0"/>
                <a:cs typeface="Times New Roman" pitchFamily="18" charset="0"/>
              </a:rPr>
              <a:t>Videos:</a:t>
            </a:r>
          </a:p>
          <a:p>
            <a:pPr marL="280988" lvl="1"/>
            <a:r>
              <a:rPr lang="en-IN" dirty="0">
                <a:latin typeface="Times New Roman" pitchFamily="18" charset="0"/>
                <a:cs typeface="Times New Roman" pitchFamily="18" charset="0"/>
              </a:rPr>
              <a:t>https://towardsdatascience.com/laymans-introduction-to-backpropagation-efa2c64437db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9"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114005" y="5394447"/>
            <a:ext cx="2589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US">
                <a:latin typeface="Casper" panose="02000506000000020004" pitchFamily="2" charset="0"/>
                <a:cs typeface="Segoe UI" panose="020B0502040204020203" pitchFamily="34" charset="0"/>
              </a:rPr>
              <a:t>monika.e11032@cumail.in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6745235" cy="74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/>
              <a:t>Course Objectives</a:t>
            </a:r>
            <a:endParaRPr sz="4800" b="1"/>
          </a:p>
        </p:txBody>
      </p:sp>
      <p:sp>
        <p:nvSpPr>
          <p:cNvPr id="196" name="Google Shape;196;p2"/>
          <p:cNvSpPr txBox="1">
            <a:spLocks noGrp="1"/>
          </p:cNvSpPr>
          <p:nvPr>
            <p:ph type="body" idx="2"/>
          </p:nvPr>
        </p:nvSpPr>
        <p:spPr>
          <a:xfrm>
            <a:off x="839788" y="1477006"/>
            <a:ext cx="10905744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/>
              <a:t> </a:t>
            </a: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/>
          </a:p>
        </p:txBody>
      </p:sp>
      <p:sp>
        <p:nvSpPr>
          <p:cNvPr id="197" name="Google Shape;19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2865" y="1634063"/>
          <a:ext cx="11084393" cy="428195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084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8978">
                <a:tc>
                  <a:txBody>
                    <a:bodyPr/>
                    <a:lstStyle/>
                    <a:p>
                      <a:r>
                        <a:rPr lang="en-US" sz="2400" b="1" u="none" strike="noStrike" cap="none" dirty="0">
                          <a:latin typeface="Calibri" pitchFamily="34" charset="0"/>
                          <a:sym typeface="Arial"/>
                        </a:rPr>
                        <a:t>To introduce soft computing concepts and techniques of artificial neural networks, fuzzy sets, fuzzy logic and genetic algorithms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u="none" strike="noStrike" cap="none" dirty="0">
                          <a:latin typeface="Calibri" pitchFamily="34" charset="0"/>
                          <a:sym typeface="Arial"/>
                        </a:rPr>
                        <a:t>To understand the various techniques from the application point of view.</a:t>
                      </a:r>
                    </a:p>
                    <a:p>
                      <a:endParaRPr lang="en-US" sz="24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5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u="none" strike="noStrike" cap="none" dirty="0">
                          <a:latin typeface="Calibri" pitchFamily="34" charset="0"/>
                          <a:sym typeface="Arial"/>
                        </a:rPr>
                        <a:t>To analyze various soft computing techniques and decide the technique to be used in a particular problem situation. </a:t>
                      </a:r>
                    </a:p>
                    <a:p>
                      <a:endParaRPr lang="en-US" sz="24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143">
                <a:tc>
                  <a:txBody>
                    <a:bodyPr/>
                    <a:lstStyle/>
                    <a:p>
                      <a:r>
                        <a:rPr lang="en-US" sz="2400" b="1" u="none" strike="noStrike" cap="none" dirty="0">
                          <a:latin typeface="Calibri" pitchFamily="34" charset="0"/>
                          <a:sym typeface="Arial"/>
                        </a:rPr>
                        <a:t>To implement soft computing based solutions for real-world problems</a:t>
                      </a:r>
                    </a:p>
                    <a:p>
                      <a:endParaRPr lang="en-US" sz="24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6745235" cy="74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/>
              <a:t>Course Outcomes</a:t>
            </a:r>
            <a:endParaRPr sz="4800" b="1"/>
          </a:p>
        </p:txBody>
      </p:sp>
      <p:sp>
        <p:nvSpPr>
          <p:cNvPr id="203" name="Google Shape;20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9784" y="1556928"/>
          <a:ext cx="11467475" cy="4783910"/>
        </p:xfrm>
        <a:graphic>
          <a:graphicData uri="http://schemas.openxmlformats.org/drawingml/2006/table">
            <a:tbl>
              <a:tblPr/>
              <a:tblGrid>
                <a:gridCol w="840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6983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CO1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Identify and describe soft computing techniques and their roles in building intelligent. Machines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1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983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CO2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Recognize the feasibility of applying a soft computing methodology for a particular problem.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2,4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4972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CO3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Apply fuzzy logic and reasoning to handle uncertainty and solve engineering problems, genetic algorithms to combinatorial optimization problems and neural networks to pattern classification and regression problems.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983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CO4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Effectively use modern software tools to solve real problems using a soft computing approach.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989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CO5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Evaluate various soft computing approaches for a given problem.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4</a:t>
                      </a:r>
                      <a:endParaRPr lang="en-US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745235" cy="742013"/>
          </a:xfrm>
        </p:spPr>
        <p:txBody>
          <a:bodyPr>
            <a:noAutofit/>
          </a:bodyPr>
          <a:lstStyle/>
          <a:p>
            <a:r>
              <a:rPr lang="en-US" sz="4800" b="1" dirty="0"/>
              <a:t>Table of 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827" y="1502764"/>
            <a:ext cx="7314861" cy="3811588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Back Propagation</a:t>
            </a:r>
            <a:endParaRPr lang="en-US" sz="2800" b="1" dirty="0"/>
          </a:p>
          <a:p>
            <a:pPr>
              <a:buFont typeface="Wingdings" pitchFamily="2" charset="2"/>
              <a:buChar char="Ø"/>
            </a:pP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5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DBB2DB-0255-4F73-BC9A-247903D6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3472C-318F-4658-9081-4311C5DE0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52" y="112079"/>
            <a:ext cx="8944303" cy="656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4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4D3163-50E6-4776-86BB-33667934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198C3-57F5-4385-960D-950F12F92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" b="52735"/>
          <a:stretch/>
        </p:blipFill>
        <p:spPr>
          <a:xfrm>
            <a:off x="1261240" y="129260"/>
            <a:ext cx="9175531" cy="302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4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0A6466-B583-48FD-8BD0-C754650F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20C710-C8D3-4AF6-9D14-CEF17B9F2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" t="71415"/>
          <a:stretch/>
        </p:blipFill>
        <p:spPr>
          <a:xfrm>
            <a:off x="1261240" y="1600200"/>
            <a:ext cx="9175531" cy="1828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E9B53C-4324-434B-AFAC-265619B75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378"/>
          <a:stretch/>
        </p:blipFill>
        <p:spPr>
          <a:xfrm>
            <a:off x="1177160" y="129261"/>
            <a:ext cx="9259612" cy="14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7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C5E377-31A3-4B4A-A1F1-EFAAFD67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C6E57-46D3-4EA4-AFBE-4FCC52C15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8"/>
          <a:stretch/>
        </p:blipFill>
        <p:spPr>
          <a:xfrm>
            <a:off x="1765738" y="193501"/>
            <a:ext cx="8069346" cy="596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8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E78F63-9B95-497B-8941-454A8EB8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8DA75-6FE0-4CCC-B477-BF5F63C39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10" y="108375"/>
            <a:ext cx="8291048" cy="603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76294"/>
      </p:ext>
    </p:extLst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2008</TotalTime>
  <Words>328</Words>
  <Application>Microsoft Office PowerPoint</Application>
  <PresentationFormat>Widescreen</PresentationFormat>
  <Paragraphs>69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Casper</vt:lpstr>
      <vt:lpstr>Noto Sans Symbols</vt:lpstr>
      <vt:lpstr>Raleway ExtraBold</vt:lpstr>
      <vt:lpstr>Tahoma</vt:lpstr>
      <vt:lpstr>Times New Roman</vt:lpstr>
      <vt:lpstr>Wingdings</vt:lpstr>
      <vt:lpstr>Unit 2.1</vt:lpstr>
      <vt:lpstr>Contents Slide Master</vt:lpstr>
      <vt:lpstr>CorelDRAW</vt:lpstr>
      <vt:lpstr>PowerPoint Presentation</vt:lpstr>
      <vt:lpstr>Course Objectives</vt:lpstr>
      <vt:lpstr>Course Outcomes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MONIKA SINGH</cp:lastModifiedBy>
  <cp:revision>24</cp:revision>
  <dcterms:created xsi:type="dcterms:W3CDTF">2020-06-09T06:07:05Z</dcterms:created>
  <dcterms:modified xsi:type="dcterms:W3CDTF">2021-09-15T06:53:29Z</dcterms:modified>
</cp:coreProperties>
</file>