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8"/>
  </p:notesMasterIdLst>
  <p:handoutMasterIdLst>
    <p:handoutMasterId r:id="rId19"/>
  </p:handoutMasterIdLst>
  <p:sldIdLst>
    <p:sldId id="277" r:id="rId3"/>
    <p:sldId id="399" r:id="rId4"/>
    <p:sldId id="400" r:id="rId5"/>
    <p:sldId id="386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36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yd.edu.au/~irena/ai01/nn/8.html" TargetMode="External"/><Relationship Id="rId2" Type="http://schemas.openxmlformats.org/officeDocument/2006/relationships/hyperlink" Target="https://nptel.ac.in/courses/106/105/10610517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c.ic.ac.uk/~nd/surprise_96/journal/vol4/cs11/repor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0" y="2825766"/>
          <a:ext cx="3052689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25766"/>
                        <a:ext cx="3052689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783083" y="2051945"/>
            <a:ext cx="9063318" cy="159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(CSF – 332)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4736" y="5416234"/>
            <a:ext cx="559133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-1.3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Types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F603B-6AC9-472A-B3D0-106D7530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724B5-3FA4-4F7C-8A29-7AFBA56A3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" r="856"/>
          <a:stretch/>
        </p:blipFill>
        <p:spPr>
          <a:xfrm>
            <a:off x="2469930" y="647312"/>
            <a:ext cx="731520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34BEB-30FC-418D-9031-35BB99F4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CA6A5-59ED-4E76-88BB-2CAB1C8AF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" r="1227"/>
          <a:stretch/>
        </p:blipFill>
        <p:spPr>
          <a:xfrm>
            <a:off x="2406869" y="637785"/>
            <a:ext cx="7378262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1EF5C-9193-4251-8F8B-368CAA90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AEE18-4B73-4C87-9573-6CAA20B8B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" r="934"/>
          <a:stretch/>
        </p:blipFill>
        <p:spPr>
          <a:xfrm>
            <a:off x="2501461" y="656838"/>
            <a:ext cx="731520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6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A60BF5-91C9-4948-843F-E510A289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8991-BA6C-41C8-A663-7C2DBAE7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771154"/>
            <a:ext cx="744959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1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928"/>
            <a:ext cx="10515600" cy="482784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Book: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S.N.Sivanandam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S.N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Deepa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“Principles of Soft Computing”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Journal Paper : https://www.sciencedirect.com/science/article/pii/S2405844018332067</a:t>
            </a:r>
          </a:p>
          <a:p>
            <a:pPr marL="225425" lvl="1" indent="-169863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  <a:hlinkClick r:id="rId2"/>
              </a:rPr>
              <a:t>https://nptel.ac.in/courses/106/105/106105173/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/>
              <a:t>MultiLayer</a:t>
            </a:r>
            <a:r>
              <a:rPr lang="en-US" dirty="0"/>
              <a:t> </a:t>
            </a:r>
            <a:r>
              <a:rPr lang="en-US" dirty="0" err="1"/>
              <a:t>Perceptron</a:t>
            </a:r>
            <a:r>
              <a:rPr lang="en-US" dirty="0"/>
              <a:t> Learning Algorithm </a:t>
            </a:r>
          </a:p>
          <a:p>
            <a:pPr lvl="1"/>
            <a:r>
              <a:rPr lang="en-US" dirty="0" err="1">
                <a:hlinkClick r:id="rId3"/>
              </a:rPr>
              <a:t>http://www.cs.usyd.edu.au/~irena/ai01/nn/8.html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http://www.doc.ic.ac.uk/~nd/surprise_96/journal/vol4/cs11/report.html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Objectives</a:t>
            </a:r>
            <a:endParaRPr sz="4800" b="1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2"/>
          </p:nvPr>
        </p:nvSpPr>
        <p:spPr>
          <a:xfrm>
            <a:off x="839788" y="1477006"/>
            <a:ext cx="10905744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 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/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865" y="1634063"/>
          <a:ext cx="11084393" cy="42819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08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978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43">
                <a:tc>
                  <a:txBody>
                    <a:bodyPr/>
                    <a:lstStyle/>
                    <a:p>
                      <a:r>
                        <a:rPr lang="en-US" sz="2400" b="1" u="none" strike="noStrike" cap="none" dirty="0">
                          <a:latin typeface="Calibri" pitchFamily="34" charset="0"/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2400" b="1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Course Outcomes</a:t>
            </a:r>
            <a:endParaRPr sz="4800" b="1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9784" y="1556928"/>
          <a:ext cx="11467475" cy="4783910"/>
        </p:xfrm>
        <a:graphic>
          <a:graphicData uri="http://schemas.openxmlformats.org/drawingml/2006/table">
            <a:tbl>
              <a:tblPr/>
              <a:tblGrid>
                <a:gridCol w="84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4972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983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989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</p:spPr>
        <p:txBody>
          <a:bodyPr>
            <a:noAutofit/>
          </a:bodyPr>
          <a:lstStyle/>
          <a:p>
            <a:r>
              <a:rPr lang="en-US" sz="4800" b="1" dirty="0"/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827" y="1502764"/>
            <a:ext cx="7314861" cy="381158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 </a:t>
            </a:r>
            <a:r>
              <a:rPr lang="en-US" sz="2800" dirty="0"/>
              <a:t>Learning Rules</a:t>
            </a:r>
          </a:p>
          <a:p>
            <a:pPr>
              <a:buFont typeface="Wingdings" pitchFamily="2" charset="2"/>
              <a:buChar char="Ø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0E62C-37AD-499C-9189-D2FA6DD5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E89C4-D8F8-49B8-A92B-F3CDBF396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" r="1379" b="2410"/>
          <a:stretch/>
        </p:blipFill>
        <p:spPr>
          <a:xfrm>
            <a:off x="1639614" y="52313"/>
            <a:ext cx="8113986" cy="60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C1662-D2BA-4F71-A8BD-1108EF2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47DFB-28AC-4230-964B-028093B0C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" r="931"/>
          <a:stretch/>
        </p:blipFill>
        <p:spPr>
          <a:xfrm>
            <a:off x="1650124" y="43026"/>
            <a:ext cx="8145517" cy="61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030E2-3F1E-4714-A2CC-63CAB9AB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B4140-21A0-4598-B3C0-5D2475A4E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" r="1818"/>
          <a:stretch/>
        </p:blipFill>
        <p:spPr>
          <a:xfrm>
            <a:off x="1650124" y="13068"/>
            <a:ext cx="8071945" cy="62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D9015-E23A-4521-8200-AB157AB2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F647D-046B-48B2-B07D-9EA230EE6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r="1354"/>
          <a:stretch/>
        </p:blipFill>
        <p:spPr>
          <a:xfrm>
            <a:off x="1755228" y="72878"/>
            <a:ext cx="7987862" cy="61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2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0BF14-1E14-4A20-9BBA-6C9E6ED8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701BE-E0F9-41FD-ABFC-9B412CE8F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" r="965"/>
          <a:stretch/>
        </p:blipFill>
        <p:spPr>
          <a:xfrm>
            <a:off x="1650124" y="106338"/>
            <a:ext cx="8145518" cy="60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70238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2047</TotalTime>
  <Words>332</Words>
  <Application>Microsoft Office PowerPoint</Application>
  <PresentationFormat>Widescreen</PresentationFormat>
  <Paragraphs>58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Casper</vt:lpstr>
      <vt:lpstr>Noto Sans Symbols</vt:lpstr>
      <vt:lpstr>Raleway ExtraBold</vt:lpstr>
      <vt:lpstr>Times New Roman</vt:lpstr>
      <vt:lpstr>Wingdings</vt:lpstr>
      <vt:lpstr>Unit 2.1</vt:lpstr>
      <vt:lpstr>Contents Slide Master</vt:lpstr>
      <vt:lpstr>CorelDRAW</vt:lpstr>
      <vt:lpstr>PowerPoint Presentation</vt:lpstr>
      <vt:lpstr>Course Objectives</vt:lpstr>
      <vt:lpstr>Course Outcomes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MONIKA SINGH</cp:lastModifiedBy>
  <cp:revision>33</cp:revision>
  <dcterms:created xsi:type="dcterms:W3CDTF">2020-06-09T06:07:05Z</dcterms:created>
  <dcterms:modified xsi:type="dcterms:W3CDTF">2021-09-14T16:03:08Z</dcterms:modified>
</cp:coreProperties>
</file>