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97" r:id="rId6"/>
    <p:sldId id="299" r:id="rId7"/>
    <p:sldId id="301" r:id="rId8"/>
    <p:sldId id="302" r:id="rId9"/>
    <p:sldId id="284" r:id="rId10"/>
    <p:sldId id="303" r:id="rId11"/>
    <p:sldId id="304" r:id="rId12"/>
    <p:sldId id="305" r:id="rId13"/>
    <p:sldId id="306" r:id="rId14"/>
    <p:sldId id="307" r:id="rId15"/>
    <p:sldId id="308" r:id="rId16"/>
    <p:sldId id="309" r:id="rId17"/>
    <p:sldId id="310" r:id="rId18"/>
    <p:sldId id="295" r:id="rId19"/>
    <p:sldId id="286" r:id="rId20"/>
    <p:sldId id="287" r:id="rId21"/>
    <p:sldId id="313" r:id="rId22"/>
    <p:sldId id="314" r:id="rId23"/>
    <p:sldId id="312" r:id="rId24"/>
    <p:sldId id="288" r:id="rId25"/>
    <p:sldId id="289" r:id="rId26"/>
    <p:sldId id="290" r:id="rId27"/>
    <p:sldId id="291" r:id="rId28"/>
    <p:sldId id="292" r:id="rId29"/>
    <p:sldId id="293" r:id="rId30"/>
    <p:sldId id="294" r:id="rId31"/>
    <p:sldId id="269" r:id="rId32"/>
    <p:sldId id="270" r:id="rId33"/>
    <p:sldId id="271" r:id="rId34"/>
    <p:sldId id="273" r:id="rId35"/>
    <p:sldId id="279" r:id="rId36"/>
    <p:sldId id="280" r:id="rId37"/>
    <p:sldId id="281" r:id="rId38"/>
    <p:sldId id="282" r:id="rId39"/>
  </p:sldIdLst>
  <p:sldSz cx="12192000" cy="6858000"/>
  <p:notesSz cx="6858000" cy="9144000"/>
  <p:embeddedFontLst>
    <p:embeddedFont>
      <p:font typeface="Arial Black" panose="020B0A04020102020204" pitchFamily="34" charset="0"/>
      <p:bold r:id="rId41"/>
    </p:embeddedFont>
    <p:embeddedFont>
      <p:font typeface="Bookman Old Style" panose="02050604050505020204" pitchFamily="18"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Gill Sans MT" panose="020B0502020104020203" pitchFamily="34" charset="0"/>
      <p:regular r:id="rId52"/>
      <p:bold r:id="rId53"/>
      <p:italic r:id="rId54"/>
      <p:boldItalic r:id="rId55"/>
    </p:embeddedFont>
    <p:embeddedFont>
      <p:font typeface="Raleway Thin" panose="020B0604020202020204" charset="0"/>
      <p:bold r:id="rId56"/>
      <p:boldItalic r:id="rId57"/>
    </p:embeddedFont>
    <p:embeddedFont>
      <p:font typeface="Roboto" panose="02000000000000000000" pitchFamily="2" charset="0"/>
      <p:regular r:id="rId58"/>
      <p:bold r:id="rId59"/>
      <p:italic r:id="rId60"/>
      <p:boldItalic r:id="rId61"/>
    </p:embeddedFont>
    <p:embeddedFont>
      <p:font typeface="Tahoma" panose="020B0604030504040204" pitchFamily="34" charset="0"/>
      <p:regular r:id="rId62"/>
      <p:bold r:id="rId63"/>
    </p:embeddedFont>
    <p:embeddedFont>
      <p:font typeface="Trebuchet MS" panose="020B0603020202020204" pitchFamily="34" charset="0"/>
      <p:regular r:id="rId64"/>
      <p:bold r:id="rId65"/>
      <p:italic r:id="rId66"/>
      <p:boldItalic r:id="rId67"/>
    </p:embeddedFont>
    <p:embeddedFont>
      <p:font typeface="Verdana" panose="020B060403050404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i01aXy77+A+gCcO13zmZFZf02J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17B081-A118-4298-A214-3D0D47F59F7D}">
  <a:tblStyle styleId="{4B17B081-A118-4298-A214-3D0D47F59F7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1" d="100"/>
          <a:sy n="61" d="100"/>
        </p:scale>
        <p:origin x="86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font" Target="fonts/font23.fntdata"/><Relationship Id="rId68" Type="http://schemas.openxmlformats.org/officeDocument/2006/relationships/font" Target="fonts/font2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font" Target="fonts/font26.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11.fntdata"/><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font" Target="fonts/font3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0.fntdata"/><Relationship Id="rId55" Type="http://schemas.openxmlformats.org/officeDocument/2006/relationships/font" Target="fonts/font15.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75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822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4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41"/>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41"/>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41"/>
          <p:cNvSpPr>
            <a:spLocks noGrp="1"/>
          </p:cNvSpPr>
          <p:nvPr>
            <p:ph type="pic" idx="2"/>
          </p:nvPr>
        </p:nvSpPr>
        <p:spPr>
          <a:xfrm>
            <a:off x="1847850"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spcBef>
                <a:spcPts val="5"/>
              </a:spcBef>
            </a:pPr>
            <a:r>
              <a:rPr lang="en-US" spc="-5"/>
              <a:t>Downloaded</a:t>
            </a:r>
            <a:r>
              <a:rPr lang="en-US" spc="-40"/>
              <a:t> </a:t>
            </a:r>
            <a:r>
              <a:rPr lang="en-US"/>
              <a:t>from:</a:t>
            </a:r>
            <a:r>
              <a:rPr lang="en-US" spc="-35"/>
              <a:t> </a:t>
            </a:r>
            <a:r>
              <a:rPr lang="en-US" spc="-5"/>
              <a:t>annauniversityedu.blogspot.com</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Verdana"/>
                <a:cs typeface="Verdana"/>
              </a:defRPr>
            </a:lvl1pPr>
          </a:lstStyle>
          <a:p>
            <a:pPr marR="443865">
              <a:lnSpc>
                <a:spcPts val="1415"/>
              </a:lnSpc>
              <a:spcBef>
                <a:spcPts val="105"/>
              </a:spcBef>
            </a:pPr>
            <a:fld id="{81D60167-4931-47E6-BA6A-407CBD079E47}" type="slidenum">
              <a:rPr lang="en-US" smtClean="0"/>
              <a:pPr marR="443865">
                <a:lnSpc>
                  <a:spcPts val="1415"/>
                </a:lnSpc>
                <a:spcBef>
                  <a:spcPts val="105"/>
                </a:spcBef>
              </a:pPr>
              <a:t>‹#›</a:t>
            </a:fld>
            <a:endParaRPr lang="en-US"/>
          </a:p>
          <a:p>
            <a:pPr marL="12700">
              <a:lnSpc>
                <a:spcPts val="1175"/>
              </a:lnSpc>
            </a:pPr>
            <a:r>
              <a:rPr lang="en-US" sz="1000" b="1" spc="-5">
                <a:solidFill>
                  <a:srgbClr val="000000"/>
                </a:solidFill>
                <a:latin typeface="Arial"/>
                <a:cs typeface="Arial"/>
              </a:rPr>
              <a:t>Downloaded</a:t>
            </a:r>
            <a:r>
              <a:rPr lang="en-US" sz="1000" b="1" spc="-40">
                <a:solidFill>
                  <a:srgbClr val="000000"/>
                </a:solidFill>
                <a:latin typeface="Arial"/>
                <a:cs typeface="Arial"/>
              </a:rPr>
              <a:t> </a:t>
            </a:r>
            <a:r>
              <a:rPr lang="en-US" sz="1000" b="1">
                <a:solidFill>
                  <a:srgbClr val="000000"/>
                </a:solidFill>
                <a:latin typeface="Arial"/>
                <a:cs typeface="Arial"/>
              </a:rPr>
              <a:t>from:</a:t>
            </a:r>
            <a:r>
              <a:rPr lang="en-US" sz="1000" b="1" spc="-35">
                <a:solidFill>
                  <a:srgbClr val="000000"/>
                </a:solidFill>
                <a:latin typeface="Arial"/>
                <a:cs typeface="Arial"/>
              </a:rPr>
              <a:t> </a:t>
            </a:r>
            <a:r>
              <a:rPr lang="en-US" sz="1000" b="1" spc="-5">
                <a:solidFill>
                  <a:srgbClr val="000000"/>
                </a:solidFill>
                <a:latin typeface="Arial"/>
                <a:cs typeface="Arial"/>
              </a:rPr>
              <a:t>annauniversityedu.blogspot.com</a:t>
            </a:r>
            <a:endParaRPr lang="en-US" sz="1000">
              <a:latin typeface="Arial"/>
              <a:cs typeface="Arial"/>
            </a:endParaRPr>
          </a:p>
        </p:txBody>
      </p:sp>
    </p:spTree>
    <p:extLst>
      <p:ext uri="{BB962C8B-B14F-4D97-AF65-F5344CB8AC3E}">
        <p14:creationId xmlns:p14="http://schemas.microsoft.com/office/powerpoint/2010/main" val="3038799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006FBF"/>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defRPr sz="1000" b="1" i="0">
                <a:solidFill>
                  <a:schemeClr val="tx1"/>
                </a:solidFill>
                <a:latin typeface="Arial"/>
                <a:cs typeface="Arial"/>
              </a:defRPr>
            </a:lvl1pPr>
          </a:lstStyle>
          <a:p>
            <a:pPr marL="12700">
              <a:spcBef>
                <a:spcPts val="5"/>
              </a:spcBef>
            </a:pPr>
            <a:r>
              <a:rPr lang="en-US" spc="-5"/>
              <a:t>Downloaded</a:t>
            </a:r>
            <a:r>
              <a:rPr lang="en-US" spc="-40"/>
              <a:t> </a:t>
            </a:r>
            <a:r>
              <a:rPr lang="en-US"/>
              <a:t>from:</a:t>
            </a:r>
            <a:r>
              <a:rPr lang="en-US" spc="-35"/>
              <a:t> </a:t>
            </a:r>
            <a:r>
              <a:rPr lang="en-US" spc="-5"/>
              <a:t>annauniversityedu.blogspot.com</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Verdana"/>
                <a:cs typeface="Verdana"/>
              </a:defRPr>
            </a:lvl1pPr>
          </a:lstStyle>
          <a:p>
            <a:pPr marR="443865">
              <a:lnSpc>
                <a:spcPts val="1415"/>
              </a:lnSpc>
              <a:spcBef>
                <a:spcPts val="105"/>
              </a:spcBef>
            </a:pPr>
            <a:fld id="{81D60167-4931-47E6-BA6A-407CBD079E47}" type="slidenum">
              <a:rPr lang="en-US" smtClean="0"/>
              <a:pPr marR="443865">
                <a:lnSpc>
                  <a:spcPts val="1415"/>
                </a:lnSpc>
                <a:spcBef>
                  <a:spcPts val="105"/>
                </a:spcBef>
              </a:pPr>
              <a:t>‹#›</a:t>
            </a:fld>
            <a:endParaRPr lang="en-US"/>
          </a:p>
          <a:p>
            <a:pPr marL="12700">
              <a:lnSpc>
                <a:spcPts val="1175"/>
              </a:lnSpc>
            </a:pPr>
            <a:r>
              <a:rPr lang="en-US" sz="1000" b="1" spc="-5">
                <a:solidFill>
                  <a:srgbClr val="000000"/>
                </a:solidFill>
                <a:latin typeface="Arial"/>
                <a:cs typeface="Arial"/>
              </a:rPr>
              <a:t>Downloaded</a:t>
            </a:r>
            <a:r>
              <a:rPr lang="en-US" sz="1000" b="1" spc="-40">
                <a:solidFill>
                  <a:srgbClr val="000000"/>
                </a:solidFill>
                <a:latin typeface="Arial"/>
                <a:cs typeface="Arial"/>
              </a:rPr>
              <a:t> </a:t>
            </a:r>
            <a:r>
              <a:rPr lang="en-US" sz="1000" b="1">
                <a:solidFill>
                  <a:srgbClr val="000000"/>
                </a:solidFill>
                <a:latin typeface="Arial"/>
                <a:cs typeface="Arial"/>
              </a:rPr>
              <a:t>from:</a:t>
            </a:r>
            <a:r>
              <a:rPr lang="en-US" sz="1000" b="1" spc="-35">
                <a:solidFill>
                  <a:srgbClr val="000000"/>
                </a:solidFill>
                <a:latin typeface="Arial"/>
                <a:cs typeface="Arial"/>
              </a:rPr>
              <a:t> </a:t>
            </a:r>
            <a:r>
              <a:rPr lang="en-US" sz="1000" b="1" spc="-5">
                <a:solidFill>
                  <a:srgbClr val="000000"/>
                </a:solidFill>
                <a:latin typeface="Arial"/>
                <a:cs typeface="Arial"/>
              </a:rPr>
              <a:t>annauniversityedu.blogspot.com</a:t>
            </a:r>
            <a:endParaRPr lang="en-US" sz="1000">
              <a:latin typeface="Arial"/>
              <a:cs typeface="Arial"/>
            </a:endParaRPr>
          </a:p>
        </p:txBody>
      </p:sp>
    </p:spTree>
    <p:extLst>
      <p:ext uri="{BB962C8B-B14F-4D97-AF65-F5344CB8AC3E}">
        <p14:creationId xmlns:p14="http://schemas.microsoft.com/office/powerpoint/2010/main" val="383630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4"/>
        <p:cNvGrpSpPr/>
        <p:nvPr/>
      </p:nvGrpSpPr>
      <p:grpSpPr>
        <a:xfrm>
          <a:off x="0" y="0"/>
          <a:ext cx="0" cy="0"/>
          <a:chOff x="0" y="0"/>
          <a:chExt cx="0" cy="0"/>
        </a:xfrm>
      </p:grpSpPr>
      <p:sp>
        <p:nvSpPr>
          <p:cNvPr id="35" name="Google Shape;3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nptel.ac.in/courses/106/105/106105173/"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youtube.com/watch?v=mlfM4SGOAgo"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nptel.ac.in/courses/106/105/106105173/"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youtube.com/watch?v=mlfM4SGOAgo" TargetMode="Externa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a:graphicFrameLocks noSel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solidFill>
                        <a:srgbClr val="FFFFFF"/>
                      </a:solidFill>
                      <a:ln w="9525">
                        <a:solidFill>
                          <a:srgbClr val="000000"/>
                        </a:solidFill>
                        <a:round/>
                        <a:headEnd/>
                        <a:tailEnd/>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4">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1783083" y="2051945"/>
            <a:ext cx="9063318" cy="1594283"/>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CSE (H) with specialization in Machine Learning and Artificial Intelligence </a:t>
            </a:r>
            <a:endParaRPr/>
          </a:p>
          <a:p>
            <a:pPr marL="0" marR="0" lvl="0" indent="0" algn="ctr" rtl="0">
              <a:lnSpc>
                <a:spcPct val="90000"/>
              </a:lnSpc>
              <a:spcBef>
                <a:spcPts val="1120"/>
              </a:spcBef>
              <a:spcAft>
                <a:spcPts val="0"/>
              </a:spcAft>
              <a:buNone/>
            </a:pPr>
            <a:r>
              <a:rPr lang="en-US" sz="3200" b="1" i="0" u="none" strike="noStrike" cap="none">
                <a:solidFill>
                  <a:srgbClr val="262626"/>
                </a:solidFill>
                <a:latin typeface="Times New Roman"/>
                <a:ea typeface="Times New Roman"/>
                <a:cs typeface="Times New Roman"/>
                <a:sym typeface="Times New Roman"/>
              </a:rPr>
              <a:t>Soft Computing (CSF – 332)</a:t>
            </a:r>
            <a:endParaRPr sz="1600" b="0" i="0" u="none" strike="noStrike" cap="none">
              <a:solidFill>
                <a:schemeClr val="dk1"/>
              </a:solidFill>
              <a:latin typeface="Raleway Thin"/>
              <a:ea typeface="Raleway Thin"/>
              <a:cs typeface="Raleway Thin"/>
              <a:sym typeface="Raleway Thin"/>
            </a:endParaRPr>
          </a:p>
        </p:txBody>
      </p:sp>
      <p:sp>
        <p:nvSpPr>
          <p:cNvPr id="190" name="Google Shape;190;p1"/>
          <p:cNvSpPr txBox="1"/>
          <p:nvPr/>
        </p:nvSpPr>
        <p:spPr>
          <a:xfrm>
            <a:off x="404736" y="5416234"/>
            <a:ext cx="5591400" cy="1659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Chapter -1.1 </a:t>
            </a:r>
            <a:endParaRPr sz="24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Introduction to Soft </a:t>
            </a:r>
            <a:r>
              <a:rPr lang="en-US" sz="2400" b="1" dirty="0">
                <a:solidFill>
                  <a:schemeClr val="dk1"/>
                </a:solidFill>
                <a:latin typeface="Times New Roman"/>
                <a:ea typeface="Times New Roman"/>
                <a:cs typeface="Times New Roman"/>
                <a:sym typeface="Times New Roman"/>
              </a:rPr>
              <a:t>C</a:t>
            </a:r>
            <a:r>
              <a:rPr lang="en-US" sz="2400" b="1" i="0" u="none" strike="noStrike" cap="none" dirty="0">
                <a:solidFill>
                  <a:schemeClr val="dk1"/>
                </a:solidFill>
                <a:latin typeface="Times New Roman"/>
                <a:ea typeface="Times New Roman"/>
                <a:cs typeface="Times New Roman"/>
                <a:sym typeface="Times New Roman"/>
              </a:rPr>
              <a:t>omputing </a:t>
            </a:r>
            <a:endParaRPr dirty="0"/>
          </a:p>
          <a:p>
            <a:pPr marL="0" marR="0" lvl="0" indent="0" algn="ctr" rtl="0">
              <a:lnSpc>
                <a:spcPct val="90000"/>
              </a:lnSpc>
              <a:spcBef>
                <a:spcPts val="84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By: Dr. Monika Singh E11032</a:t>
            </a:r>
            <a:endParaRPr sz="2400" b="1" i="0" u="none" strike="noStrike" cap="none" dirty="0">
              <a:solidFill>
                <a:srgbClr val="262626"/>
              </a:solidFill>
              <a:latin typeface="Times New Roman"/>
              <a:ea typeface="Times New Roman"/>
              <a:cs typeface="Times New Roman"/>
              <a:sym typeface="Times New Roman"/>
            </a:endParaRPr>
          </a:p>
          <a:p>
            <a:pPr marL="0" marR="0" lvl="0" indent="0" algn="l" rtl="0">
              <a:spcBef>
                <a:spcPts val="84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pic>
        <p:nvPicPr>
          <p:cNvPr id="1025" name="Picture 1">
            <a:extLst>
              <a:ext uri="{FF2B5EF4-FFF2-40B4-BE49-F238E27FC236}">
                <a16:creationId xmlns:a16="http://schemas.microsoft.com/office/drawing/2014/main" id="{4B8BDE02-0C3A-4028-A695-7857608878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11500"/>
            <a:ext cx="2852738"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0DFD02-19B5-44DB-8635-BA99A3D01D5C}"/>
              </a:ext>
            </a:extLst>
          </p:cNvPr>
          <p:cNvSpPr>
            <a:spLocks noGrp="1"/>
          </p:cNvSpPr>
          <p:nvPr>
            <p:ph type="body" idx="1"/>
          </p:nvPr>
        </p:nvSpPr>
        <p:spPr>
          <a:xfrm>
            <a:off x="930729" y="987425"/>
            <a:ext cx="10424659" cy="4873625"/>
          </a:xfrm>
        </p:spPr>
        <p:txBody>
          <a:bodyPr>
            <a:normAutofit/>
          </a:bodyPr>
          <a:lstStyle/>
          <a:p>
            <a:pPr marL="25400" indent="0" algn="l">
              <a:buNone/>
            </a:pPr>
            <a:r>
              <a:rPr lang="en-US" b="1" i="0" dirty="0">
                <a:solidFill>
                  <a:srgbClr val="FF6900"/>
                </a:solidFill>
                <a:effectLst/>
                <a:latin typeface="Roboto" panose="02000000000000000000" pitchFamily="2" charset="0"/>
              </a:rPr>
              <a:t>Characteristics of soft computing</a:t>
            </a:r>
            <a:endParaRPr lang="en-US" b="0" i="0" dirty="0">
              <a:solidFill>
                <a:srgbClr val="FF6900"/>
              </a:solidFill>
              <a:effectLst/>
              <a:latin typeface="Roboto" panose="02000000000000000000" pitchFamily="2" charset="0"/>
            </a:endParaRPr>
          </a:p>
          <a:p>
            <a:pPr algn="l">
              <a:buFont typeface="Arial" panose="020B0604020202020204" pitchFamily="34" charset="0"/>
              <a:buChar char="•"/>
            </a:pPr>
            <a:r>
              <a:rPr lang="en-US" b="0" i="0" dirty="0">
                <a:solidFill>
                  <a:srgbClr val="222222"/>
                </a:solidFill>
                <a:effectLst/>
                <a:latin typeface="Noto Sans"/>
              </a:rPr>
              <a:t>It does not require any mathematical modelling of problem solving.</a:t>
            </a:r>
          </a:p>
          <a:p>
            <a:pPr algn="l">
              <a:buFont typeface="Arial" panose="020B0604020202020204" pitchFamily="34" charset="0"/>
              <a:buChar char="•"/>
            </a:pPr>
            <a:r>
              <a:rPr lang="en-US" b="0" i="0" dirty="0">
                <a:solidFill>
                  <a:srgbClr val="222222"/>
                </a:solidFill>
                <a:effectLst/>
                <a:latin typeface="Noto Sans"/>
              </a:rPr>
              <a:t>It may not yield precise solution.</a:t>
            </a:r>
          </a:p>
          <a:p>
            <a:pPr algn="l">
              <a:buFont typeface="Arial" panose="020B0604020202020204" pitchFamily="34" charset="0"/>
              <a:buChar char="•"/>
            </a:pPr>
            <a:r>
              <a:rPr lang="en-US" b="0" i="0" dirty="0">
                <a:solidFill>
                  <a:srgbClr val="222222"/>
                </a:solidFill>
                <a:effectLst/>
                <a:latin typeface="Noto Sans"/>
              </a:rPr>
              <a:t>Algorithms are adaptive in nature.</a:t>
            </a:r>
          </a:p>
          <a:p>
            <a:pPr algn="l">
              <a:buFont typeface="Arial" panose="020B0604020202020204" pitchFamily="34" charset="0"/>
              <a:buChar char="•"/>
            </a:pPr>
            <a:r>
              <a:rPr lang="en-US" b="0" i="0" dirty="0">
                <a:solidFill>
                  <a:srgbClr val="222222"/>
                </a:solidFill>
                <a:effectLst/>
                <a:latin typeface="Noto Sans"/>
              </a:rPr>
              <a:t>Use some biological inspired methodologies such as genetics, evolution etc.</a:t>
            </a:r>
          </a:p>
          <a:p>
            <a:endParaRPr lang="en-IN" dirty="0"/>
          </a:p>
        </p:txBody>
      </p:sp>
      <p:sp>
        <p:nvSpPr>
          <p:cNvPr id="5" name="Slide Number Placeholder 4">
            <a:extLst>
              <a:ext uri="{FF2B5EF4-FFF2-40B4-BE49-F238E27FC236}">
                <a16:creationId xmlns:a16="http://schemas.microsoft.com/office/drawing/2014/main" id="{E4B46444-4244-4328-8991-552DBA3903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extLst>
      <p:ext uri="{BB962C8B-B14F-4D97-AF65-F5344CB8AC3E}">
        <p14:creationId xmlns:p14="http://schemas.microsoft.com/office/powerpoint/2010/main" val="44808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630A5D-4C5C-4FD0-9B58-5D48A84DA9EA}"/>
              </a:ext>
            </a:extLst>
          </p:cNvPr>
          <p:cNvSpPr>
            <a:spLocks noGrp="1"/>
          </p:cNvSpPr>
          <p:nvPr>
            <p:ph type="body" idx="1"/>
          </p:nvPr>
        </p:nvSpPr>
        <p:spPr>
          <a:xfrm>
            <a:off x="839788" y="538843"/>
            <a:ext cx="10515600" cy="5322207"/>
          </a:xfrm>
        </p:spPr>
        <p:txBody>
          <a:bodyPr>
            <a:normAutofit/>
          </a:bodyPr>
          <a:lstStyle/>
          <a:p>
            <a:pPr marL="25400" indent="0" algn="l">
              <a:buNone/>
            </a:pPr>
            <a:r>
              <a:rPr lang="en-IN" b="1" i="0" dirty="0">
                <a:solidFill>
                  <a:srgbClr val="CF2E2E"/>
                </a:solidFill>
                <a:effectLst/>
                <a:latin typeface="Roboto" panose="02000000000000000000" pitchFamily="2" charset="0"/>
              </a:rPr>
              <a:t>Components of soft computing</a:t>
            </a:r>
            <a:endParaRPr lang="en-IN" b="0" i="0" dirty="0">
              <a:solidFill>
                <a:srgbClr val="CF2E2E"/>
              </a:solidFill>
              <a:effectLst/>
              <a:latin typeface="Roboto" panose="02000000000000000000" pitchFamily="2" charset="0"/>
            </a:endParaRPr>
          </a:p>
          <a:p>
            <a:pPr marL="25400" indent="0" algn="l">
              <a:buNone/>
            </a:pPr>
            <a:r>
              <a:rPr lang="en-IN" dirty="0"/>
              <a:t>•Fuzzy Logic (FL), </a:t>
            </a:r>
          </a:p>
          <a:p>
            <a:pPr marL="25400" indent="0" algn="l">
              <a:buNone/>
            </a:pPr>
            <a:r>
              <a:rPr lang="en-IN" dirty="0"/>
              <a:t>•Artificial Neural Networks (ANN), </a:t>
            </a:r>
          </a:p>
          <a:p>
            <a:pPr marL="25400" indent="0" algn="l">
              <a:buNone/>
            </a:pPr>
            <a:r>
              <a:rPr lang="en-IN" dirty="0"/>
              <a:t>•Evolutionary Computation (EC), </a:t>
            </a:r>
          </a:p>
          <a:p>
            <a:pPr marL="25400" indent="0" algn="l">
              <a:buNone/>
            </a:pPr>
            <a:r>
              <a:rPr lang="en-IN" dirty="0"/>
              <a:t>•Swarm Intelligence (i.e. Ant colony optimization and Particle swarm optimization, ) </a:t>
            </a:r>
          </a:p>
          <a:p>
            <a:pPr marL="25400" indent="0" algn="l">
              <a:buNone/>
            </a:pPr>
            <a:r>
              <a:rPr lang="en-IN" dirty="0"/>
              <a:t>•Additionally Some Machine Learning (ML) and Probabilistic Reasoning (PR) areas</a:t>
            </a:r>
          </a:p>
        </p:txBody>
      </p:sp>
      <p:sp>
        <p:nvSpPr>
          <p:cNvPr id="5" name="Slide Number Placeholder 4">
            <a:extLst>
              <a:ext uri="{FF2B5EF4-FFF2-40B4-BE49-F238E27FC236}">
                <a16:creationId xmlns:a16="http://schemas.microsoft.com/office/drawing/2014/main" id="{11D45FA3-DFB0-4A26-A7C4-3F29E515CA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208047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6384-5C40-4B31-B8F6-69ED4D201BF8}"/>
              </a:ext>
            </a:extLst>
          </p:cNvPr>
          <p:cNvSpPr>
            <a:spLocks noGrp="1"/>
          </p:cNvSpPr>
          <p:nvPr>
            <p:ph type="title"/>
          </p:nvPr>
        </p:nvSpPr>
        <p:spPr/>
        <p:txBody>
          <a:bodyPr/>
          <a:lstStyle/>
          <a:p>
            <a:r>
              <a:rPr lang="en-US" dirty="0">
                <a:solidFill>
                  <a:srgbClr val="FF0000"/>
                </a:solidFill>
              </a:rPr>
              <a:t>Examples of Soft Computing </a:t>
            </a:r>
            <a:endParaRPr lang="en-IN" dirty="0">
              <a:solidFill>
                <a:srgbClr val="FF0000"/>
              </a:solidFill>
            </a:endParaRPr>
          </a:p>
        </p:txBody>
      </p:sp>
      <p:sp>
        <p:nvSpPr>
          <p:cNvPr id="3" name="Text Placeholder 2">
            <a:extLst>
              <a:ext uri="{FF2B5EF4-FFF2-40B4-BE49-F238E27FC236}">
                <a16:creationId xmlns:a16="http://schemas.microsoft.com/office/drawing/2014/main" id="{8CE5F6EF-026C-4CFD-98C8-5652CAB9D2DE}"/>
              </a:ext>
            </a:extLst>
          </p:cNvPr>
          <p:cNvSpPr>
            <a:spLocks noGrp="1"/>
          </p:cNvSpPr>
          <p:nvPr>
            <p:ph type="body" idx="1"/>
          </p:nvPr>
        </p:nvSpPr>
        <p:spPr/>
        <p:txBody>
          <a:bodyPr/>
          <a:lstStyle/>
          <a:p>
            <a:r>
              <a:rPr lang="en-US" dirty="0"/>
              <a:t>Hand written character recognition</a:t>
            </a:r>
            <a:endParaRPr lang="en-IN" dirty="0"/>
          </a:p>
        </p:txBody>
      </p:sp>
      <p:sp>
        <p:nvSpPr>
          <p:cNvPr id="4" name="Text Placeholder 3">
            <a:extLst>
              <a:ext uri="{FF2B5EF4-FFF2-40B4-BE49-F238E27FC236}">
                <a16:creationId xmlns:a16="http://schemas.microsoft.com/office/drawing/2014/main" id="{596A0D0E-DDEC-4EAC-8848-F7A9A75F9916}"/>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BEB31737-AC49-4236-9ACF-7736CF36C1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val="98404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942-17EC-493C-83E3-C256F7642B3B}"/>
              </a:ext>
            </a:extLst>
          </p:cNvPr>
          <p:cNvSpPr>
            <a:spLocks noGrp="1"/>
          </p:cNvSpPr>
          <p:nvPr>
            <p:ph type="title"/>
          </p:nvPr>
        </p:nvSpPr>
        <p:spPr>
          <a:xfrm>
            <a:off x="836612" y="457200"/>
            <a:ext cx="3932237" cy="1600200"/>
          </a:xfrm>
        </p:spPr>
        <p:txBody>
          <a:bodyPr/>
          <a:lstStyle/>
          <a:p>
            <a:r>
              <a:rPr lang="en-US" dirty="0">
                <a:solidFill>
                  <a:srgbClr val="FF0000"/>
                </a:solidFill>
              </a:rPr>
              <a:t>Examples of Soft Computing </a:t>
            </a:r>
            <a:endParaRPr lang="en-IN" dirty="0"/>
          </a:p>
        </p:txBody>
      </p:sp>
      <p:sp>
        <p:nvSpPr>
          <p:cNvPr id="3" name="Text Placeholder 2">
            <a:extLst>
              <a:ext uri="{FF2B5EF4-FFF2-40B4-BE49-F238E27FC236}">
                <a16:creationId xmlns:a16="http://schemas.microsoft.com/office/drawing/2014/main" id="{B03DD623-07FC-4027-A2A4-2BADD6865CB0}"/>
              </a:ext>
            </a:extLst>
          </p:cNvPr>
          <p:cNvSpPr>
            <a:spLocks noGrp="1"/>
          </p:cNvSpPr>
          <p:nvPr>
            <p:ph type="body" idx="1"/>
          </p:nvPr>
        </p:nvSpPr>
        <p:spPr/>
        <p:txBody>
          <a:bodyPr/>
          <a:lstStyle/>
          <a:p>
            <a:r>
              <a:rPr lang="en-IN" b="0" i="0" dirty="0">
                <a:solidFill>
                  <a:srgbClr val="222222"/>
                </a:solidFill>
                <a:effectLst/>
                <a:latin typeface="Noto Sans"/>
              </a:rPr>
              <a:t>Robot movement </a:t>
            </a:r>
            <a:endParaRPr lang="en-IN" dirty="0"/>
          </a:p>
        </p:txBody>
      </p:sp>
      <p:sp>
        <p:nvSpPr>
          <p:cNvPr id="5" name="Slide Number Placeholder 4">
            <a:extLst>
              <a:ext uri="{FF2B5EF4-FFF2-40B4-BE49-F238E27FC236}">
                <a16:creationId xmlns:a16="http://schemas.microsoft.com/office/drawing/2014/main" id="{DCFF10A3-5E44-437F-8A00-92104C8D1D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TextBox 5">
            <a:extLst>
              <a:ext uri="{FF2B5EF4-FFF2-40B4-BE49-F238E27FC236}">
                <a16:creationId xmlns:a16="http://schemas.microsoft.com/office/drawing/2014/main" id="{B00ACB27-7E33-4D8B-BBB3-9B14AED0E060}"/>
              </a:ext>
            </a:extLst>
          </p:cNvPr>
          <p:cNvSpPr txBox="1"/>
          <p:nvPr/>
        </p:nvSpPr>
        <p:spPr>
          <a:xfrm>
            <a:off x="836612" y="5848906"/>
            <a:ext cx="10661705" cy="523220"/>
          </a:xfrm>
          <a:prstGeom prst="rect">
            <a:avLst/>
          </a:prstGeom>
          <a:noFill/>
        </p:spPr>
        <p:txBody>
          <a:bodyPr wrap="square">
            <a:spAutoFit/>
          </a:bodyPr>
          <a:lstStyle/>
          <a:p>
            <a:r>
              <a:rPr lang="en-IN" b="1" dirty="0" err="1">
                <a:solidFill>
                  <a:schemeClr val="accent6">
                    <a:lumMod val="50000"/>
                  </a:schemeClr>
                </a:solidFill>
              </a:rPr>
              <a:t>Lafta</a:t>
            </a:r>
            <a:r>
              <a:rPr lang="en-IN" b="1" dirty="0">
                <a:solidFill>
                  <a:schemeClr val="accent6">
                    <a:lumMod val="50000"/>
                  </a:schemeClr>
                </a:solidFill>
              </a:rPr>
              <a:t>, Hussein. (2013). A Hybrid System Geno-Fuzzified Neural Network for Mobile Robot Control. British Journal of Mathematics &amp; Computer Science. 3. 724-739. 10.9734/BJMCS/2013/4587. </a:t>
            </a:r>
          </a:p>
        </p:txBody>
      </p:sp>
    </p:spTree>
    <p:extLst>
      <p:ext uri="{BB962C8B-B14F-4D97-AF65-F5344CB8AC3E}">
        <p14:creationId xmlns:p14="http://schemas.microsoft.com/office/powerpoint/2010/main" val="124747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7FFE-E351-414A-9EFD-E6F88428FEE4}"/>
              </a:ext>
            </a:extLst>
          </p:cNvPr>
          <p:cNvSpPr>
            <a:spLocks noGrp="1"/>
          </p:cNvSpPr>
          <p:nvPr>
            <p:ph type="title"/>
          </p:nvPr>
        </p:nvSpPr>
        <p:spPr/>
        <p:txBody>
          <a:bodyPr/>
          <a:lstStyle/>
          <a:p>
            <a:r>
              <a:rPr lang="en-US" dirty="0">
                <a:solidFill>
                  <a:srgbClr val="FF0000"/>
                </a:solidFill>
              </a:rPr>
              <a:t>Examples of Soft Computing </a:t>
            </a:r>
            <a:endParaRPr lang="en-IN" dirty="0"/>
          </a:p>
        </p:txBody>
      </p:sp>
      <p:sp>
        <p:nvSpPr>
          <p:cNvPr id="3" name="Text Placeholder 2">
            <a:extLst>
              <a:ext uri="{FF2B5EF4-FFF2-40B4-BE49-F238E27FC236}">
                <a16:creationId xmlns:a16="http://schemas.microsoft.com/office/drawing/2014/main" id="{33AE4782-0CBF-47FB-BF01-95518144AF8D}"/>
              </a:ext>
            </a:extLst>
          </p:cNvPr>
          <p:cNvSpPr>
            <a:spLocks noGrp="1"/>
          </p:cNvSpPr>
          <p:nvPr>
            <p:ph type="body" idx="1"/>
          </p:nvPr>
        </p:nvSpPr>
        <p:spPr/>
        <p:txBody>
          <a:bodyPr/>
          <a:lstStyle/>
          <a:p>
            <a:r>
              <a:rPr lang="en-US" dirty="0"/>
              <a:t>How a students learns from a Teacher </a:t>
            </a:r>
          </a:p>
          <a:p>
            <a:pPr lvl="1"/>
            <a:r>
              <a:rPr lang="en-US" dirty="0"/>
              <a:t>Teacher asks question</a:t>
            </a:r>
          </a:p>
          <a:p>
            <a:pPr lvl="1"/>
            <a:r>
              <a:rPr lang="en-US" dirty="0"/>
              <a:t>Hints answers</a:t>
            </a:r>
          </a:p>
          <a:p>
            <a:pPr lvl="1"/>
            <a:r>
              <a:rPr lang="en-US" dirty="0"/>
              <a:t>Telling answers</a:t>
            </a:r>
          </a:p>
          <a:p>
            <a:pPr lvl="1"/>
            <a:endParaRPr lang="en-US" dirty="0"/>
          </a:p>
          <a:p>
            <a:pPr lvl="1"/>
            <a:endParaRPr lang="en-US" dirty="0"/>
          </a:p>
          <a:p>
            <a:endParaRPr lang="en-IN" dirty="0"/>
          </a:p>
        </p:txBody>
      </p:sp>
      <p:sp>
        <p:nvSpPr>
          <p:cNvPr id="5" name="Slide Number Placeholder 4">
            <a:extLst>
              <a:ext uri="{FF2B5EF4-FFF2-40B4-BE49-F238E27FC236}">
                <a16:creationId xmlns:a16="http://schemas.microsoft.com/office/drawing/2014/main" id="{3D8AAEE6-FF4D-4FA0-91EC-A8690A273A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extLst>
      <p:ext uri="{BB962C8B-B14F-4D97-AF65-F5344CB8AC3E}">
        <p14:creationId xmlns:p14="http://schemas.microsoft.com/office/powerpoint/2010/main" val="242549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04A4-5382-49C7-BB0E-C99528276C75}"/>
              </a:ext>
            </a:extLst>
          </p:cNvPr>
          <p:cNvSpPr>
            <a:spLocks noGrp="1"/>
          </p:cNvSpPr>
          <p:nvPr>
            <p:ph type="title"/>
          </p:nvPr>
        </p:nvSpPr>
        <p:spPr/>
        <p:txBody>
          <a:bodyPr/>
          <a:lstStyle/>
          <a:p>
            <a:r>
              <a:rPr lang="en-US" dirty="0">
                <a:solidFill>
                  <a:srgbClr val="FF0000"/>
                </a:solidFill>
              </a:rPr>
              <a:t>Examples of Soft Computing </a:t>
            </a:r>
            <a:endParaRPr lang="en-IN" dirty="0"/>
          </a:p>
        </p:txBody>
      </p:sp>
      <p:sp>
        <p:nvSpPr>
          <p:cNvPr id="3" name="Text Placeholder 2">
            <a:extLst>
              <a:ext uri="{FF2B5EF4-FFF2-40B4-BE49-F238E27FC236}">
                <a16:creationId xmlns:a16="http://schemas.microsoft.com/office/drawing/2014/main" id="{3D2BCB55-9EA9-4AFF-B112-A7608C2E7D98}"/>
              </a:ext>
            </a:extLst>
          </p:cNvPr>
          <p:cNvSpPr>
            <a:spLocks noGrp="1"/>
          </p:cNvSpPr>
          <p:nvPr>
            <p:ph type="body" idx="1"/>
          </p:nvPr>
        </p:nvSpPr>
        <p:spPr/>
        <p:txBody>
          <a:bodyPr/>
          <a:lstStyle/>
          <a:p>
            <a:r>
              <a:rPr lang="en-US" dirty="0"/>
              <a:t>How a doctor treats a patient?</a:t>
            </a:r>
          </a:p>
          <a:p>
            <a:pPr lvl="1"/>
            <a:r>
              <a:rPr lang="en-US" dirty="0"/>
              <a:t>Symptoms are correlated with disease with uncertainty</a:t>
            </a:r>
          </a:p>
          <a:p>
            <a:pPr lvl="1"/>
            <a:r>
              <a:rPr lang="en-US" dirty="0"/>
              <a:t>Doctor prescribes medicines/tests with uncertainty</a:t>
            </a:r>
          </a:p>
          <a:p>
            <a:pPr marL="508000" lvl="1" indent="0">
              <a:buNone/>
            </a:pPr>
            <a:endParaRPr lang="en-IN" dirty="0"/>
          </a:p>
        </p:txBody>
      </p:sp>
      <p:sp>
        <p:nvSpPr>
          <p:cNvPr id="5" name="Slide Number Placeholder 4">
            <a:extLst>
              <a:ext uri="{FF2B5EF4-FFF2-40B4-BE49-F238E27FC236}">
                <a16:creationId xmlns:a16="http://schemas.microsoft.com/office/drawing/2014/main" id="{825268E0-5B99-452A-AEB2-02DCEA0C7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7" name="Picture 6">
            <a:extLst>
              <a:ext uri="{FF2B5EF4-FFF2-40B4-BE49-F238E27FC236}">
                <a16:creationId xmlns:a16="http://schemas.microsoft.com/office/drawing/2014/main" id="{FD7CC42E-18AF-4A6E-AEFB-0CBC68641499}"/>
              </a:ext>
            </a:extLst>
          </p:cNvPr>
          <p:cNvPicPr>
            <a:picLocks noChangeAspect="1"/>
          </p:cNvPicPr>
          <p:nvPr/>
        </p:nvPicPr>
        <p:blipFill>
          <a:blip r:embed="rId2"/>
          <a:stretch>
            <a:fillRect/>
          </a:stretch>
        </p:blipFill>
        <p:spPr>
          <a:xfrm>
            <a:off x="836612" y="2394552"/>
            <a:ext cx="6067425" cy="3876675"/>
          </a:xfrm>
          <a:prstGeom prst="rect">
            <a:avLst/>
          </a:prstGeom>
        </p:spPr>
      </p:pic>
    </p:spTree>
    <p:extLst>
      <p:ext uri="{BB962C8B-B14F-4D97-AF65-F5344CB8AC3E}">
        <p14:creationId xmlns:p14="http://schemas.microsoft.com/office/powerpoint/2010/main" val="1630314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AE38-DDDB-49CA-B8A2-CE02CA5BEDE9}"/>
              </a:ext>
            </a:extLst>
          </p:cNvPr>
          <p:cNvSpPr>
            <a:spLocks noGrp="1"/>
          </p:cNvSpPr>
          <p:nvPr>
            <p:ph type="title"/>
          </p:nvPr>
        </p:nvSpPr>
        <p:spPr>
          <a:xfrm>
            <a:off x="839788" y="457200"/>
            <a:ext cx="3932237" cy="1183821"/>
          </a:xfrm>
        </p:spPr>
        <p:txBody>
          <a:bodyPr/>
          <a:lstStyle/>
          <a:p>
            <a:r>
              <a:rPr lang="en-US" dirty="0">
                <a:solidFill>
                  <a:srgbClr val="FF0000"/>
                </a:solidFill>
              </a:rPr>
              <a:t>Examples of Soft Computing </a:t>
            </a:r>
            <a:endParaRPr lang="en-IN" dirty="0"/>
          </a:p>
        </p:txBody>
      </p:sp>
      <p:sp>
        <p:nvSpPr>
          <p:cNvPr id="4" name="Text Placeholder 3">
            <a:extLst>
              <a:ext uri="{FF2B5EF4-FFF2-40B4-BE49-F238E27FC236}">
                <a16:creationId xmlns:a16="http://schemas.microsoft.com/office/drawing/2014/main" id="{E8AAA823-AD71-41A3-8E94-5884775BA310}"/>
              </a:ext>
            </a:extLst>
          </p:cNvPr>
          <p:cNvSpPr>
            <a:spLocks noGrp="1"/>
          </p:cNvSpPr>
          <p:nvPr>
            <p:ph type="body" idx="2"/>
          </p:nvPr>
        </p:nvSpPr>
        <p:spPr>
          <a:xfrm>
            <a:off x="557894" y="1641021"/>
            <a:ext cx="3932237" cy="3811588"/>
          </a:xfrm>
        </p:spPr>
        <p:txBody>
          <a:bodyPr>
            <a:normAutofit/>
          </a:bodyPr>
          <a:lstStyle/>
          <a:p>
            <a:r>
              <a:rPr lang="en-US" sz="2000" b="1" u="sng" dirty="0"/>
              <a:t>COVID 19 Cases in India</a:t>
            </a:r>
            <a:endParaRPr lang="en-IN" sz="2000" b="1" u="sng" dirty="0"/>
          </a:p>
        </p:txBody>
      </p:sp>
      <p:sp>
        <p:nvSpPr>
          <p:cNvPr id="5" name="Slide Number Placeholder 4">
            <a:extLst>
              <a:ext uri="{FF2B5EF4-FFF2-40B4-BE49-F238E27FC236}">
                <a16:creationId xmlns:a16="http://schemas.microsoft.com/office/drawing/2014/main" id="{FFB43F7F-9E44-4EFD-90B1-48517F85E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2050" name="Picture 2" descr="Covid: India sees world's highest daily cases amid oxygen shortage - BBC  News">
            <a:extLst>
              <a:ext uri="{FF2B5EF4-FFF2-40B4-BE49-F238E27FC236}">
                <a16:creationId xmlns:a16="http://schemas.microsoft.com/office/drawing/2014/main" id="{E7B02BC4-2B09-478D-92AC-F8724299C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487" y="1485221"/>
            <a:ext cx="6590619" cy="42864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CAAA40E-DFFD-460D-9211-D326D3AB8043}"/>
              </a:ext>
            </a:extLst>
          </p:cNvPr>
          <p:cNvPicPr>
            <a:picLocks noChangeAspect="1"/>
          </p:cNvPicPr>
          <p:nvPr/>
        </p:nvPicPr>
        <p:blipFill>
          <a:blip r:embed="rId3"/>
          <a:stretch>
            <a:fillRect/>
          </a:stretch>
        </p:blipFill>
        <p:spPr>
          <a:xfrm>
            <a:off x="54584" y="2639332"/>
            <a:ext cx="4735204" cy="4082143"/>
          </a:xfrm>
          <a:prstGeom prst="rect">
            <a:avLst/>
          </a:prstGeom>
        </p:spPr>
      </p:pic>
    </p:spTree>
    <p:extLst>
      <p:ext uri="{BB962C8B-B14F-4D97-AF65-F5344CB8AC3E}">
        <p14:creationId xmlns:p14="http://schemas.microsoft.com/office/powerpoint/2010/main" val="324051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FA0B-A7F2-4B65-A06E-CB645DE7EB72}"/>
              </a:ext>
            </a:extLst>
          </p:cNvPr>
          <p:cNvSpPr>
            <a:spLocks noGrp="1"/>
          </p:cNvSpPr>
          <p:nvPr>
            <p:ph type="title"/>
          </p:nvPr>
        </p:nvSpPr>
        <p:spPr/>
        <p:txBody>
          <a:bodyPr>
            <a:normAutofit/>
          </a:bodyPr>
          <a:lstStyle/>
          <a:p>
            <a:r>
              <a:rPr lang="en-US" sz="3600" b="1" dirty="0">
                <a:solidFill>
                  <a:srgbClr val="FF0000"/>
                </a:solidFill>
              </a:rPr>
              <a:t>Soft Computing</a:t>
            </a:r>
            <a:br>
              <a:rPr lang="en-US" sz="3600" b="1" dirty="0">
                <a:solidFill>
                  <a:srgbClr val="FF0000"/>
                </a:solidFill>
              </a:rPr>
            </a:br>
            <a:endParaRPr lang="en-IN" sz="3600" b="1" dirty="0">
              <a:solidFill>
                <a:srgbClr val="FF0000"/>
              </a:solidFill>
            </a:endParaRPr>
          </a:p>
        </p:txBody>
      </p:sp>
      <p:sp>
        <p:nvSpPr>
          <p:cNvPr id="4" name="Text Placeholder 3">
            <a:extLst>
              <a:ext uri="{FF2B5EF4-FFF2-40B4-BE49-F238E27FC236}">
                <a16:creationId xmlns:a16="http://schemas.microsoft.com/office/drawing/2014/main" id="{0E5070B9-307A-4F93-9FC1-40285FEC184C}"/>
              </a:ext>
            </a:extLst>
          </p:cNvPr>
          <p:cNvSpPr>
            <a:spLocks noGrp="1"/>
          </p:cNvSpPr>
          <p:nvPr>
            <p:ph type="body" idx="2"/>
          </p:nvPr>
        </p:nvSpPr>
        <p:spPr>
          <a:xfrm>
            <a:off x="8305121" y="3959681"/>
            <a:ext cx="1387020" cy="547007"/>
          </a:xfrm>
        </p:spPr>
        <p:txBody>
          <a:bodyPr/>
          <a:lstStyle/>
          <a:p>
            <a:r>
              <a:rPr lang="en-US" dirty="0"/>
              <a:t>Perception</a:t>
            </a:r>
          </a:p>
        </p:txBody>
      </p:sp>
      <p:sp>
        <p:nvSpPr>
          <p:cNvPr id="5" name="Slide Number Placeholder 4">
            <a:extLst>
              <a:ext uri="{FF2B5EF4-FFF2-40B4-BE49-F238E27FC236}">
                <a16:creationId xmlns:a16="http://schemas.microsoft.com/office/drawing/2014/main" id="{B432514A-9CDC-4C42-9F36-97C6BE2611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3076" name="Picture 4" descr="Free Data Intelligence Colored Outline Icon - Available in SVG, PNG, EPS,  AI &amp; Icon fonts">
            <a:extLst>
              <a:ext uri="{FF2B5EF4-FFF2-40B4-BE49-F238E27FC236}">
                <a16:creationId xmlns:a16="http://schemas.microsoft.com/office/drawing/2014/main" id="{D7FD8B2C-9725-4FBC-A3DF-9B67E17A4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8" y="1017816"/>
            <a:ext cx="3482748" cy="34827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4FF1C70-F7E0-4A42-92DE-F210BEFD5C56}"/>
              </a:ext>
            </a:extLst>
          </p:cNvPr>
          <p:cNvSpPr txBox="1"/>
          <p:nvPr/>
        </p:nvSpPr>
        <p:spPr>
          <a:xfrm>
            <a:off x="8435749" y="1215862"/>
            <a:ext cx="2332944" cy="307777"/>
          </a:xfrm>
          <a:prstGeom prst="rect">
            <a:avLst/>
          </a:prstGeom>
          <a:noFill/>
        </p:spPr>
        <p:txBody>
          <a:bodyPr wrap="square">
            <a:spAutoFit/>
          </a:bodyPr>
          <a:lstStyle/>
          <a:p>
            <a:r>
              <a:rPr lang="en-US" dirty="0"/>
              <a:t>Problem Solving</a:t>
            </a:r>
          </a:p>
        </p:txBody>
      </p:sp>
      <p:sp>
        <p:nvSpPr>
          <p:cNvPr id="11" name="TextBox 10">
            <a:extLst>
              <a:ext uri="{FF2B5EF4-FFF2-40B4-BE49-F238E27FC236}">
                <a16:creationId xmlns:a16="http://schemas.microsoft.com/office/drawing/2014/main" id="{49E34248-B1FB-4BB9-8C4A-4192828ECBBA}"/>
              </a:ext>
            </a:extLst>
          </p:cNvPr>
          <p:cNvSpPr txBox="1"/>
          <p:nvPr/>
        </p:nvSpPr>
        <p:spPr>
          <a:xfrm>
            <a:off x="8507186" y="1781601"/>
            <a:ext cx="1863498" cy="307777"/>
          </a:xfrm>
          <a:prstGeom prst="rect">
            <a:avLst/>
          </a:prstGeom>
          <a:noFill/>
        </p:spPr>
        <p:txBody>
          <a:bodyPr wrap="square">
            <a:spAutoFit/>
          </a:bodyPr>
          <a:lstStyle/>
          <a:p>
            <a:r>
              <a:rPr lang="en-US" dirty="0"/>
              <a:t>Decision making</a:t>
            </a:r>
          </a:p>
        </p:txBody>
      </p:sp>
      <p:sp>
        <p:nvSpPr>
          <p:cNvPr id="13" name="TextBox 12">
            <a:extLst>
              <a:ext uri="{FF2B5EF4-FFF2-40B4-BE49-F238E27FC236}">
                <a16:creationId xmlns:a16="http://schemas.microsoft.com/office/drawing/2014/main" id="{E2F54C14-03DA-4FCF-8D44-CE4F1C5C2C59}"/>
              </a:ext>
            </a:extLst>
          </p:cNvPr>
          <p:cNvSpPr txBox="1"/>
          <p:nvPr/>
        </p:nvSpPr>
        <p:spPr>
          <a:xfrm>
            <a:off x="8507186" y="2605301"/>
            <a:ext cx="1863498" cy="307777"/>
          </a:xfrm>
          <a:prstGeom prst="rect">
            <a:avLst/>
          </a:prstGeom>
          <a:noFill/>
        </p:spPr>
        <p:txBody>
          <a:bodyPr wrap="square">
            <a:spAutoFit/>
          </a:bodyPr>
          <a:lstStyle/>
          <a:p>
            <a:r>
              <a:rPr lang="en-US" dirty="0"/>
              <a:t>Recognition</a:t>
            </a:r>
          </a:p>
        </p:txBody>
      </p:sp>
      <p:sp>
        <p:nvSpPr>
          <p:cNvPr id="15" name="TextBox 14">
            <a:extLst>
              <a:ext uri="{FF2B5EF4-FFF2-40B4-BE49-F238E27FC236}">
                <a16:creationId xmlns:a16="http://schemas.microsoft.com/office/drawing/2014/main" id="{F6AC8023-8CA4-4557-99CB-467E7D7B9474}"/>
              </a:ext>
            </a:extLst>
          </p:cNvPr>
          <p:cNvSpPr txBox="1"/>
          <p:nvPr/>
        </p:nvSpPr>
        <p:spPr>
          <a:xfrm>
            <a:off x="8362272" y="3484921"/>
            <a:ext cx="1444625" cy="307777"/>
          </a:xfrm>
          <a:prstGeom prst="rect">
            <a:avLst/>
          </a:prstGeom>
          <a:noFill/>
        </p:spPr>
        <p:txBody>
          <a:bodyPr wrap="square">
            <a:spAutoFit/>
          </a:bodyPr>
          <a:lstStyle/>
          <a:p>
            <a:r>
              <a:rPr lang="en-US" dirty="0"/>
              <a:t>Translation</a:t>
            </a:r>
          </a:p>
        </p:txBody>
      </p:sp>
    </p:spTree>
    <p:extLst>
      <p:ext uri="{BB962C8B-B14F-4D97-AF65-F5344CB8AC3E}">
        <p14:creationId xmlns:p14="http://schemas.microsoft.com/office/powerpoint/2010/main" val="279666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E241E89-012E-4058-8D82-FEEF16A19603}"/>
              </a:ext>
            </a:extLst>
          </p:cNvPr>
          <p:cNvSpPr>
            <a:spLocks noGrp="1" noChangeArrowheads="1"/>
          </p:cNvSpPr>
          <p:nvPr>
            <p:ph type="title"/>
          </p:nvPr>
        </p:nvSpPr>
        <p:spPr>
          <a:xfrm>
            <a:off x="1981200" y="457200"/>
            <a:ext cx="8229600" cy="457200"/>
          </a:xfrm>
        </p:spPr>
        <p:txBody>
          <a:bodyPr>
            <a:noAutofit/>
          </a:bodyPr>
          <a:lstStyle/>
          <a:p>
            <a:pPr>
              <a:defRPr/>
            </a:pPr>
            <a:r>
              <a:rPr lang="en-US" altLang="en-US" sz="2800" b="1" dirty="0">
                <a:solidFill>
                  <a:srgbClr val="C00000"/>
                </a:solidFill>
                <a:latin typeface="Tahoma" pitchFamily="34" charset="0"/>
                <a:cs typeface="Tahoma" pitchFamily="34" charset="0"/>
              </a:rPr>
              <a:t>PROBLEM SOLVING TECHNIQUES</a:t>
            </a:r>
          </a:p>
        </p:txBody>
      </p:sp>
      <p:grpSp>
        <p:nvGrpSpPr>
          <p:cNvPr id="11267" name="Group 22">
            <a:extLst>
              <a:ext uri="{FF2B5EF4-FFF2-40B4-BE49-F238E27FC236}">
                <a16:creationId xmlns:a16="http://schemas.microsoft.com/office/drawing/2014/main" id="{2CFEB262-0D6F-40FD-ADEF-438042D17888}"/>
              </a:ext>
            </a:extLst>
          </p:cNvPr>
          <p:cNvGrpSpPr>
            <a:grpSpLocks/>
          </p:cNvGrpSpPr>
          <p:nvPr/>
        </p:nvGrpSpPr>
        <p:grpSpPr bwMode="auto">
          <a:xfrm>
            <a:off x="1981200" y="1379538"/>
            <a:ext cx="8229600" cy="4487862"/>
            <a:chOff x="299" y="1273"/>
            <a:chExt cx="5303" cy="2074"/>
          </a:xfrm>
        </p:grpSpPr>
        <p:sp>
          <p:nvSpPr>
            <p:cNvPr id="11271" name="AutoShape 23">
              <a:extLst>
                <a:ext uri="{FF2B5EF4-FFF2-40B4-BE49-F238E27FC236}">
                  <a16:creationId xmlns:a16="http://schemas.microsoft.com/office/drawing/2014/main" id="{FF2E7E81-A765-43A1-AD12-B334108DF5E3}"/>
                </a:ext>
              </a:extLst>
            </p:cNvPr>
            <p:cNvSpPr>
              <a:spLocks noChangeArrowheads="1"/>
            </p:cNvSpPr>
            <p:nvPr/>
          </p:nvSpPr>
          <p:spPr bwMode="auto">
            <a:xfrm>
              <a:off x="1629" y="2558"/>
              <a:ext cx="1173" cy="788"/>
            </a:xfrm>
            <a:prstGeom prst="roundRect">
              <a:avLst>
                <a:gd name="adj" fmla="val 16667"/>
              </a:avLst>
            </a:prstGeom>
            <a:solidFill>
              <a:srgbClr val="FFFFFF"/>
            </a:solidFill>
            <a:ln w="9525">
              <a:round/>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cxnSp>
          <p:nvCxnSpPr>
            <p:cNvPr id="11272" name="AutoShape 24">
              <a:extLst>
                <a:ext uri="{FF2B5EF4-FFF2-40B4-BE49-F238E27FC236}">
                  <a16:creationId xmlns:a16="http://schemas.microsoft.com/office/drawing/2014/main" id="{5A5D2F3F-C0C4-490D-813F-A41C649D52BA}"/>
                </a:ext>
              </a:extLst>
            </p:cNvPr>
            <p:cNvCxnSpPr>
              <a:cxnSpLocks noChangeShapeType="1"/>
              <a:stCxn id="11283" idx="2"/>
              <a:endCxn id="11271" idx="0"/>
            </p:cNvCxnSpPr>
            <p:nvPr/>
          </p:nvCxnSpPr>
          <p:spPr bwMode="auto">
            <a:xfrm rot="16200000" flipH="1">
              <a:off x="1749" y="2092"/>
              <a:ext cx="479" cy="454"/>
            </a:xfrm>
            <a:prstGeom prst="bentConnector3">
              <a:avLst>
                <a:gd name="adj1" fmla="val 50000"/>
              </a:avLst>
            </a:prstGeom>
            <a:noFill/>
            <a:ln w="28575">
              <a:solidFill>
                <a:srgbClr val="FFFFFF"/>
              </a:solidFill>
              <a:miter lim="800000"/>
              <a:headEnd type="none" w="sm" len="sm"/>
              <a:tailEnd type="triangle" w="sm" len="sm"/>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a:extLst>
              <a:ext uri="{909E8E84-426E-40DD-AFC4-6F175D3DCCD1}">
                <a14:hiddenFill xmlns:a14="http://schemas.microsoft.com/office/drawing/2010/main">
                  <a:noFill/>
                </a14:hiddenFill>
              </a:ext>
            </a:extLst>
          </p:spPr>
        </p:cxnSp>
        <p:sp>
          <p:nvSpPr>
            <p:cNvPr id="11273" name="AutoShape 25">
              <a:extLst>
                <a:ext uri="{FF2B5EF4-FFF2-40B4-BE49-F238E27FC236}">
                  <a16:creationId xmlns:a16="http://schemas.microsoft.com/office/drawing/2014/main" id="{FF80500B-A0C5-4CB8-905D-5F4D7FB5F37D}"/>
                </a:ext>
              </a:extLst>
            </p:cNvPr>
            <p:cNvSpPr>
              <a:spLocks noChangeArrowheads="1"/>
            </p:cNvSpPr>
            <p:nvPr/>
          </p:nvSpPr>
          <p:spPr bwMode="auto">
            <a:xfrm>
              <a:off x="299" y="2558"/>
              <a:ext cx="1181" cy="780"/>
            </a:xfrm>
            <a:prstGeom prst="roundRect">
              <a:avLst>
                <a:gd name="adj" fmla="val 16667"/>
              </a:avLst>
            </a:prstGeom>
            <a:solidFill>
              <a:srgbClr val="FFFFFF"/>
            </a:solidFill>
            <a:ln w="9525">
              <a:round/>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endParaRPr lang="en-US" altLang="en-US" sz="2800">
                <a:solidFill>
                  <a:srgbClr val="FF92FB"/>
                </a:solidFill>
                <a:latin typeface="Symbol" panose="05050102010706020507" pitchFamily="18" charset="2"/>
              </a:endParaRPr>
            </a:p>
          </p:txBody>
        </p:sp>
        <p:sp>
          <p:nvSpPr>
            <p:cNvPr id="11274" name="Rectangle 26">
              <a:extLst>
                <a:ext uri="{FF2B5EF4-FFF2-40B4-BE49-F238E27FC236}">
                  <a16:creationId xmlns:a16="http://schemas.microsoft.com/office/drawing/2014/main" id="{A3D59337-3D44-4608-9D4F-02C41056A19C}"/>
                </a:ext>
              </a:extLst>
            </p:cNvPr>
            <p:cNvSpPr>
              <a:spLocks noChangeArrowheads="1"/>
            </p:cNvSpPr>
            <p:nvPr/>
          </p:nvSpPr>
          <p:spPr bwMode="auto">
            <a:xfrm>
              <a:off x="380" y="2625"/>
              <a:ext cx="98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000">
                  <a:solidFill>
                    <a:srgbClr val="000000"/>
                  </a:solidFill>
                  <a:latin typeface="Tahoma" panose="020B0604030504040204" pitchFamily="34" charset="0"/>
                  <a:cs typeface="Tahoma" panose="020B0604030504040204" pitchFamily="34" charset="0"/>
                </a:rPr>
                <a:t>Symbolic </a:t>
              </a:r>
            </a:p>
            <a:p>
              <a:pPr algn="ctr"/>
              <a:r>
                <a:rPr lang="en-US" altLang="en-US" sz="2000">
                  <a:solidFill>
                    <a:srgbClr val="000000"/>
                  </a:solidFill>
                  <a:latin typeface="Tahoma" panose="020B0604030504040204" pitchFamily="34" charset="0"/>
                  <a:cs typeface="Tahoma" panose="020B0604030504040204" pitchFamily="34" charset="0"/>
                </a:rPr>
                <a:t>Logic</a:t>
              </a:r>
            </a:p>
            <a:p>
              <a:pPr algn="ctr"/>
              <a:r>
                <a:rPr lang="en-US" altLang="en-US" sz="2000">
                  <a:solidFill>
                    <a:srgbClr val="000000"/>
                  </a:solidFill>
                  <a:latin typeface="Tahoma" panose="020B0604030504040204" pitchFamily="34" charset="0"/>
                  <a:cs typeface="Tahoma" panose="020B0604030504040204" pitchFamily="34" charset="0"/>
                </a:rPr>
                <a:t>Reasoning </a:t>
              </a:r>
            </a:p>
          </p:txBody>
        </p:sp>
        <p:sp>
          <p:nvSpPr>
            <p:cNvPr id="11275" name="Rectangle 27">
              <a:extLst>
                <a:ext uri="{FF2B5EF4-FFF2-40B4-BE49-F238E27FC236}">
                  <a16:creationId xmlns:a16="http://schemas.microsoft.com/office/drawing/2014/main" id="{4BE0FBC4-061A-43C7-81AF-AB39F2EF5E1C}"/>
                </a:ext>
              </a:extLst>
            </p:cNvPr>
            <p:cNvSpPr>
              <a:spLocks noChangeArrowheads="1"/>
            </p:cNvSpPr>
            <p:nvPr/>
          </p:nvSpPr>
          <p:spPr bwMode="auto">
            <a:xfrm>
              <a:off x="1664" y="2537"/>
              <a:ext cx="115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000">
                  <a:solidFill>
                    <a:srgbClr val="000000"/>
                  </a:solidFill>
                  <a:latin typeface="Tahoma" panose="020B0604030504040204" pitchFamily="34" charset="0"/>
                  <a:cs typeface="Tahoma" panose="020B0604030504040204" pitchFamily="34" charset="0"/>
                </a:rPr>
                <a:t>Traditional Numerical</a:t>
              </a:r>
              <a:r>
                <a:rPr lang="en-US" altLang="en-US">
                  <a:solidFill>
                    <a:srgbClr val="000000"/>
                  </a:solidFill>
                  <a:latin typeface="Tahoma" panose="020B0604030504040204" pitchFamily="34" charset="0"/>
                  <a:cs typeface="Tahoma" panose="020B0604030504040204" pitchFamily="34" charset="0"/>
                </a:rPr>
                <a:t> </a:t>
              </a:r>
            </a:p>
            <a:p>
              <a:pPr algn="ctr"/>
              <a:r>
                <a:rPr lang="en-US" altLang="en-US">
                  <a:solidFill>
                    <a:srgbClr val="000000"/>
                  </a:solidFill>
                  <a:latin typeface="Tahoma" panose="020B0604030504040204" pitchFamily="34" charset="0"/>
                  <a:cs typeface="Tahoma" panose="020B0604030504040204" pitchFamily="34" charset="0"/>
                </a:rPr>
                <a:t> </a:t>
              </a:r>
              <a:r>
                <a:rPr lang="en-US" altLang="en-US" sz="2000">
                  <a:solidFill>
                    <a:srgbClr val="000000"/>
                  </a:solidFill>
                  <a:latin typeface="Tahoma" panose="020B0604030504040204" pitchFamily="34" charset="0"/>
                  <a:cs typeface="Tahoma" panose="020B0604030504040204" pitchFamily="34" charset="0"/>
                </a:rPr>
                <a:t>Modeling and Search</a:t>
              </a:r>
              <a:endParaRPr lang="en-US" altLang="en-US">
                <a:solidFill>
                  <a:srgbClr val="000000"/>
                </a:solidFill>
                <a:latin typeface="Tahoma" panose="020B0604030504040204" pitchFamily="34" charset="0"/>
                <a:cs typeface="Tahoma" panose="020B0604030504040204" pitchFamily="34" charset="0"/>
              </a:endParaRPr>
            </a:p>
          </p:txBody>
        </p:sp>
        <p:sp>
          <p:nvSpPr>
            <p:cNvPr id="11276" name="AutoShape 28">
              <a:extLst>
                <a:ext uri="{FF2B5EF4-FFF2-40B4-BE49-F238E27FC236}">
                  <a16:creationId xmlns:a16="http://schemas.microsoft.com/office/drawing/2014/main" id="{29A152F4-C96A-4F96-AF15-015EA0205FC2}"/>
                </a:ext>
              </a:extLst>
            </p:cNvPr>
            <p:cNvSpPr>
              <a:spLocks noChangeArrowheads="1"/>
            </p:cNvSpPr>
            <p:nvPr/>
          </p:nvSpPr>
          <p:spPr bwMode="auto">
            <a:xfrm>
              <a:off x="2939" y="2567"/>
              <a:ext cx="1133" cy="780"/>
            </a:xfrm>
            <a:prstGeom prst="roundRect">
              <a:avLst>
                <a:gd name="adj" fmla="val 16667"/>
              </a:avLst>
            </a:prstGeom>
            <a:solidFill>
              <a:srgbClr val="FFFFFF"/>
            </a:solidFill>
            <a:ln w="9525">
              <a:round/>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1277" name="Rectangle 29">
              <a:extLst>
                <a:ext uri="{FF2B5EF4-FFF2-40B4-BE49-F238E27FC236}">
                  <a16:creationId xmlns:a16="http://schemas.microsoft.com/office/drawing/2014/main" id="{00748872-A0A1-4E4E-8958-2762D6B6098B}"/>
                </a:ext>
              </a:extLst>
            </p:cNvPr>
            <p:cNvSpPr>
              <a:spLocks noChangeArrowheads="1"/>
            </p:cNvSpPr>
            <p:nvPr/>
          </p:nvSpPr>
          <p:spPr bwMode="auto">
            <a:xfrm>
              <a:off x="2961" y="2714"/>
              <a:ext cx="10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000">
                  <a:solidFill>
                    <a:srgbClr val="000000"/>
                  </a:solidFill>
                  <a:latin typeface="Tahoma" panose="020B0604030504040204" pitchFamily="34" charset="0"/>
                  <a:cs typeface="Tahoma" panose="020B0604030504040204" pitchFamily="34" charset="0"/>
                </a:rPr>
                <a:t>Approximate </a:t>
              </a:r>
            </a:p>
            <a:p>
              <a:pPr algn="ctr"/>
              <a:r>
                <a:rPr lang="en-US" altLang="en-US" sz="2000">
                  <a:solidFill>
                    <a:srgbClr val="000000"/>
                  </a:solidFill>
                  <a:latin typeface="Tahoma" panose="020B0604030504040204" pitchFamily="34" charset="0"/>
                  <a:cs typeface="Tahoma" panose="020B0604030504040204" pitchFamily="34" charset="0"/>
                </a:rPr>
                <a:t>Reasoning</a:t>
              </a:r>
              <a:r>
                <a:rPr lang="en-US" altLang="en-US">
                  <a:solidFill>
                    <a:srgbClr val="000000"/>
                  </a:solidFill>
                  <a:latin typeface="Tahoma" panose="020B0604030504040204" pitchFamily="34" charset="0"/>
                  <a:cs typeface="Tahoma" panose="020B0604030504040204" pitchFamily="34" charset="0"/>
                </a:rPr>
                <a:t> </a:t>
              </a:r>
            </a:p>
          </p:txBody>
        </p:sp>
        <p:sp>
          <p:nvSpPr>
            <p:cNvPr id="11278" name="AutoShape 30">
              <a:extLst>
                <a:ext uri="{FF2B5EF4-FFF2-40B4-BE49-F238E27FC236}">
                  <a16:creationId xmlns:a16="http://schemas.microsoft.com/office/drawing/2014/main" id="{9422A1E9-F506-4F70-A1A7-7AB0E1B1692B}"/>
                </a:ext>
              </a:extLst>
            </p:cNvPr>
            <p:cNvSpPr>
              <a:spLocks noChangeArrowheads="1"/>
            </p:cNvSpPr>
            <p:nvPr/>
          </p:nvSpPr>
          <p:spPr bwMode="auto">
            <a:xfrm>
              <a:off x="4198" y="2559"/>
              <a:ext cx="1301" cy="788"/>
            </a:xfrm>
            <a:prstGeom prst="roundRect">
              <a:avLst>
                <a:gd name="adj" fmla="val 16667"/>
              </a:avLst>
            </a:prstGeom>
            <a:solidFill>
              <a:srgbClr val="FFFFFF"/>
            </a:solidFill>
            <a:ln w="9525">
              <a:round/>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1279" name="Rectangle 31">
              <a:extLst>
                <a:ext uri="{FF2B5EF4-FFF2-40B4-BE49-F238E27FC236}">
                  <a16:creationId xmlns:a16="http://schemas.microsoft.com/office/drawing/2014/main" id="{7ED3E0BC-725A-4582-AABB-BFAFD7A222FB}"/>
                </a:ext>
              </a:extLst>
            </p:cNvPr>
            <p:cNvSpPr>
              <a:spLocks noChangeArrowheads="1"/>
            </p:cNvSpPr>
            <p:nvPr/>
          </p:nvSpPr>
          <p:spPr bwMode="auto">
            <a:xfrm>
              <a:off x="4223" y="2560"/>
              <a:ext cx="1379"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000">
                  <a:solidFill>
                    <a:srgbClr val="000000"/>
                  </a:solidFill>
                  <a:latin typeface="Tahoma" panose="020B0604030504040204" pitchFamily="34" charset="0"/>
                  <a:cs typeface="Tahoma" panose="020B0604030504040204" pitchFamily="34" charset="0"/>
                </a:rPr>
                <a:t>Functional  </a:t>
              </a:r>
            </a:p>
            <a:p>
              <a:pPr algn="ctr"/>
              <a:r>
                <a:rPr lang="en-US" altLang="en-US" sz="2000">
                  <a:solidFill>
                    <a:srgbClr val="000000"/>
                  </a:solidFill>
                  <a:latin typeface="Tahoma" panose="020B0604030504040204" pitchFamily="34" charset="0"/>
                  <a:cs typeface="Tahoma" panose="020B0604030504040204" pitchFamily="34" charset="0"/>
                </a:rPr>
                <a:t>Approximation</a:t>
              </a:r>
            </a:p>
            <a:p>
              <a:pPr algn="ctr"/>
              <a:r>
                <a:rPr lang="en-US" altLang="en-US" sz="2000">
                  <a:solidFill>
                    <a:srgbClr val="000000"/>
                  </a:solidFill>
                  <a:latin typeface="Tahoma" panose="020B0604030504040204" pitchFamily="34" charset="0"/>
                  <a:cs typeface="Tahoma" panose="020B0604030504040204" pitchFamily="34" charset="0"/>
                </a:rPr>
                <a:t>and Randomized </a:t>
              </a:r>
            </a:p>
            <a:p>
              <a:pPr algn="ctr"/>
              <a:r>
                <a:rPr lang="en-US" altLang="en-US" sz="2000">
                  <a:solidFill>
                    <a:srgbClr val="000000"/>
                  </a:solidFill>
                  <a:latin typeface="Tahoma" panose="020B0604030504040204" pitchFamily="34" charset="0"/>
                  <a:cs typeface="Tahoma" panose="020B0604030504040204" pitchFamily="34" charset="0"/>
                </a:rPr>
                <a:t>Search</a:t>
              </a:r>
              <a:endParaRPr lang="en-US" altLang="en-US" b="1">
                <a:solidFill>
                  <a:srgbClr val="000000"/>
                </a:solidFill>
                <a:latin typeface="Tahoma" panose="020B0604030504040204" pitchFamily="34" charset="0"/>
                <a:cs typeface="Tahoma" panose="020B0604030504040204" pitchFamily="34" charset="0"/>
              </a:endParaRPr>
            </a:p>
          </p:txBody>
        </p:sp>
        <p:sp>
          <p:nvSpPr>
            <p:cNvPr id="5135" name="Rectangle 32">
              <a:extLst>
                <a:ext uri="{FF2B5EF4-FFF2-40B4-BE49-F238E27FC236}">
                  <a16:creationId xmlns:a16="http://schemas.microsoft.com/office/drawing/2014/main" id="{F449CDAD-737D-4648-A5FD-B592E9CE9A89}"/>
                </a:ext>
              </a:extLst>
            </p:cNvPr>
            <p:cNvSpPr>
              <a:spLocks noChangeArrowheads="1"/>
            </p:cNvSpPr>
            <p:nvPr/>
          </p:nvSpPr>
          <p:spPr bwMode="auto">
            <a:xfrm>
              <a:off x="749" y="1273"/>
              <a:ext cx="1698" cy="185"/>
            </a:xfrm>
            <a:prstGeom prst="rect">
              <a:avLst/>
            </a:prstGeom>
            <a:noFill/>
            <a:ln w="9525">
              <a:noFill/>
              <a:miter lim="800000"/>
              <a:headEnd/>
              <a:tailEnd/>
            </a:ln>
          </p:spPr>
          <p:txBody>
            <a:bodyPr wrap="none" lIns="92075" tIns="46038" rIns="92075" bIns="46038">
              <a:spAutoFit/>
            </a:bodyPr>
            <a:lstStyle/>
            <a:p>
              <a:pPr>
                <a:defRPr/>
              </a:pPr>
              <a:r>
                <a:rPr lang="en-US" sz="2000" b="1" dirty="0">
                  <a:solidFill>
                    <a:schemeClr val="accent6">
                      <a:lumMod val="50000"/>
                    </a:schemeClr>
                  </a:solidFill>
                  <a:latin typeface="Tahoma" pitchFamily="34" charset="0"/>
                  <a:ea typeface="+mj-ea"/>
                  <a:cs typeface="Tahoma" pitchFamily="34" charset="0"/>
                </a:rPr>
                <a:t>HARD COMPUTING</a:t>
              </a:r>
            </a:p>
          </p:txBody>
        </p:sp>
        <p:sp>
          <p:nvSpPr>
            <p:cNvPr id="5136" name="Rectangle 33">
              <a:extLst>
                <a:ext uri="{FF2B5EF4-FFF2-40B4-BE49-F238E27FC236}">
                  <a16:creationId xmlns:a16="http://schemas.microsoft.com/office/drawing/2014/main" id="{1F9F39B1-1183-4C40-B4F7-80CF6A0438A0}"/>
                </a:ext>
              </a:extLst>
            </p:cNvPr>
            <p:cNvSpPr>
              <a:spLocks noChangeArrowheads="1"/>
            </p:cNvSpPr>
            <p:nvPr/>
          </p:nvSpPr>
          <p:spPr bwMode="auto">
            <a:xfrm>
              <a:off x="3273" y="1289"/>
              <a:ext cx="1642" cy="185"/>
            </a:xfrm>
            <a:prstGeom prst="rect">
              <a:avLst/>
            </a:prstGeom>
            <a:noFill/>
            <a:ln w="9525">
              <a:noFill/>
              <a:miter lim="800000"/>
              <a:headEnd/>
              <a:tailEnd/>
            </a:ln>
          </p:spPr>
          <p:txBody>
            <a:bodyPr wrap="none" lIns="92075" tIns="46038" rIns="92075" bIns="46038">
              <a:spAutoFit/>
            </a:bodyPr>
            <a:lstStyle/>
            <a:p>
              <a:pPr>
                <a:defRPr/>
              </a:pPr>
              <a:r>
                <a:rPr lang="en-US" sz="2000" b="1" dirty="0">
                  <a:solidFill>
                    <a:schemeClr val="accent6">
                      <a:lumMod val="50000"/>
                    </a:schemeClr>
                  </a:solidFill>
                  <a:latin typeface="Tahoma" pitchFamily="34" charset="0"/>
                  <a:ea typeface="+mj-ea"/>
                  <a:cs typeface="Tahoma" pitchFamily="34" charset="0"/>
                </a:rPr>
                <a:t>SOFT COMPUTING</a:t>
              </a:r>
            </a:p>
          </p:txBody>
        </p:sp>
        <p:cxnSp>
          <p:nvCxnSpPr>
            <p:cNvPr id="11282" name="AutoShape 34">
              <a:extLst>
                <a:ext uri="{FF2B5EF4-FFF2-40B4-BE49-F238E27FC236}">
                  <a16:creationId xmlns:a16="http://schemas.microsoft.com/office/drawing/2014/main" id="{DD82ED18-247F-4311-99EF-DF05F851E1DD}"/>
                </a:ext>
              </a:extLst>
            </p:cNvPr>
            <p:cNvCxnSpPr>
              <a:cxnSpLocks noChangeShapeType="1"/>
              <a:stCxn id="11283" idx="2"/>
              <a:endCxn id="11273" idx="0"/>
            </p:cNvCxnSpPr>
            <p:nvPr/>
          </p:nvCxnSpPr>
          <p:spPr bwMode="auto">
            <a:xfrm rot="5400000">
              <a:off x="1086" y="1882"/>
              <a:ext cx="479" cy="872"/>
            </a:xfrm>
            <a:prstGeom prst="bentConnector3">
              <a:avLst>
                <a:gd name="adj1" fmla="val 50000"/>
              </a:avLst>
            </a:prstGeom>
            <a:noFill/>
            <a:ln w="28575">
              <a:solidFill>
                <a:srgbClr val="FFFFFF"/>
              </a:solidFill>
              <a:miter lim="800000"/>
              <a:headEnd type="none" w="sm" len="sm"/>
              <a:tailEnd type="triangle" w="sm" len="sm"/>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a:extLst>
              <a:ext uri="{909E8E84-426E-40DD-AFC4-6F175D3DCCD1}">
                <a14:hiddenFill xmlns:a14="http://schemas.microsoft.com/office/drawing/2010/main">
                  <a:noFill/>
                </a14:hiddenFill>
              </a:ext>
            </a:extLst>
          </p:spPr>
        </p:cxnSp>
        <p:sp>
          <p:nvSpPr>
            <p:cNvPr id="11283" name="AutoShape 35">
              <a:extLst>
                <a:ext uri="{FF2B5EF4-FFF2-40B4-BE49-F238E27FC236}">
                  <a16:creationId xmlns:a16="http://schemas.microsoft.com/office/drawing/2014/main" id="{FFA6A2CB-6225-448D-BE02-7DEFD9EB8098}"/>
                </a:ext>
              </a:extLst>
            </p:cNvPr>
            <p:cNvSpPr>
              <a:spLocks noChangeArrowheads="1"/>
            </p:cNvSpPr>
            <p:nvPr/>
          </p:nvSpPr>
          <p:spPr bwMode="auto">
            <a:xfrm>
              <a:off x="917" y="1704"/>
              <a:ext cx="1690" cy="375"/>
            </a:xfrm>
            <a:prstGeom prst="roundRect">
              <a:avLst>
                <a:gd name="adj" fmla="val 16667"/>
              </a:avLst>
            </a:prstGeom>
            <a:solidFill>
              <a:srgbClr val="FFFF00"/>
            </a:solidFill>
            <a:ln w="9525">
              <a:round/>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11284" name="Rectangle 36">
              <a:extLst>
                <a:ext uri="{FF2B5EF4-FFF2-40B4-BE49-F238E27FC236}">
                  <a16:creationId xmlns:a16="http://schemas.microsoft.com/office/drawing/2014/main" id="{25113454-1698-46D6-BC63-F67568560496}"/>
                </a:ext>
              </a:extLst>
            </p:cNvPr>
            <p:cNvSpPr>
              <a:spLocks noChangeArrowheads="1"/>
            </p:cNvSpPr>
            <p:nvPr/>
          </p:nvSpPr>
          <p:spPr bwMode="auto">
            <a:xfrm>
              <a:off x="938" y="1755"/>
              <a:ext cx="159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400" b="1">
                  <a:solidFill>
                    <a:srgbClr val="000000"/>
                  </a:solidFill>
                  <a:latin typeface="Tahoma" panose="020B0604030504040204" pitchFamily="34" charset="0"/>
                  <a:cs typeface="Tahoma" panose="020B0604030504040204" pitchFamily="34" charset="0"/>
                </a:rPr>
                <a:t>Precise Models</a:t>
              </a:r>
            </a:p>
          </p:txBody>
        </p:sp>
        <p:cxnSp>
          <p:nvCxnSpPr>
            <p:cNvPr id="11285" name="AutoShape 37">
              <a:extLst>
                <a:ext uri="{FF2B5EF4-FFF2-40B4-BE49-F238E27FC236}">
                  <a16:creationId xmlns:a16="http://schemas.microsoft.com/office/drawing/2014/main" id="{B6382511-EE7B-42D1-89EB-EE6F324FC659}"/>
                </a:ext>
              </a:extLst>
            </p:cNvPr>
            <p:cNvCxnSpPr>
              <a:cxnSpLocks noChangeShapeType="1"/>
              <a:stCxn id="11287" idx="2"/>
              <a:endCxn id="11278" idx="0"/>
            </p:cNvCxnSpPr>
            <p:nvPr/>
          </p:nvCxnSpPr>
          <p:spPr bwMode="auto">
            <a:xfrm rot="16200000" flipH="1">
              <a:off x="4262" y="1972"/>
              <a:ext cx="445" cy="729"/>
            </a:xfrm>
            <a:prstGeom prst="bentConnector3">
              <a:avLst>
                <a:gd name="adj1" fmla="val 50000"/>
              </a:avLst>
            </a:prstGeom>
            <a:noFill/>
            <a:ln w="28575">
              <a:solidFill>
                <a:srgbClr val="FFFFFF"/>
              </a:solidFill>
              <a:miter lim="800000"/>
              <a:headEnd type="none" w="sm" len="sm"/>
              <a:tailEnd type="triangle" w="sm" len="sm"/>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a:extLst>
              <a:ext uri="{909E8E84-426E-40DD-AFC4-6F175D3DCCD1}">
                <a14:hiddenFill xmlns:a14="http://schemas.microsoft.com/office/drawing/2010/main">
                  <a:noFill/>
                </a14:hiddenFill>
              </a:ext>
            </a:extLst>
          </p:spPr>
        </p:cxnSp>
        <p:cxnSp>
          <p:nvCxnSpPr>
            <p:cNvPr id="11286" name="AutoShape 38">
              <a:extLst>
                <a:ext uri="{FF2B5EF4-FFF2-40B4-BE49-F238E27FC236}">
                  <a16:creationId xmlns:a16="http://schemas.microsoft.com/office/drawing/2014/main" id="{1DE619CB-A9F3-44A5-BC41-DF8485B83E4E}"/>
                </a:ext>
              </a:extLst>
            </p:cNvPr>
            <p:cNvCxnSpPr>
              <a:cxnSpLocks noChangeShapeType="1"/>
              <a:stCxn id="11287" idx="2"/>
              <a:endCxn id="11276" idx="0"/>
            </p:cNvCxnSpPr>
            <p:nvPr/>
          </p:nvCxnSpPr>
          <p:spPr bwMode="auto">
            <a:xfrm rot="5400000">
              <a:off x="3586" y="2034"/>
              <a:ext cx="453" cy="614"/>
            </a:xfrm>
            <a:prstGeom prst="bentConnector3">
              <a:avLst>
                <a:gd name="adj1" fmla="val 50000"/>
              </a:avLst>
            </a:prstGeom>
            <a:noFill/>
            <a:ln w="28575">
              <a:solidFill>
                <a:srgbClr val="FFFFFF"/>
              </a:solidFill>
              <a:miter lim="800000"/>
              <a:headEnd type="none" w="sm" len="sm"/>
              <a:tailEnd type="triangle" w="sm" len="sm"/>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a:extLst>
              <a:ext uri="{909E8E84-426E-40DD-AFC4-6F175D3DCCD1}">
                <a14:hiddenFill xmlns:a14="http://schemas.microsoft.com/office/drawing/2010/main">
                  <a:noFill/>
                </a14:hiddenFill>
              </a:ext>
            </a:extLst>
          </p:spPr>
        </p:cxnSp>
        <p:sp>
          <p:nvSpPr>
            <p:cNvPr id="11287" name="AutoShape 39">
              <a:extLst>
                <a:ext uri="{FF2B5EF4-FFF2-40B4-BE49-F238E27FC236}">
                  <a16:creationId xmlns:a16="http://schemas.microsoft.com/office/drawing/2014/main" id="{E645E675-B959-4F9B-AD75-187E74FBB136}"/>
                </a:ext>
              </a:extLst>
            </p:cNvPr>
            <p:cNvSpPr>
              <a:spLocks noChangeArrowheads="1"/>
            </p:cNvSpPr>
            <p:nvPr/>
          </p:nvSpPr>
          <p:spPr bwMode="auto">
            <a:xfrm>
              <a:off x="3098" y="1693"/>
              <a:ext cx="2043" cy="421"/>
            </a:xfrm>
            <a:prstGeom prst="roundRect">
              <a:avLst>
                <a:gd name="adj" fmla="val 16667"/>
              </a:avLst>
            </a:prstGeom>
            <a:solidFill>
              <a:srgbClr val="FFFF00"/>
            </a:solidFill>
            <a:ln w="9525">
              <a:round/>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n-US" sz="2400" b="1">
                  <a:solidFill>
                    <a:srgbClr val="000000"/>
                  </a:solidFill>
                  <a:latin typeface="Tahoma" panose="020B0604030504040204" pitchFamily="34" charset="0"/>
                  <a:cs typeface="Tahoma" panose="020B0604030504040204" pitchFamily="34" charset="0"/>
                </a:rPr>
                <a:t>Approximate Models</a:t>
              </a:r>
              <a:endParaRPr lang="en-US" altLang="en-US" sz="4000">
                <a:latin typeface="Tahoma" panose="020B0604030504040204" pitchFamily="34" charset="0"/>
                <a:cs typeface="Tahoma" panose="020B060403050404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0"/>
            <a:ext cx="8613648" cy="6857644"/>
          </a:xfrm>
          <a:prstGeom prst="rect">
            <a:avLst/>
          </a:prstGeom>
        </p:spPr>
      </p:pic>
      <p:sp>
        <p:nvSpPr>
          <p:cNvPr id="3" name="object 3"/>
          <p:cNvSpPr txBox="1"/>
          <p:nvPr/>
        </p:nvSpPr>
        <p:spPr>
          <a:xfrm>
            <a:off x="2054352" y="421817"/>
            <a:ext cx="3716642" cy="381515"/>
          </a:xfrm>
          <a:prstGeom prst="rect">
            <a:avLst/>
          </a:prstGeom>
        </p:spPr>
        <p:txBody>
          <a:bodyPr vert="horz" wrap="square" lIns="0" tIns="12065" rIns="0" bIns="0" rtlCol="0">
            <a:spAutoFit/>
          </a:bodyPr>
          <a:lstStyle/>
          <a:p>
            <a:pPr marL="12700">
              <a:spcBef>
                <a:spcPts val="95"/>
              </a:spcBef>
            </a:pPr>
            <a:r>
              <a:rPr sz="2400" b="1" spc="180" dirty="0">
                <a:solidFill>
                  <a:srgbClr val="006FBF"/>
                </a:solidFill>
                <a:latin typeface="Gill Sans MT"/>
                <a:cs typeface="Gill Sans MT"/>
              </a:rPr>
              <a:t>Hard</a:t>
            </a:r>
            <a:r>
              <a:rPr sz="2400" b="1" spc="120" dirty="0">
                <a:solidFill>
                  <a:srgbClr val="006FBF"/>
                </a:solidFill>
                <a:latin typeface="Gill Sans MT"/>
                <a:cs typeface="Gill Sans MT"/>
              </a:rPr>
              <a:t> </a:t>
            </a:r>
            <a:r>
              <a:rPr sz="2400" b="1" spc="245" dirty="0">
                <a:solidFill>
                  <a:srgbClr val="006FBF"/>
                </a:solidFill>
                <a:latin typeface="Gill Sans MT"/>
                <a:cs typeface="Gill Sans MT"/>
              </a:rPr>
              <a:t>computing</a:t>
            </a:r>
            <a:endParaRPr sz="2400" dirty="0">
              <a:latin typeface="Gill Sans MT"/>
              <a:cs typeface="Gill Sans MT"/>
            </a:endParaRPr>
          </a:p>
        </p:txBody>
      </p:sp>
      <p:sp>
        <p:nvSpPr>
          <p:cNvPr id="4" name="object 4"/>
          <p:cNvSpPr txBox="1">
            <a:spLocks noGrp="1"/>
          </p:cNvSpPr>
          <p:nvPr>
            <p:ph type="title"/>
          </p:nvPr>
        </p:nvSpPr>
        <p:spPr>
          <a:xfrm>
            <a:off x="6051186" y="381830"/>
            <a:ext cx="4795490" cy="455894"/>
          </a:xfrm>
          <a:prstGeom prst="rect">
            <a:avLst/>
          </a:prstGeom>
        </p:spPr>
        <p:txBody>
          <a:bodyPr spcFirstLastPara="1" vert="horz" wrap="square" lIns="0" tIns="12065" rIns="0" bIns="0" rtlCol="0" anchor="ctr" anchorCtr="0">
            <a:spAutoFit/>
          </a:bodyPr>
          <a:lstStyle/>
          <a:p>
            <a:pPr marL="12700">
              <a:lnSpc>
                <a:spcPct val="100000"/>
              </a:lnSpc>
              <a:spcBef>
                <a:spcPts val="95"/>
              </a:spcBef>
              <a:tabLst>
                <a:tab pos="577850" algn="l"/>
              </a:tabLst>
            </a:pPr>
            <a:r>
              <a:rPr sz="2800" spc="350" dirty="0"/>
              <a:t>vs	</a:t>
            </a:r>
            <a:r>
              <a:rPr sz="2800" b="1" spc="240" dirty="0">
                <a:solidFill>
                  <a:srgbClr val="0070C0"/>
                </a:solidFill>
              </a:rPr>
              <a:t>Soft</a:t>
            </a:r>
            <a:r>
              <a:rPr sz="2800" b="1" spc="95" dirty="0">
                <a:solidFill>
                  <a:srgbClr val="0070C0"/>
                </a:solidFill>
              </a:rPr>
              <a:t> </a:t>
            </a:r>
            <a:r>
              <a:rPr sz="2800" b="1" spc="245" dirty="0">
                <a:solidFill>
                  <a:srgbClr val="0070C0"/>
                </a:solidFill>
              </a:rPr>
              <a:t>computing</a:t>
            </a:r>
            <a:endParaRPr sz="2800" b="1" dirty="0">
              <a:solidFill>
                <a:srgbClr val="0070C0"/>
              </a:solidFill>
            </a:endParaRPr>
          </a:p>
        </p:txBody>
      </p:sp>
      <p:graphicFrame>
        <p:nvGraphicFramePr>
          <p:cNvPr id="5" name="object 5"/>
          <p:cNvGraphicFramePr>
            <a:graphicFrameLocks noGrp="1"/>
          </p:cNvGraphicFramePr>
          <p:nvPr>
            <p:extLst>
              <p:ext uri="{D42A27DB-BD31-4B8C-83A1-F6EECF244321}">
                <p14:modId xmlns:p14="http://schemas.microsoft.com/office/powerpoint/2010/main" val="3371854344"/>
              </p:ext>
            </p:extLst>
          </p:nvPr>
        </p:nvGraphicFramePr>
        <p:xfrm>
          <a:off x="906236" y="1140460"/>
          <a:ext cx="10203198" cy="5212080"/>
        </p:xfrm>
        <a:graphic>
          <a:graphicData uri="http://schemas.openxmlformats.org/drawingml/2006/table">
            <a:tbl>
              <a:tblPr firstRow="1" bandRow="1">
                <a:tableStyleId>{2D5ABB26-0587-4C30-8999-92F81FD0307C}</a:tableStyleId>
              </a:tblPr>
              <a:tblGrid>
                <a:gridCol w="5220063">
                  <a:extLst>
                    <a:ext uri="{9D8B030D-6E8A-4147-A177-3AD203B41FA5}">
                      <a16:colId xmlns:a16="http://schemas.microsoft.com/office/drawing/2014/main" val="20000"/>
                    </a:ext>
                  </a:extLst>
                </a:gridCol>
                <a:gridCol w="4983135">
                  <a:extLst>
                    <a:ext uri="{9D8B030D-6E8A-4147-A177-3AD203B41FA5}">
                      <a16:colId xmlns:a16="http://schemas.microsoft.com/office/drawing/2014/main" val="20001"/>
                    </a:ext>
                  </a:extLst>
                </a:gridCol>
              </a:tblGrid>
              <a:tr h="365760">
                <a:tc>
                  <a:txBody>
                    <a:bodyPr/>
                    <a:lstStyle/>
                    <a:p>
                      <a:pPr marL="701040">
                        <a:lnSpc>
                          <a:spcPct val="100000"/>
                        </a:lnSpc>
                        <a:spcBef>
                          <a:spcPts val="360"/>
                        </a:spcBef>
                      </a:pPr>
                      <a:r>
                        <a:rPr sz="1800" b="1" spc="140" dirty="0">
                          <a:solidFill>
                            <a:srgbClr val="001F5F"/>
                          </a:solidFill>
                          <a:latin typeface="Gill Sans MT"/>
                          <a:cs typeface="Gill Sans MT"/>
                        </a:rPr>
                        <a:t>Hard</a:t>
                      </a:r>
                      <a:r>
                        <a:rPr sz="1800" b="1" spc="70" dirty="0">
                          <a:solidFill>
                            <a:srgbClr val="001F5F"/>
                          </a:solidFill>
                          <a:latin typeface="Gill Sans MT"/>
                          <a:cs typeface="Gill Sans MT"/>
                        </a:rPr>
                        <a:t> </a:t>
                      </a:r>
                      <a:r>
                        <a:rPr sz="1800" b="1" spc="165" dirty="0">
                          <a:solidFill>
                            <a:srgbClr val="001F5F"/>
                          </a:solidFill>
                          <a:latin typeface="Gill Sans MT"/>
                          <a:cs typeface="Gill Sans MT"/>
                        </a:rPr>
                        <a:t>Computing</a:t>
                      </a:r>
                      <a:endParaRPr sz="1800">
                        <a:latin typeface="Gill Sans MT"/>
                        <a:cs typeface="Gill Sans MT"/>
                      </a:endParaRPr>
                    </a:p>
                  </a:txBody>
                  <a:tcPr marL="0" marR="0"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00AFEF"/>
                    </a:solidFill>
                  </a:tcPr>
                </a:tc>
                <a:tc>
                  <a:txBody>
                    <a:bodyPr/>
                    <a:lstStyle/>
                    <a:p>
                      <a:pPr algn="ctr">
                        <a:lnSpc>
                          <a:spcPct val="100000"/>
                        </a:lnSpc>
                        <a:spcBef>
                          <a:spcPts val="360"/>
                        </a:spcBef>
                      </a:pPr>
                      <a:r>
                        <a:rPr sz="1800" b="1" spc="180" dirty="0">
                          <a:solidFill>
                            <a:srgbClr val="001F5F"/>
                          </a:solidFill>
                          <a:latin typeface="Gill Sans MT"/>
                          <a:cs typeface="Gill Sans MT"/>
                        </a:rPr>
                        <a:t>Soft</a:t>
                      </a:r>
                      <a:r>
                        <a:rPr sz="1800" b="1" spc="95" dirty="0">
                          <a:solidFill>
                            <a:srgbClr val="001F5F"/>
                          </a:solidFill>
                          <a:latin typeface="Gill Sans MT"/>
                          <a:cs typeface="Gill Sans MT"/>
                        </a:rPr>
                        <a:t> </a:t>
                      </a:r>
                      <a:r>
                        <a:rPr sz="1800" b="1" spc="190" dirty="0">
                          <a:solidFill>
                            <a:srgbClr val="001F5F"/>
                          </a:solidFill>
                          <a:latin typeface="Gill Sans MT"/>
                          <a:cs typeface="Gill Sans MT"/>
                        </a:rPr>
                        <a:t>computing</a:t>
                      </a:r>
                      <a:endParaRPr sz="1800" dirty="0">
                        <a:latin typeface="Gill Sans MT"/>
                        <a:cs typeface="Gill Sans MT"/>
                      </a:endParaRPr>
                    </a:p>
                  </a:txBody>
                  <a:tcPr marL="0" marR="0"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00AFEF"/>
                    </a:solidFill>
                  </a:tcPr>
                </a:tc>
                <a:extLst>
                  <a:ext uri="{0D108BD9-81ED-4DB2-BD59-A6C34878D82A}">
                    <a16:rowId xmlns:a16="http://schemas.microsoft.com/office/drawing/2014/main" val="10000"/>
                  </a:ext>
                </a:extLst>
              </a:tr>
              <a:tr h="640080">
                <a:tc>
                  <a:txBody>
                    <a:bodyPr/>
                    <a:lstStyle/>
                    <a:p>
                      <a:pPr marL="90170" marR="419100">
                        <a:lnSpc>
                          <a:spcPct val="100000"/>
                        </a:lnSpc>
                        <a:spcBef>
                          <a:spcPts val="355"/>
                        </a:spcBef>
                      </a:pPr>
                      <a:r>
                        <a:rPr sz="1800" spc="85" dirty="0">
                          <a:solidFill>
                            <a:srgbClr val="001F5F"/>
                          </a:solidFill>
                          <a:latin typeface="Trebuchet MS"/>
                          <a:cs typeface="Trebuchet MS"/>
                        </a:rPr>
                        <a:t>Precisely</a:t>
                      </a:r>
                      <a:r>
                        <a:rPr sz="1800" dirty="0">
                          <a:solidFill>
                            <a:srgbClr val="001F5F"/>
                          </a:solidFill>
                          <a:latin typeface="Trebuchet MS"/>
                          <a:cs typeface="Trebuchet MS"/>
                        </a:rPr>
                        <a:t> </a:t>
                      </a:r>
                      <a:r>
                        <a:rPr sz="1800" spc="95" dirty="0">
                          <a:solidFill>
                            <a:srgbClr val="001F5F"/>
                          </a:solidFill>
                          <a:latin typeface="Trebuchet MS"/>
                          <a:cs typeface="Trebuchet MS"/>
                        </a:rPr>
                        <a:t>stated</a:t>
                      </a:r>
                      <a:r>
                        <a:rPr sz="1800" dirty="0">
                          <a:solidFill>
                            <a:srgbClr val="001F5F"/>
                          </a:solidFill>
                          <a:latin typeface="Trebuchet MS"/>
                          <a:cs typeface="Trebuchet MS"/>
                        </a:rPr>
                        <a:t> </a:t>
                      </a:r>
                      <a:r>
                        <a:rPr sz="1800" spc="75" dirty="0">
                          <a:solidFill>
                            <a:srgbClr val="001F5F"/>
                          </a:solidFill>
                          <a:latin typeface="Trebuchet MS"/>
                          <a:cs typeface="Trebuchet MS"/>
                        </a:rPr>
                        <a:t>analytical </a:t>
                      </a:r>
                      <a:r>
                        <a:rPr sz="1800" spc="-530" dirty="0">
                          <a:solidFill>
                            <a:srgbClr val="001F5F"/>
                          </a:solidFill>
                          <a:latin typeface="Trebuchet MS"/>
                          <a:cs typeface="Trebuchet MS"/>
                        </a:rPr>
                        <a:t> </a:t>
                      </a:r>
                      <a:r>
                        <a:rPr sz="1800" spc="120" dirty="0">
                          <a:solidFill>
                            <a:srgbClr val="001F5F"/>
                          </a:solidFill>
                          <a:latin typeface="Trebuchet MS"/>
                          <a:cs typeface="Trebuchet MS"/>
                        </a:rPr>
                        <a:t>model</a:t>
                      </a:r>
                      <a:r>
                        <a:rPr sz="1800" spc="25" dirty="0">
                          <a:solidFill>
                            <a:srgbClr val="001F5F"/>
                          </a:solidFill>
                          <a:latin typeface="Trebuchet MS"/>
                          <a:cs typeface="Trebuchet MS"/>
                        </a:rPr>
                        <a:t> </a:t>
                      </a:r>
                      <a:r>
                        <a:rPr sz="1800" spc="85" dirty="0">
                          <a:solidFill>
                            <a:srgbClr val="001F5F"/>
                          </a:solidFill>
                          <a:latin typeface="Trebuchet MS"/>
                          <a:cs typeface="Trebuchet MS"/>
                        </a:rPr>
                        <a:t>required</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CFD7E7"/>
                    </a:solidFill>
                  </a:tcPr>
                </a:tc>
                <a:tc>
                  <a:txBody>
                    <a:bodyPr/>
                    <a:lstStyle/>
                    <a:p>
                      <a:pPr marL="89535">
                        <a:lnSpc>
                          <a:spcPct val="100000"/>
                        </a:lnSpc>
                        <a:spcBef>
                          <a:spcPts val="355"/>
                        </a:spcBef>
                      </a:pPr>
                      <a:r>
                        <a:rPr sz="1800" spc="100" dirty="0">
                          <a:solidFill>
                            <a:srgbClr val="001F5F"/>
                          </a:solidFill>
                          <a:latin typeface="Trebuchet MS"/>
                          <a:cs typeface="Trebuchet MS"/>
                        </a:rPr>
                        <a:t>Imprecision</a:t>
                      </a:r>
                      <a:r>
                        <a:rPr sz="1800" spc="5" dirty="0">
                          <a:solidFill>
                            <a:srgbClr val="001F5F"/>
                          </a:solidFill>
                          <a:latin typeface="Trebuchet MS"/>
                          <a:cs typeface="Trebuchet MS"/>
                        </a:rPr>
                        <a:t> </a:t>
                      </a:r>
                      <a:r>
                        <a:rPr sz="1800" spc="95" dirty="0">
                          <a:solidFill>
                            <a:srgbClr val="001F5F"/>
                          </a:solidFill>
                          <a:latin typeface="Trebuchet MS"/>
                          <a:cs typeface="Trebuchet MS"/>
                        </a:rPr>
                        <a:t>is</a:t>
                      </a:r>
                      <a:r>
                        <a:rPr sz="1800" spc="10" dirty="0">
                          <a:solidFill>
                            <a:srgbClr val="001F5F"/>
                          </a:solidFill>
                          <a:latin typeface="Trebuchet MS"/>
                          <a:cs typeface="Trebuchet MS"/>
                        </a:rPr>
                        <a:t> </a:t>
                      </a:r>
                      <a:r>
                        <a:rPr sz="1800" spc="65" dirty="0">
                          <a:solidFill>
                            <a:srgbClr val="001F5F"/>
                          </a:solidFill>
                          <a:latin typeface="Trebuchet MS"/>
                          <a:cs typeface="Trebuchet MS"/>
                        </a:rPr>
                        <a:t>tolerable</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CFD7E7"/>
                    </a:solidFill>
                  </a:tcPr>
                </a:tc>
                <a:extLst>
                  <a:ext uri="{0D108BD9-81ED-4DB2-BD59-A6C34878D82A}">
                    <a16:rowId xmlns:a16="http://schemas.microsoft.com/office/drawing/2014/main" val="10001"/>
                  </a:ext>
                </a:extLst>
              </a:tr>
              <a:tr h="640080">
                <a:tc>
                  <a:txBody>
                    <a:bodyPr/>
                    <a:lstStyle/>
                    <a:p>
                      <a:pPr marL="90170" marR="695960">
                        <a:lnSpc>
                          <a:spcPct val="100000"/>
                        </a:lnSpc>
                        <a:spcBef>
                          <a:spcPts val="365"/>
                        </a:spcBef>
                      </a:pPr>
                      <a:r>
                        <a:rPr sz="1800" spc="135" dirty="0">
                          <a:solidFill>
                            <a:srgbClr val="001F5F"/>
                          </a:solidFill>
                          <a:latin typeface="Trebuchet MS"/>
                          <a:cs typeface="Trebuchet MS"/>
                        </a:rPr>
                        <a:t>More</a:t>
                      </a:r>
                      <a:r>
                        <a:rPr sz="1800" spc="5" dirty="0">
                          <a:solidFill>
                            <a:srgbClr val="001F5F"/>
                          </a:solidFill>
                          <a:latin typeface="Trebuchet MS"/>
                          <a:cs typeface="Trebuchet MS"/>
                        </a:rPr>
                        <a:t> </a:t>
                      </a:r>
                      <a:r>
                        <a:rPr sz="1800" spc="110" dirty="0">
                          <a:solidFill>
                            <a:srgbClr val="001F5F"/>
                          </a:solidFill>
                          <a:latin typeface="Trebuchet MS"/>
                          <a:cs typeface="Trebuchet MS"/>
                        </a:rPr>
                        <a:t>Computation</a:t>
                      </a:r>
                      <a:r>
                        <a:rPr sz="1800" spc="10" dirty="0">
                          <a:solidFill>
                            <a:srgbClr val="001F5F"/>
                          </a:solidFill>
                          <a:latin typeface="Trebuchet MS"/>
                          <a:cs typeface="Trebuchet MS"/>
                        </a:rPr>
                        <a:t> </a:t>
                      </a:r>
                      <a:r>
                        <a:rPr sz="1800" spc="85" dirty="0">
                          <a:solidFill>
                            <a:srgbClr val="001F5F"/>
                          </a:solidFill>
                          <a:latin typeface="Trebuchet MS"/>
                          <a:cs typeface="Trebuchet MS"/>
                        </a:rPr>
                        <a:t>time </a:t>
                      </a:r>
                      <a:r>
                        <a:rPr sz="1800" spc="-530" dirty="0">
                          <a:solidFill>
                            <a:srgbClr val="001F5F"/>
                          </a:solidFill>
                          <a:latin typeface="Trebuchet MS"/>
                          <a:cs typeface="Trebuchet MS"/>
                        </a:rPr>
                        <a:t> </a:t>
                      </a:r>
                      <a:r>
                        <a:rPr sz="1800" spc="90" dirty="0">
                          <a:solidFill>
                            <a:srgbClr val="001F5F"/>
                          </a:solidFill>
                          <a:latin typeface="Trebuchet MS"/>
                          <a:cs typeface="Trebuchet MS"/>
                        </a:rPr>
                        <a:t>required</a:t>
                      </a:r>
                      <a:endParaRPr sz="1800">
                        <a:latin typeface="Trebuchet MS"/>
                        <a:cs typeface="Trebuchet MS"/>
                      </a:endParaRPr>
                    </a:p>
                  </a:txBody>
                  <a:tcPr marL="0" marR="0" marT="4635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8ECF3"/>
                    </a:solidFill>
                  </a:tcPr>
                </a:tc>
                <a:tc>
                  <a:txBody>
                    <a:bodyPr/>
                    <a:lstStyle/>
                    <a:p>
                      <a:pPr marL="89535" marR="436880">
                        <a:lnSpc>
                          <a:spcPct val="100000"/>
                        </a:lnSpc>
                        <a:spcBef>
                          <a:spcPts val="365"/>
                        </a:spcBef>
                      </a:pPr>
                      <a:r>
                        <a:rPr sz="1800" spc="185" dirty="0">
                          <a:solidFill>
                            <a:srgbClr val="001F5F"/>
                          </a:solidFill>
                          <a:latin typeface="Trebuchet MS"/>
                          <a:cs typeface="Trebuchet MS"/>
                        </a:rPr>
                        <a:t>As </a:t>
                      </a:r>
                      <a:r>
                        <a:rPr sz="1800" spc="-15" dirty="0">
                          <a:solidFill>
                            <a:srgbClr val="001F5F"/>
                          </a:solidFill>
                          <a:latin typeface="Trebuchet MS"/>
                          <a:cs typeface="Trebuchet MS"/>
                        </a:rPr>
                        <a:t>it </a:t>
                      </a:r>
                      <a:r>
                        <a:rPr sz="1800" spc="114" dirty="0">
                          <a:solidFill>
                            <a:srgbClr val="001F5F"/>
                          </a:solidFill>
                          <a:latin typeface="Trebuchet MS"/>
                          <a:cs typeface="Trebuchet MS"/>
                        </a:rPr>
                        <a:t>involves </a:t>
                      </a:r>
                      <a:r>
                        <a:rPr sz="1800" spc="55" dirty="0">
                          <a:solidFill>
                            <a:srgbClr val="001F5F"/>
                          </a:solidFill>
                          <a:latin typeface="Trebuchet MS"/>
                          <a:cs typeface="Trebuchet MS"/>
                        </a:rPr>
                        <a:t>intelligent </a:t>
                      </a:r>
                      <a:r>
                        <a:rPr sz="1800" spc="95" dirty="0">
                          <a:solidFill>
                            <a:srgbClr val="001F5F"/>
                          </a:solidFill>
                          <a:latin typeface="Trebuchet MS"/>
                          <a:cs typeface="Trebuchet MS"/>
                        </a:rPr>
                        <a:t>computational </a:t>
                      </a:r>
                      <a:r>
                        <a:rPr sz="1800" spc="100" dirty="0">
                          <a:solidFill>
                            <a:srgbClr val="001F5F"/>
                          </a:solidFill>
                          <a:latin typeface="Trebuchet MS"/>
                          <a:cs typeface="Trebuchet MS"/>
                        </a:rPr>
                        <a:t> </a:t>
                      </a:r>
                      <a:r>
                        <a:rPr sz="1800" spc="90" dirty="0">
                          <a:solidFill>
                            <a:srgbClr val="001F5F"/>
                          </a:solidFill>
                          <a:latin typeface="Trebuchet MS"/>
                          <a:cs typeface="Trebuchet MS"/>
                        </a:rPr>
                        <a:t>steps,</a:t>
                      </a:r>
                      <a:r>
                        <a:rPr sz="1800" spc="25" dirty="0">
                          <a:solidFill>
                            <a:srgbClr val="001F5F"/>
                          </a:solidFill>
                          <a:latin typeface="Trebuchet MS"/>
                          <a:cs typeface="Trebuchet MS"/>
                        </a:rPr>
                        <a:t> </a:t>
                      </a:r>
                      <a:r>
                        <a:rPr sz="1800" spc="95" dirty="0">
                          <a:solidFill>
                            <a:srgbClr val="001F5F"/>
                          </a:solidFill>
                          <a:latin typeface="Trebuchet MS"/>
                          <a:cs typeface="Trebuchet MS"/>
                        </a:rPr>
                        <a:t>computational</a:t>
                      </a:r>
                      <a:r>
                        <a:rPr sz="1800" spc="30" dirty="0">
                          <a:solidFill>
                            <a:srgbClr val="001F5F"/>
                          </a:solidFill>
                          <a:latin typeface="Trebuchet MS"/>
                          <a:cs typeface="Trebuchet MS"/>
                        </a:rPr>
                        <a:t> </a:t>
                      </a:r>
                      <a:r>
                        <a:rPr sz="1800" spc="85" dirty="0">
                          <a:solidFill>
                            <a:srgbClr val="001F5F"/>
                          </a:solidFill>
                          <a:latin typeface="Trebuchet MS"/>
                          <a:cs typeface="Trebuchet MS"/>
                        </a:rPr>
                        <a:t>time</a:t>
                      </a:r>
                      <a:r>
                        <a:rPr sz="1800" spc="15" dirty="0">
                          <a:solidFill>
                            <a:srgbClr val="001F5F"/>
                          </a:solidFill>
                          <a:latin typeface="Trebuchet MS"/>
                          <a:cs typeface="Trebuchet MS"/>
                        </a:rPr>
                        <a:t> </a:t>
                      </a:r>
                      <a:r>
                        <a:rPr sz="1800" spc="90" dirty="0">
                          <a:solidFill>
                            <a:srgbClr val="001F5F"/>
                          </a:solidFill>
                          <a:latin typeface="Trebuchet MS"/>
                          <a:cs typeface="Trebuchet MS"/>
                        </a:rPr>
                        <a:t>required</a:t>
                      </a:r>
                      <a:r>
                        <a:rPr sz="1800" spc="25" dirty="0">
                          <a:solidFill>
                            <a:srgbClr val="001F5F"/>
                          </a:solidFill>
                          <a:latin typeface="Trebuchet MS"/>
                          <a:cs typeface="Trebuchet MS"/>
                        </a:rPr>
                        <a:t> </a:t>
                      </a:r>
                      <a:r>
                        <a:rPr sz="1800" spc="95" dirty="0">
                          <a:solidFill>
                            <a:srgbClr val="001F5F"/>
                          </a:solidFill>
                          <a:latin typeface="Trebuchet MS"/>
                          <a:cs typeface="Trebuchet MS"/>
                        </a:rPr>
                        <a:t>is</a:t>
                      </a:r>
                      <a:r>
                        <a:rPr sz="1800" spc="20" dirty="0">
                          <a:solidFill>
                            <a:srgbClr val="001F5F"/>
                          </a:solidFill>
                          <a:latin typeface="Trebuchet MS"/>
                          <a:cs typeface="Trebuchet MS"/>
                        </a:rPr>
                        <a:t> </a:t>
                      </a:r>
                      <a:r>
                        <a:rPr sz="1800" spc="120" dirty="0">
                          <a:solidFill>
                            <a:srgbClr val="001F5F"/>
                          </a:solidFill>
                          <a:latin typeface="Trebuchet MS"/>
                          <a:cs typeface="Trebuchet MS"/>
                        </a:rPr>
                        <a:t>less</a:t>
                      </a:r>
                      <a:endParaRPr sz="1800">
                        <a:latin typeface="Trebuchet MS"/>
                        <a:cs typeface="Trebuchet MS"/>
                      </a:endParaRPr>
                    </a:p>
                  </a:txBody>
                  <a:tcPr marL="0" marR="0" marT="4635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8ECF3"/>
                    </a:solidFill>
                  </a:tcPr>
                </a:tc>
                <a:extLst>
                  <a:ext uri="{0D108BD9-81ED-4DB2-BD59-A6C34878D82A}">
                    <a16:rowId xmlns:a16="http://schemas.microsoft.com/office/drawing/2014/main" val="10002"/>
                  </a:ext>
                </a:extLst>
              </a:tr>
              <a:tr h="914400">
                <a:tc>
                  <a:txBody>
                    <a:bodyPr/>
                    <a:lstStyle/>
                    <a:p>
                      <a:pPr marL="90170" marR="214629">
                        <a:lnSpc>
                          <a:spcPct val="100000"/>
                        </a:lnSpc>
                        <a:spcBef>
                          <a:spcPts val="360"/>
                        </a:spcBef>
                      </a:pPr>
                      <a:r>
                        <a:rPr sz="1800" dirty="0">
                          <a:solidFill>
                            <a:srgbClr val="001F5F"/>
                          </a:solidFill>
                          <a:latin typeface="Trebuchet MS"/>
                          <a:cs typeface="Trebuchet MS"/>
                        </a:rPr>
                        <a:t>It</a:t>
                      </a:r>
                      <a:r>
                        <a:rPr sz="1800" spc="30" dirty="0">
                          <a:solidFill>
                            <a:srgbClr val="001F5F"/>
                          </a:solidFill>
                          <a:latin typeface="Trebuchet MS"/>
                          <a:cs typeface="Trebuchet MS"/>
                        </a:rPr>
                        <a:t> </a:t>
                      </a:r>
                      <a:r>
                        <a:rPr sz="1800" spc="110" dirty="0">
                          <a:solidFill>
                            <a:srgbClr val="001F5F"/>
                          </a:solidFill>
                          <a:latin typeface="Trebuchet MS"/>
                          <a:cs typeface="Trebuchet MS"/>
                        </a:rPr>
                        <a:t>involves</a:t>
                      </a:r>
                      <a:r>
                        <a:rPr sz="1800" spc="20" dirty="0">
                          <a:solidFill>
                            <a:srgbClr val="001F5F"/>
                          </a:solidFill>
                          <a:latin typeface="Trebuchet MS"/>
                          <a:cs typeface="Trebuchet MS"/>
                        </a:rPr>
                        <a:t> </a:t>
                      </a:r>
                      <a:r>
                        <a:rPr sz="1800" spc="105" dirty="0">
                          <a:solidFill>
                            <a:srgbClr val="001F5F"/>
                          </a:solidFill>
                          <a:latin typeface="Trebuchet MS"/>
                          <a:cs typeface="Trebuchet MS"/>
                        </a:rPr>
                        <a:t>binary</a:t>
                      </a:r>
                      <a:r>
                        <a:rPr sz="1800" spc="25" dirty="0">
                          <a:solidFill>
                            <a:srgbClr val="001F5F"/>
                          </a:solidFill>
                          <a:latin typeface="Trebuchet MS"/>
                          <a:cs typeface="Trebuchet MS"/>
                        </a:rPr>
                        <a:t> </a:t>
                      </a:r>
                      <a:r>
                        <a:rPr sz="1800" spc="80" dirty="0">
                          <a:solidFill>
                            <a:srgbClr val="001F5F"/>
                          </a:solidFill>
                          <a:latin typeface="Trebuchet MS"/>
                          <a:cs typeface="Trebuchet MS"/>
                        </a:rPr>
                        <a:t>logic</a:t>
                      </a:r>
                      <a:r>
                        <a:rPr sz="1800" spc="20" dirty="0">
                          <a:solidFill>
                            <a:srgbClr val="001F5F"/>
                          </a:solidFill>
                          <a:latin typeface="Trebuchet MS"/>
                          <a:cs typeface="Trebuchet MS"/>
                        </a:rPr>
                        <a:t> </a:t>
                      </a:r>
                      <a:r>
                        <a:rPr sz="1800" spc="85" dirty="0">
                          <a:solidFill>
                            <a:srgbClr val="001F5F"/>
                          </a:solidFill>
                          <a:latin typeface="Trebuchet MS"/>
                          <a:cs typeface="Trebuchet MS"/>
                        </a:rPr>
                        <a:t>crisp </a:t>
                      </a:r>
                      <a:r>
                        <a:rPr sz="1800" spc="-530" dirty="0">
                          <a:solidFill>
                            <a:srgbClr val="001F5F"/>
                          </a:solidFill>
                          <a:latin typeface="Trebuchet MS"/>
                          <a:cs typeface="Trebuchet MS"/>
                        </a:rPr>
                        <a:t> </a:t>
                      </a:r>
                      <a:r>
                        <a:rPr sz="1800" spc="160" dirty="0">
                          <a:solidFill>
                            <a:srgbClr val="001F5F"/>
                          </a:solidFill>
                          <a:latin typeface="Trebuchet MS"/>
                          <a:cs typeface="Trebuchet MS"/>
                        </a:rPr>
                        <a:t>systems </a:t>
                      </a:r>
                      <a:r>
                        <a:rPr sz="1800" spc="145" dirty="0">
                          <a:solidFill>
                            <a:srgbClr val="001F5F"/>
                          </a:solidFill>
                          <a:latin typeface="Trebuchet MS"/>
                          <a:cs typeface="Trebuchet MS"/>
                        </a:rPr>
                        <a:t>and </a:t>
                      </a:r>
                      <a:r>
                        <a:rPr sz="1800" spc="100" dirty="0">
                          <a:solidFill>
                            <a:srgbClr val="001F5F"/>
                          </a:solidFill>
                          <a:latin typeface="Trebuchet MS"/>
                          <a:cs typeface="Trebuchet MS"/>
                        </a:rPr>
                        <a:t>numerical </a:t>
                      </a:r>
                      <a:r>
                        <a:rPr sz="1800" spc="105" dirty="0">
                          <a:solidFill>
                            <a:srgbClr val="001F5F"/>
                          </a:solidFill>
                          <a:latin typeface="Trebuchet MS"/>
                          <a:cs typeface="Trebuchet MS"/>
                        </a:rPr>
                        <a:t> </a:t>
                      </a:r>
                      <a:r>
                        <a:rPr sz="1800" spc="120" dirty="0">
                          <a:solidFill>
                            <a:srgbClr val="001F5F"/>
                          </a:solidFill>
                          <a:latin typeface="Trebuchet MS"/>
                          <a:cs typeface="Trebuchet MS"/>
                        </a:rPr>
                        <a:t>analysis</a:t>
                      </a:r>
                      <a:endParaRPr sz="1800">
                        <a:latin typeface="Trebuchet MS"/>
                        <a:cs typeface="Trebuchet MS"/>
                      </a:endParaRPr>
                    </a:p>
                  </a:txBody>
                  <a:tcPr marL="0" marR="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FD7E7"/>
                    </a:solidFill>
                  </a:tcPr>
                </a:tc>
                <a:tc>
                  <a:txBody>
                    <a:bodyPr/>
                    <a:lstStyle/>
                    <a:p>
                      <a:pPr marL="89535" marR="303530">
                        <a:lnSpc>
                          <a:spcPct val="100000"/>
                        </a:lnSpc>
                        <a:spcBef>
                          <a:spcPts val="360"/>
                        </a:spcBef>
                      </a:pPr>
                      <a:r>
                        <a:rPr sz="1800" spc="5" dirty="0">
                          <a:solidFill>
                            <a:srgbClr val="001F5F"/>
                          </a:solidFill>
                          <a:latin typeface="Trebuchet MS"/>
                          <a:cs typeface="Trebuchet MS"/>
                        </a:rPr>
                        <a:t>It</a:t>
                      </a:r>
                      <a:r>
                        <a:rPr sz="1800" spc="15" dirty="0">
                          <a:solidFill>
                            <a:srgbClr val="001F5F"/>
                          </a:solidFill>
                          <a:latin typeface="Trebuchet MS"/>
                          <a:cs typeface="Trebuchet MS"/>
                        </a:rPr>
                        <a:t> </a:t>
                      </a:r>
                      <a:r>
                        <a:rPr sz="1800" spc="114" dirty="0">
                          <a:solidFill>
                            <a:srgbClr val="001F5F"/>
                          </a:solidFill>
                          <a:latin typeface="Trebuchet MS"/>
                          <a:cs typeface="Trebuchet MS"/>
                        </a:rPr>
                        <a:t>involves</a:t>
                      </a:r>
                      <a:r>
                        <a:rPr sz="1800" spc="30" dirty="0">
                          <a:solidFill>
                            <a:srgbClr val="001F5F"/>
                          </a:solidFill>
                          <a:latin typeface="Trebuchet MS"/>
                          <a:cs typeface="Trebuchet MS"/>
                        </a:rPr>
                        <a:t> </a:t>
                      </a:r>
                      <a:r>
                        <a:rPr sz="1800" spc="100" dirty="0">
                          <a:solidFill>
                            <a:srgbClr val="001F5F"/>
                          </a:solidFill>
                          <a:latin typeface="Trebuchet MS"/>
                          <a:cs typeface="Trebuchet MS"/>
                        </a:rPr>
                        <a:t>nature</a:t>
                      </a:r>
                      <a:r>
                        <a:rPr sz="1800" spc="20" dirty="0">
                          <a:solidFill>
                            <a:srgbClr val="001F5F"/>
                          </a:solidFill>
                          <a:latin typeface="Trebuchet MS"/>
                          <a:cs typeface="Trebuchet MS"/>
                        </a:rPr>
                        <a:t> </a:t>
                      </a:r>
                      <a:r>
                        <a:rPr sz="1800" spc="90" dirty="0">
                          <a:solidFill>
                            <a:srgbClr val="001F5F"/>
                          </a:solidFill>
                          <a:latin typeface="Trebuchet MS"/>
                          <a:cs typeface="Trebuchet MS"/>
                        </a:rPr>
                        <a:t>inspired</a:t>
                      </a:r>
                      <a:r>
                        <a:rPr sz="1800" spc="20" dirty="0">
                          <a:solidFill>
                            <a:srgbClr val="001F5F"/>
                          </a:solidFill>
                          <a:latin typeface="Trebuchet MS"/>
                          <a:cs typeface="Trebuchet MS"/>
                        </a:rPr>
                        <a:t> </a:t>
                      </a:r>
                      <a:r>
                        <a:rPr sz="1800" spc="160" dirty="0">
                          <a:solidFill>
                            <a:srgbClr val="001F5F"/>
                          </a:solidFill>
                          <a:latin typeface="Trebuchet MS"/>
                          <a:cs typeface="Trebuchet MS"/>
                        </a:rPr>
                        <a:t>systems</a:t>
                      </a:r>
                      <a:r>
                        <a:rPr sz="1800" spc="30" dirty="0">
                          <a:solidFill>
                            <a:srgbClr val="001F5F"/>
                          </a:solidFill>
                          <a:latin typeface="Trebuchet MS"/>
                          <a:cs typeface="Trebuchet MS"/>
                        </a:rPr>
                        <a:t> </a:t>
                      </a:r>
                      <a:r>
                        <a:rPr sz="1800" spc="145" dirty="0">
                          <a:solidFill>
                            <a:srgbClr val="001F5F"/>
                          </a:solidFill>
                          <a:latin typeface="Trebuchet MS"/>
                          <a:cs typeface="Trebuchet MS"/>
                        </a:rPr>
                        <a:t>such</a:t>
                      </a:r>
                      <a:r>
                        <a:rPr sz="1800" spc="30" dirty="0">
                          <a:solidFill>
                            <a:srgbClr val="001F5F"/>
                          </a:solidFill>
                          <a:latin typeface="Trebuchet MS"/>
                          <a:cs typeface="Trebuchet MS"/>
                        </a:rPr>
                        <a:t> </a:t>
                      </a:r>
                      <a:r>
                        <a:rPr sz="1800" spc="175" dirty="0">
                          <a:solidFill>
                            <a:srgbClr val="001F5F"/>
                          </a:solidFill>
                          <a:latin typeface="Trebuchet MS"/>
                          <a:cs typeface="Trebuchet MS"/>
                        </a:rPr>
                        <a:t>as </a:t>
                      </a:r>
                      <a:r>
                        <a:rPr sz="1800" spc="-530" dirty="0">
                          <a:solidFill>
                            <a:srgbClr val="001F5F"/>
                          </a:solidFill>
                          <a:latin typeface="Trebuchet MS"/>
                          <a:cs typeface="Trebuchet MS"/>
                        </a:rPr>
                        <a:t> </a:t>
                      </a:r>
                      <a:r>
                        <a:rPr sz="1800" spc="95" dirty="0">
                          <a:solidFill>
                            <a:srgbClr val="001F5F"/>
                          </a:solidFill>
                          <a:latin typeface="Trebuchet MS"/>
                          <a:cs typeface="Trebuchet MS"/>
                        </a:rPr>
                        <a:t>neural </a:t>
                      </a:r>
                      <a:r>
                        <a:rPr sz="1800" spc="90" dirty="0">
                          <a:solidFill>
                            <a:srgbClr val="001F5F"/>
                          </a:solidFill>
                          <a:latin typeface="Trebuchet MS"/>
                          <a:cs typeface="Trebuchet MS"/>
                        </a:rPr>
                        <a:t>networks, fuzzy </a:t>
                      </a:r>
                      <a:r>
                        <a:rPr sz="1800" spc="80" dirty="0">
                          <a:solidFill>
                            <a:srgbClr val="001F5F"/>
                          </a:solidFill>
                          <a:latin typeface="Trebuchet MS"/>
                          <a:cs typeface="Trebuchet MS"/>
                        </a:rPr>
                        <a:t>logic </a:t>
                      </a:r>
                      <a:r>
                        <a:rPr sz="1800" spc="160" dirty="0">
                          <a:solidFill>
                            <a:srgbClr val="001F5F"/>
                          </a:solidFill>
                          <a:latin typeface="Trebuchet MS"/>
                          <a:cs typeface="Trebuchet MS"/>
                        </a:rPr>
                        <a:t>systems </a:t>
                      </a:r>
                      <a:r>
                        <a:rPr sz="1800" spc="145" dirty="0">
                          <a:solidFill>
                            <a:srgbClr val="001F5F"/>
                          </a:solidFill>
                          <a:latin typeface="Trebuchet MS"/>
                          <a:cs typeface="Trebuchet MS"/>
                        </a:rPr>
                        <a:t>and </a:t>
                      </a:r>
                      <a:r>
                        <a:rPr sz="1800" spc="150" dirty="0">
                          <a:solidFill>
                            <a:srgbClr val="001F5F"/>
                          </a:solidFill>
                          <a:latin typeface="Trebuchet MS"/>
                          <a:cs typeface="Trebuchet MS"/>
                        </a:rPr>
                        <a:t> </a:t>
                      </a:r>
                      <a:r>
                        <a:rPr sz="1800" spc="155" dirty="0">
                          <a:solidFill>
                            <a:srgbClr val="001F5F"/>
                          </a:solidFill>
                          <a:latin typeface="Trebuchet MS"/>
                          <a:cs typeface="Trebuchet MS"/>
                        </a:rPr>
                        <a:t>swarm</a:t>
                      </a:r>
                      <a:r>
                        <a:rPr sz="1800" spc="20" dirty="0">
                          <a:solidFill>
                            <a:srgbClr val="001F5F"/>
                          </a:solidFill>
                          <a:latin typeface="Trebuchet MS"/>
                          <a:cs typeface="Trebuchet MS"/>
                        </a:rPr>
                        <a:t> </a:t>
                      </a:r>
                      <a:r>
                        <a:rPr sz="1800" spc="55" dirty="0">
                          <a:solidFill>
                            <a:srgbClr val="001F5F"/>
                          </a:solidFill>
                          <a:latin typeface="Trebuchet MS"/>
                          <a:cs typeface="Trebuchet MS"/>
                        </a:rPr>
                        <a:t>intelligent</a:t>
                      </a:r>
                      <a:r>
                        <a:rPr sz="1800" spc="25" dirty="0">
                          <a:solidFill>
                            <a:srgbClr val="001F5F"/>
                          </a:solidFill>
                          <a:latin typeface="Trebuchet MS"/>
                          <a:cs typeface="Trebuchet MS"/>
                        </a:rPr>
                        <a:t> </a:t>
                      </a:r>
                      <a:r>
                        <a:rPr sz="1800" spc="120" dirty="0">
                          <a:solidFill>
                            <a:srgbClr val="001F5F"/>
                          </a:solidFill>
                          <a:latin typeface="Trebuchet MS"/>
                          <a:cs typeface="Trebuchet MS"/>
                        </a:rPr>
                        <a:t>system.</a:t>
                      </a:r>
                      <a:endParaRPr sz="1800">
                        <a:latin typeface="Trebuchet MS"/>
                        <a:cs typeface="Trebuchet MS"/>
                      </a:endParaRPr>
                    </a:p>
                  </a:txBody>
                  <a:tcPr marL="0" marR="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FD7E7"/>
                    </a:solidFill>
                  </a:tcPr>
                </a:tc>
                <a:extLst>
                  <a:ext uri="{0D108BD9-81ED-4DB2-BD59-A6C34878D82A}">
                    <a16:rowId xmlns:a16="http://schemas.microsoft.com/office/drawing/2014/main" val="10003"/>
                  </a:ext>
                </a:extLst>
              </a:tr>
              <a:tr h="640080">
                <a:tc>
                  <a:txBody>
                    <a:bodyPr/>
                    <a:lstStyle/>
                    <a:p>
                      <a:pPr marL="90170" marR="229870">
                        <a:lnSpc>
                          <a:spcPct val="100000"/>
                        </a:lnSpc>
                        <a:spcBef>
                          <a:spcPts val="359"/>
                        </a:spcBef>
                      </a:pPr>
                      <a:r>
                        <a:rPr sz="1800" spc="85" dirty="0">
                          <a:solidFill>
                            <a:srgbClr val="001F5F"/>
                          </a:solidFill>
                          <a:latin typeface="Trebuchet MS"/>
                          <a:cs typeface="Trebuchet MS"/>
                        </a:rPr>
                        <a:t>Precision</a:t>
                      </a:r>
                      <a:r>
                        <a:rPr sz="1800" spc="5" dirty="0">
                          <a:solidFill>
                            <a:srgbClr val="001F5F"/>
                          </a:solidFill>
                          <a:latin typeface="Trebuchet MS"/>
                          <a:cs typeface="Trebuchet MS"/>
                        </a:rPr>
                        <a:t> </a:t>
                      </a:r>
                      <a:r>
                        <a:rPr sz="1800" spc="100" dirty="0">
                          <a:solidFill>
                            <a:srgbClr val="001F5F"/>
                          </a:solidFill>
                          <a:latin typeface="Trebuchet MS"/>
                          <a:cs typeface="Trebuchet MS"/>
                        </a:rPr>
                        <a:t>is</a:t>
                      </a:r>
                      <a:r>
                        <a:rPr sz="1800" dirty="0">
                          <a:solidFill>
                            <a:srgbClr val="001F5F"/>
                          </a:solidFill>
                          <a:latin typeface="Trebuchet MS"/>
                          <a:cs typeface="Trebuchet MS"/>
                        </a:rPr>
                        <a:t> </a:t>
                      </a:r>
                      <a:r>
                        <a:rPr sz="1800" spc="130" dirty="0">
                          <a:solidFill>
                            <a:srgbClr val="001F5F"/>
                          </a:solidFill>
                          <a:latin typeface="Trebuchet MS"/>
                          <a:cs typeface="Trebuchet MS"/>
                        </a:rPr>
                        <a:t>observed</a:t>
                      </a:r>
                      <a:r>
                        <a:rPr sz="1800" spc="5" dirty="0">
                          <a:solidFill>
                            <a:srgbClr val="001F5F"/>
                          </a:solidFill>
                          <a:latin typeface="Trebuchet MS"/>
                          <a:cs typeface="Trebuchet MS"/>
                        </a:rPr>
                        <a:t> </a:t>
                      </a:r>
                      <a:r>
                        <a:rPr sz="1800" spc="65" dirty="0">
                          <a:solidFill>
                            <a:srgbClr val="001F5F"/>
                          </a:solidFill>
                          <a:latin typeface="Trebuchet MS"/>
                          <a:cs typeface="Trebuchet MS"/>
                        </a:rPr>
                        <a:t>within </a:t>
                      </a:r>
                      <a:r>
                        <a:rPr sz="1800" spc="-525" dirty="0">
                          <a:solidFill>
                            <a:srgbClr val="001F5F"/>
                          </a:solidFill>
                          <a:latin typeface="Trebuchet MS"/>
                          <a:cs typeface="Trebuchet MS"/>
                        </a:rPr>
                        <a:t> </a:t>
                      </a:r>
                      <a:r>
                        <a:rPr sz="1800" spc="85" dirty="0">
                          <a:solidFill>
                            <a:srgbClr val="001F5F"/>
                          </a:solidFill>
                          <a:latin typeface="Trebuchet MS"/>
                          <a:cs typeface="Trebuchet MS"/>
                        </a:rPr>
                        <a:t>the</a:t>
                      </a:r>
                      <a:r>
                        <a:rPr sz="1800" spc="20" dirty="0">
                          <a:solidFill>
                            <a:srgbClr val="001F5F"/>
                          </a:solidFill>
                          <a:latin typeface="Trebuchet MS"/>
                          <a:cs typeface="Trebuchet MS"/>
                        </a:rPr>
                        <a:t> </a:t>
                      </a:r>
                      <a:r>
                        <a:rPr sz="1800" spc="100" dirty="0">
                          <a:solidFill>
                            <a:srgbClr val="001F5F"/>
                          </a:solidFill>
                          <a:latin typeface="Trebuchet MS"/>
                          <a:cs typeface="Trebuchet MS"/>
                        </a:rPr>
                        <a:t>computation</a:t>
                      </a:r>
                      <a:endParaRPr sz="1800">
                        <a:latin typeface="Trebuchet MS"/>
                        <a:cs typeface="Trebuchet MS"/>
                      </a:endParaRPr>
                    </a:p>
                  </a:txBody>
                  <a:tcPr marL="0" marR="0" marT="45719"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8ECF3"/>
                    </a:solidFill>
                  </a:tcPr>
                </a:tc>
                <a:tc>
                  <a:txBody>
                    <a:bodyPr/>
                    <a:lstStyle/>
                    <a:p>
                      <a:pPr marL="89535" marR="1423035">
                        <a:lnSpc>
                          <a:spcPct val="100000"/>
                        </a:lnSpc>
                        <a:spcBef>
                          <a:spcPts val="359"/>
                        </a:spcBef>
                        <a:tabLst>
                          <a:tab pos="3249295" algn="l"/>
                        </a:tabLst>
                      </a:pPr>
                      <a:r>
                        <a:rPr sz="1800" spc="105" dirty="0">
                          <a:solidFill>
                            <a:srgbClr val="001F5F"/>
                          </a:solidFill>
                          <a:latin typeface="Trebuchet MS"/>
                          <a:cs typeface="Trebuchet MS"/>
                        </a:rPr>
                        <a:t>Approximation</a:t>
                      </a:r>
                      <a:r>
                        <a:rPr sz="1800" spc="45" dirty="0">
                          <a:solidFill>
                            <a:srgbClr val="001F5F"/>
                          </a:solidFill>
                          <a:latin typeface="Trebuchet MS"/>
                          <a:cs typeface="Trebuchet MS"/>
                        </a:rPr>
                        <a:t> </a:t>
                      </a:r>
                      <a:r>
                        <a:rPr sz="1800" spc="95" dirty="0">
                          <a:solidFill>
                            <a:srgbClr val="001F5F"/>
                          </a:solidFill>
                          <a:latin typeface="Trebuchet MS"/>
                          <a:cs typeface="Trebuchet MS"/>
                        </a:rPr>
                        <a:t>is</a:t>
                      </a:r>
                      <a:r>
                        <a:rPr sz="1800" spc="45" dirty="0">
                          <a:solidFill>
                            <a:srgbClr val="001F5F"/>
                          </a:solidFill>
                          <a:latin typeface="Trebuchet MS"/>
                          <a:cs typeface="Trebuchet MS"/>
                        </a:rPr>
                        <a:t> </a:t>
                      </a:r>
                      <a:r>
                        <a:rPr sz="1800" spc="95" dirty="0">
                          <a:solidFill>
                            <a:srgbClr val="001F5F"/>
                          </a:solidFill>
                          <a:latin typeface="Trebuchet MS"/>
                          <a:cs typeface="Trebuchet MS"/>
                        </a:rPr>
                        <a:t>obtai</a:t>
                      </a:r>
                      <a:r>
                        <a:rPr lang="en-US" sz="1800" spc="95" dirty="0">
                          <a:solidFill>
                            <a:srgbClr val="001F5F"/>
                          </a:solidFill>
                          <a:latin typeface="Trebuchet MS"/>
                          <a:cs typeface="Trebuchet MS"/>
                        </a:rPr>
                        <a:t>ned</a:t>
                      </a:r>
                      <a:r>
                        <a:rPr sz="1800" spc="95" dirty="0">
                          <a:solidFill>
                            <a:srgbClr val="001F5F"/>
                          </a:solidFill>
                          <a:latin typeface="Trebuchet MS"/>
                          <a:cs typeface="Trebuchet MS"/>
                        </a:rPr>
                        <a:t>	</a:t>
                      </a:r>
                      <a:r>
                        <a:rPr sz="1800" spc="65" dirty="0">
                          <a:solidFill>
                            <a:srgbClr val="001F5F"/>
                          </a:solidFill>
                          <a:latin typeface="Trebuchet MS"/>
                          <a:cs typeface="Trebuchet MS"/>
                        </a:rPr>
                        <a:t>in</a:t>
                      </a:r>
                      <a:r>
                        <a:rPr sz="1800" spc="-65" dirty="0">
                          <a:solidFill>
                            <a:srgbClr val="001F5F"/>
                          </a:solidFill>
                          <a:latin typeface="Trebuchet MS"/>
                          <a:cs typeface="Trebuchet MS"/>
                        </a:rPr>
                        <a:t> </a:t>
                      </a:r>
                      <a:r>
                        <a:rPr sz="1800" spc="85" dirty="0">
                          <a:solidFill>
                            <a:srgbClr val="001F5F"/>
                          </a:solidFill>
                          <a:latin typeface="Trebuchet MS"/>
                          <a:cs typeface="Trebuchet MS"/>
                        </a:rPr>
                        <a:t>the </a:t>
                      </a:r>
                      <a:r>
                        <a:rPr sz="1800" spc="-530" dirty="0">
                          <a:solidFill>
                            <a:srgbClr val="001F5F"/>
                          </a:solidFill>
                          <a:latin typeface="Trebuchet MS"/>
                          <a:cs typeface="Trebuchet MS"/>
                        </a:rPr>
                        <a:t> </a:t>
                      </a:r>
                      <a:r>
                        <a:rPr sz="1800" spc="105" dirty="0">
                          <a:solidFill>
                            <a:srgbClr val="001F5F"/>
                          </a:solidFill>
                          <a:latin typeface="Trebuchet MS"/>
                          <a:cs typeface="Trebuchet MS"/>
                        </a:rPr>
                        <a:t>computation</a:t>
                      </a:r>
                      <a:endParaRPr sz="1800" dirty="0">
                        <a:latin typeface="Trebuchet MS"/>
                        <a:cs typeface="Trebuchet MS"/>
                      </a:endParaRPr>
                    </a:p>
                  </a:txBody>
                  <a:tcPr marL="0" marR="0" marT="45719"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8ECF3"/>
                    </a:solidFill>
                  </a:tcPr>
                </a:tc>
                <a:extLst>
                  <a:ext uri="{0D108BD9-81ED-4DB2-BD59-A6C34878D82A}">
                    <a16:rowId xmlns:a16="http://schemas.microsoft.com/office/drawing/2014/main" val="10004"/>
                  </a:ext>
                </a:extLst>
              </a:tr>
              <a:tr h="1188720">
                <a:tc>
                  <a:txBody>
                    <a:bodyPr/>
                    <a:lstStyle/>
                    <a:p>
                      <a:pPr marL="162560" marR="136525" indent="-73025">
                        <a:lnSpc>
                          <a:spcPct val="100000"/>
                        </a:lnSpc>
                        <a:spcBef>
                          <a:spcPts val="355"/>
                        </a:spcBef>
                      </a:pPr>
                      <a:r>
                        <a:rPr sz="1800" spc="100" dirty="0">
                          <a:solidFill>
                            <a:srgbClr val="001F5F"/>
                          </a:solidFill>
                          <a:latin typeface="Trebuchet MS"/>
                          <a:cs typeface="Trebuchet MS"/>
                        </a:rPr>
                        <a:t>Imprecision</a:t>
                      </a:r>
                      <a:r>
                        <a:rPr sz="1800" spc="-5" dirty="0">
                          <a:solidFill>
                            <a:srgbClr val="001F5F"/>
                          </a:solidFill>
                          <a:latin typeface="Trebuchet MS"/>
                          <a:cs typeface="Trebuchet MS"/>
                        </a:rPr>
                        <a:t> </a:t>
                      </a:r>
                      <a:r>
                        <a:rPr sz="1800" spc="145" dirty="0">
                          <a:solidFill>
                            <a:srgbClr val="001F5F"/>
                          </a:solidFill>
                          <a:latin typeface="Trebuchet MS"/>
                          <a:cs typeface="Trebuchet MS"/>
                        </a:rPr>
                        <a:t>and</a:t>
                      </a:r>
                      <a:r>
                        <a:rPr sz="1800" spc="-5" dirty="0">
                          <a:solidFill>
                            <a:srgbClr val="001F5F"/>
                          </a:solidFill>
                          <a:latin typeface="Trebuchet MS"/>
                          <a:cs typeface="Trebuchet MS"/>
                        </a:rPr>
                        <a:t> </a:t>
                      </a:r>
                      <a:r>
                        <a:rPr sz="1800" spc="80" dirty="0">
                          <a:solidFill>
                            <a:srgbClr val="001F5F"/>
                          </a:solidFill>
                          <a:latin typeface="Trebuchet MS"/>
                          <a:cs typeface="Trebuchet MS"/>
                        </a:rPr>
                        <a:t>uncertainity </a:t>
                      </a:r>
                      <a:r>
                        <a:rPr sz="1800" spc="-530" dirty="0">
                          <a:solidFill>
                            <a:srgbClr val="001F5F"/>
                          </a:solidFill>
                          <a:latin typeface="Trebuchet MS"/>
                          <a:cs typeface="Trebuchet MS"/>
                        </a:rPr>
                        <a:t> </a:t>
                      </a:r>
                      <a:r>
                        <a:rPr sz="1800" spc="100" dirty="0">
                          <a:solidFill>
                            <a:srgbClr val="001F5F"/>
                          </a:solidFill>
                          <a:latin typeface="Trebuchet MS"/>
                          <a:cs typeface="Trebuchet MS"/>
                        </a:rPr>
                        <a:t>are</a:t>
                      </a:r>
                      <a:r>
                        <a:rPr sz="1800" spc="10" dirty="0">
                          <a:solidFill>
                            <a:srgbClr val="001F5F"/>
                          </a:solidFill>
                          <a:latin typeface="Trebuchet MS"/>
                          <a:cs typeface="Trebuchet MS"/>
                        </a:rPr>
                        <a:t> </a:t>
                      </a:r>
                      <a:r>
                        <a:rPr sz="1800" spc="105" dirty="0">
                          <a:solidFill>
                            <a:srgbClr val="001F5F"/>
                          </a:solidFill>
                          <a:latin typeface="Trebuchet MS"/>
                          <a:cs typeface="Trebuchet MS"/>
                        </a:rPr>
                        <a:t>undesirable</a:t>
                      </a:r>
                      <a:r>
                        <a:rPr sz="1800" spc="10" dirty="0">
                          <a:solidFill>
                            <a:srgbClr val="001F5F"/>
                          </a:solidFill>
                          <a:latin typeface="Trebuchet MS"/>
                          <a:cs typeface="Trebuchet MS"/>
                        </a:rPr>
                        <a:t> </a:t>
                      </a:r>
                      <a:r>
                        <a:rPr sz="1800" spc="90" dirty="0">
                          <a:solidFill>
                            <a:srgbClr val="001F5F"/>
                          </a:solidFill>
                          <a:latin typeface="Trebuchet MS"/>
                          <a:cs typeface="Trebuchet MS"/>
                        </a:rPr>
                        <a:t>properties</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FD7E7"/>
                    </a:solidFill>
                  </a:tcPr>
                </a:tc>
                <a:tc>
                  <a:txBody>
                    <a:bodyPr/>
                    <a:lstStyle/>
                    <a:p>
                      <a:pPr marL="89535" marR="189865">
                        <a:lnSpc>
                          <a:spcPct val="100000"/>
                        </a:lnSpc>
                        <a:spcBef>
                          <a:spcPts val="355"/>
                        </a:spcBef>
                      </a:pPr>
                      <a:r>
                        <a:rPr sz="1800" spc="90" dirty="0">
                          <a:solidFill>
                            <a:srgbClr val="001F5F"/>
                          </a:solidFill>
                          <a:latin typeface="Trebuchet MS"/>
                          <a:cs typeface="Trebuchet MS"/>
                        </a:rPr>
                        <a:t>Tolerance</a:t>
                      </a:r>
                      <a:r>
                        <a:rPr sz="1800" spc="25" dirty="0">
                          <a:solidFill>
                            <a:srgbClr val="001F5F"/>
                          </a:solidFill>
                          <a:latin typeface="Trebuchet MS"/>
                          <a:cs typeface="Trebuchet MS"/>
                        </a:rPr>
                        <a:t> </a:t>
                      </a:r>
                      <a:r>
                        <a:rPr sz="1800" spc="40" dirty="0">
                          <a:solidFill>
                            <a:srgbClr val="001F5F"/>
                          </a:solidFill>
                          <a:latin typeface="Trebuchet MS"/>
                          <a:cs typeface="Trebuchet MS"/>
                        </a:rPr>
                        <a:t>for </a:t>
                      </a:r>
                      <a:r>
                        <a:rPr sz="1800" spc="95" dirty="0">
                          <a:solidFill>
                            <a:srgbClr val="001F5F"/>
                          </a:solidFill>
                          <a:latin typeface="Trebuchet MS"/>
                          <a:cs typeface="Trebuchet MS"/>
                        </a:rPr>
                        <a:t>imprecision</a:t>
                      </a:r>
                      <a:r>
                        <a:rPr sz="1800" spc="25" dirty="0">
                          <a:solidFill>
                            <a:srgbClr val="001F5F"/>
                          </a:solidFill>
                          <a:latin typeface="Trebuchet MS"/>
                          <a:cs typeface="Trebuchet MS"/>
                        </a:rPr>
                        <a:t> </a:t>
                      </a:r>
                      <a:r>
                        <a:rPr sz="1800" spc="145" dirty="0">
                          <a:solidFill>
                            <a:srgbClr val="001F5F"/>
                          </a:solidFill>
                          <a:latin typeface="Trebuchet MS"/>
                          <a:cs typeface="Trebuchet MS"/>
                        </a:rPr>
                        <a:t>and</a:t>
                      </a:r>
                      <a:r>
                        <a:rPr sz="1800" spc="30" dirty="0">
                          <a:solidFill>
                            <a:srgbClr val="001F5F"/>
                          </a:solidFill>
                          <a:latin typeface="Trebuchet MS"/>
                          <a:cs typeface="Trebuchet MS"/>
                        </a:rPr>
                        <a:t> </a:t>
                      </a:r>
                      <a:r>
                        <a:rPr sz="1800" spc="85" dirty="0">
                          <a:solidFill>
                            <a:srgbClr val="001F5F"/>
                          </a:solidFill>
                          <a:latin typeface="Trebuchet MS"/>
                          <a:cs typeface="Trebuchet MS"/>
                        </a:rPr>
                        <a:t>uncertainty</a:t>
                      </a:r>
                      <a:r>
                        <a:rPr sz="1800" spc="30" dirty="0">
                          <a:solidFill>
                            <a:srgbClr val="001F5F"/>
                          </a:solidFill>
                          <a:latin typeface="Trebuchet MS"/>
                          <a:cs typeface="Trebuchet MS"/>
                        </a:rPr>
                        <a:t> </a:t>
                      </a:r>
                      <a:r>
                        <a:rPr sz="1800" spc="90" dirty="0">
                          <a:solidFill>
                            <a:srgbClr val="001F5F"/>
                          </a:solidFill>
                          <a:latin typeface="Trebuchet MS"/>
                          <a:cs typeface="Trebuchet MS"/>
                        </a:rPr>
                        <a:t>is </a:t>
                      </a:r>
                      <a:r>
                        <a:rPr sz="1800" spc="-530" dirty="0">
                          <a:solidFill>
                            <a:srgbClr val="001F5F"/>
                          </a:solidFill>
                          <a:latin typeface="Trebuchet MS"/>
                          <a:cs typeface="Trebuchet MS"/>
                        </a:rPr>
                        <a:t> </a:t>
                      </a:r>
                      <a:r>
                        <a:rPr sz="1800" spc="80" dirty="0">
                          <a:solidFill>
                            <a:srgbClr val="001F5F"/>
                          </a:solidFill>
                          <a:latin typeface="Trebuchet MS"/>
                          <a:cs typeface="Trebuchet MS"/>
                        </a:rPr>
                        <a:t>exploited </a:t>
                      </a:r>
                      <a:r>
                        <a:rPr sz="1800" spc="60" dirty="0">
                          <a:solidFill>
                            <a:srgbClr val="001F5F"/>
                          </a:solidFill>
                          <a:latin typeface="Trebuchet MS"/>
                          <a:cs typeface="Trebuchet MS"/>
                        </a:rPr>
                        <a:t>to </a:t>
                      </a:r>
                      <a:r>
                        <a:rPr sz="1800" spc="110" dirty="0">
                          <a:solidFill>
                            <a:srgbClr val="001F5F"/>
                          </a:solidFill>
                          <a:latin typeface="Trebuchet MS"/>
                          <a:cs typeface="Trebuchet MS"/>
                        </a:rPr>
                        <a:t>achieve </a:t>
                      </a:r>
                      <a:r>
                        <a:rPr sz="1800" spc="40" dirty="0">
                          <a:solidFill>
                            <a:srgbClr val="001F5F"/>
                          </a:solidFill>
                          <a:latin typeface="Trebuchet MS"/>
                          <a:cs typeface="Trebuchet MS"/>
                        </a:rPr>
                        <a:t>tractability, </a:t>
                      </a:r>
                      <a:r>
                        <a:rPr sz="1800" spc="75" dirty="0">
                          <a:solidFill>
                            <a:srgbClr val="001F5F"/>
                          </a:solidFill>
                          <a:latin typeface="Trebuchet MS"/>
                          <a:cs typeface="Trebuchet MS"/>
                        </a:rPr>
                        <a:t>lower </a:t>
                      </a:r>
                      <a:r>
                        <a:rPr sz="1800" spc="60" dirty="0">
                          <a:solidFill>
                            <a:srgbClr val="001F5F"/>
                          </a:solidFill>
                          <a:latin typeface="Trebuchet MS"/>
                          <a:cs typeface="Trebuchet MS"/>
                        </a:rPr>
                        <a:t>cost, </a:t>
                      </a:r>
                      <a:r>
                        <a:rPr sz="1800" spc="-530" dirty="0">
                          <a:solidFill>
                            <a:srgbClr val="001F5F"/>
                          </a:solidFill>
                          <a:latin typeface="Trebuchet MS"/>
                          <a:cs typeface="Trebuchet MS"/>
                        </a:rPr>
                        <a:t> </a:t>
                      </a:r>
                      <a:r>
                        <a:rPr sz="1800" spc="130" dirty="0">
                          <a:solidFill>
                            <a:srgbClr val="001F5F"/>
                          </a:solidFill>
                          <a:latin typeface="Trebuchet MS"/>
                          <a:cs typeface="Trebuchet MS"/>
                        </a:rPr>
                        <a:t>high Machine </a:t>
                      </a:r>
                      <a:r>
                        <a:rPr sz="1800" spc="70" dirty="0">
                          <a:solidFill>
                            <a:srgbClr val="001F5F"/>
                          </a:solidFill>
                          <a:latin typeface="Trebuchet MS"/>
                          <a:cs typeface="Trebuchet MS"/>
                        </a:rPr>
                        <a:t>intelligence </a:t>
                      </a:r>
                      <a:r>
                        <a:rPr sz="1800" spc="80" dirty="0">
                          <a:solidFill>
                            <a:srgbClr val="001F5F"/>
                          </a:solidFill>
                          <a:latin typeface="Trebuchet MS"/>
                          <a:cs typeface="Trebuchet MS"/>
                        </a:rPr>
                        <a:t>quotient </a:t>
                      </a:r>
                      <a:r>
                        <a:rPr sz="1800" spc="145" dirty="0">
                          <a:solidFill>
                            <a:srgbClr val="001F5F"/>
                          </a:solidFill>
                          <a:latin typeface="Trebuchet MS"/>
                          <a:cs typeface="Trebuchet MS"/>
                        </a:rPr>
                        <a:t>and </a:t>
                      </a:r>
                      <a:r>
                        <a:rPr sz="1800" spc="150" dirty="0">
                          <a:solidFill>
                            <a:srgbClr val="001F5F"/>
                          </a:solidFill>
                          <a:latin typeface="Trebuchet MS"/>
                          <a:cs typeface="Trebuchet MS"/>
                        </a:rPr>
                        <a:t> economy</a:t>
                      </a:r>
                      <a:r>
                        <a:rPr sz="1800" spc="20" dirty="0">
                          <a:solidFill>
                            <a:srgbClr val="001F5F"/>
                          </a:solidFill>
                          <a:latin typeface="Trebuchet MS"/>
                          <a:cs typeface="Trebuchet MS"/>
                        </a:rPr>
                        <a:t> </a:t>
                      </a:r>
                      <a:r>
                        <a:rPr sz="1800" spc="45" dirty="0">
                          <a:solidFill>
                            <a:srgbClr val="001F5F"/>
                          </a:solidFill>
                          <a:latin typeface="Trebuchet MS"/>
                          <a:cs typeface="Trebuchet MS"/>
                        </a:rPr>
                        <a:t>of</a:t>
                      </a:r>
                      <a:r>
                        <a:rPr sz="1800" spc="30" dirty="0">
                          <a:solidFill>
                            <a:srgbClr val="001F5F"/>
                          </a:solidFill>
                          <a:latin typeface="Trebuchet MS"/>
                          <a:cs typeface="Trebuchet MS"/>
                        </a:rPr>
                        <a:t> </a:t>
                      </a:r>
                      <a:r>
                        <a:rPr sz="1800" spc="100" dirty="0">
                          <a:solidFill>
                            <a:srgbClr val="001F5F"/>
                          </a:solidFill>
                          <a:latin typeface="Trebuchet MS"/>
                          <a:cs typeface="Trebuchet MS"/>
                        </a:rPr>
                        <a:t>communication.</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FD7E7"/>
                    </a:solidFill>
                  </a:tcPr>
                </a:tc>
                <a:extLst>
                  <a:ext uri="{0D108BD9-81ED-4DB2-BD59-A6C34878D82A}">
                    <a16:rowId xmlns:a16="http://schemas.microsoft.com/office/drawing/2014/main" val="10005"/>
                  </a:ext>
                </a:extLst>
              </a:tr>
              <a:tr h="365760">
                <a:tc>
                  <a:txBody>
                    <a:bodyPr/>
                    <a:lstStyle/>
                    <a:p>
                      <a:pPr marL="90170">
                        <a:lnSpc>
                          <a:spcPct val="100000"/>
                        </a:lnSpc>
                        <a:spcBef>
                          <a:spcPts val="360"/>
                        </a:spcBef>
                      </a:pPr>
                      <a:r>
                        <a:rPr sz="1800" dirty="0">
                          <a:solidFill>
                            <a:srgbClr val="001F5F"/>
                          </a:solidFill>
                          <a:latin typeface="Trebuchet MS"/>
                          <a:cs typeface="Trebuchet MS"/>
                        </a:rPr>
                        <a:t>It</a:t>
                      </a:r>
                      <a:r>
                        <a:rPr sz="1800" spc="30" dirty="0">
                          <a:solidFill>
                            <a:srgbClr val="001F5F"/>
                          </a:solidFill>
                          <a:latin typeface="Trebuchet MS"/>
                          <a:cs typeface="Trebuchet MS"/>
                        </a:rPr>
                        <a:t> </a:t>
                      </a:r>
                      <a:r>
                        <a:rPr sz="1800" spc="120" dirty="0">
                          <a:solidFill>
                            <a:srgbClr val="001F5F"/>
                          </a:solidFill>
                          <a:latin typeface="Trebuchet MS"/>
                          <a:cs typeface="Trebuchet MS"/>
                        </a:rPr>
                        <a:t>produces</a:t>
                      </a:r>
                      <a:r>
                        <a:rPr sz="1800" spc="25" dirty="0">
                          <a:solidFill>
                            <a:srgbClr val="001F5F"/>
                          </a:solidFill>
                          <a:latin typeface="Trebuchet MS"/>
                          <a:cs typeface="Trebuchet MS"/>
                        </a:rPr>
                        <a:t> </a:t>
                      </a:r>
                      <a:r>
                        <a:rPr sz="1800" spc="95" dirty="0">
                          <a:solidFill>
                            <a:srgbClr val="001F5F"/>
                          </a:solidFill>
                          <a:latin typeface="Trebuchet MS"/>
                          <a:cs typeface="Trebuchet MS"/>
                        </a:rPr>
                        <a:t>precise</a:t>
                      </a:r>
                      <a:r>
                        <a:rPr sz="1800" spc="15" dirty="0">
                          <a:solidFill>
                            <a:srgbClr val="001F5F"/>
                          </a:solidFill>
                          <a:latin typeface="Trebuchet MS"/>
                          <a:cs typeface="Trebuchet MS"/>
                        </a:rPr>
                        <a:t> </a:t>
                      </a:r>
                      <a:r>
                        <a:rPr sz="1800" spc="130" dirty="0">
                          <a:solidFill>
                            <a:srgbClr val="001F5F"/>
                          </a:solidFill>
                          <a:latin typeface="Trebuchet MS"/>
                          <a:cs typeface="Trebuchet MS"/>
                        </a:rPr>
                        <a:t>answer</a:t>
                      </a:r>
                      <a:r>
                        <a:rPr lang="en-US" sz="1800" spc="130" dirty="0">
                          <a:solidFill>
                            <a:srgbClr val="001F5F"/>
                          </a:solidFill>
                          <a:latin typeface="Trebuchet MS"/>
                          <a:cs typeface="Trebuchet MS"/>
                        </a:rPr>
                        <a:t>s</a:t>
                      </a:r>
                      <a:endParaRPr sz="1800" dirty="0">
                        <a:latin typeface="Trebuchet MS"/>
                        <a:cs typeface="Trebuchet MS"/>
                      </a:endParaRPr>
                    </a:p>
                  </a:txBody>
                  <a:tcPr marL="0" marR="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8ECF3"/>
                    </a:solidFill>
                  </a:tcPr>
                </a:tc>
                <a:tc>
                  <a:txBody>
                    <a:bodyPr/>
                    <a:lstStyle/>
                    <a:p>
                      <a:pPr marL="89535">
                        <a:lnSpc>
                          <a:spcPct val="100000"/>
                        </a:lnSpc>
                        <a:spcBef>
                          <a:spcPts val="360"/>
                        </a:spcBef>
                        <a:tabLst>
                          <a:tab pos="391795" algn="l"/>
                        </a:tabLst>
                      </a:pPr>
                      <a:r>
                        <a:rPr sz="1800" spc="5" dirty="0">
                          <a:solidFill>
                            <a:srgbClr val="001F5F"/>
                          </a:solidFill>
                          <a:latin typeface="Trebuchet MS"/>
                          <a:cs typeface="Trebuchet MS"/>
                        </a:rPr>
                        <a:t>It	</a:t>
                      </a:r>
                      <a:r>
                        <a:rPr sz="1800" spc="130" dirty="0">
                          <a:solidFill>
                            <a:srgbClr val="001F5F"/>
                          </a:solidFill>
                          <a:latin typeface="Trebuchet MS"/>
                          <a:cs typeface="Trebuchet MS"/>
                        </a:rPr>
                        <a:t>can</a:t>
                      </a:r>
                      <a:r>
                        <a:rPr sz="1800" spc="20" dirty="0">
                          <a:solidFill>
                            <a:srgbClr val="001F5F"/>
                          </a:solidFill>
                          <a:latin typeface="Trebuchet MS"/>
                          <a:cs typeface="Trebuchet MS"/>
                        </a:rPr>
                        <a:t> </a:t>
                      </a:r>
                      <a:r>
                        <a:rPr sz="1800" spc="110" dirty="0">
                          <a:solidFill>
                            <a:srgbClr val="001F5F"/>
                          </a:solidFill>
                          <a:latin typeface="Trebuchet MS"/>
                          <a:cs typeface="Trebuchet MS"/>
                        </a:rPr>
                        <a:t>produce</a:t>
                      </a:r>
                      <a:r>
                        <a:rPr sz="1800" spc="20" dirty="0">
                          <a:solidFill>
                            <a:srgbClr val="001F5F"/>
                          </a:solidFill>
                          <a:latin typeface="Trebuchet MS"/>
                          <a:cs typeface="Trebuchet MS"/>
                        </a:rPr>
                        <a:t> </a:t>
                      </a:r>
                      <a:r>
                        <a:rPr sz="1800" spc="110" dirty="0">
                          <a:solidFill>
                            <a:srgbClr val="001F5F"/>
                          </a:solidFill>
                          <a:latin typeface="Trebuchet MS"/>
                          <a:cs typeface="Trebuchet MS"/>
                        </a:rPr>
                        <a:t>approximate</a:t>
                      </a:r>
                      <a:r>
                        <a:rPr sz="1800" spc="25" dirty="0">
                          <a:solidFill>
                            <a:srgbClr val="001F5F"/>
                          </a:solidFill>
                          <a:latin typeface="Trebuchet MS"/>
                          <a:cs typeface="Trebuchet MS"/>
                        </a:rPr>
                        <a:t> </a:t>
                      </a:r>
                      <a:r>
                        <a:rPr sz="1800" spc="140" dirty="0">
                          <a:solidFill>
                            <a:srgbClr val="001F5F"/>
                          </a:solidFill>
                          <a:latin typeface="Trebuchet MS"/>
                          <a:cs typeface="Trebuchet MS"/>
                        </a:rPr>
                        <a:t>answers</a:t>
                      </a:r>
                      <a:endParaRPr sz="1800" dirty="0">
                        <a:latin typeface="Trebuchet MS"/>
                        <a:cs typeface="Trebuchet MS"/>
                      </a:endParaRPr>
                    </a:p>
                  </a:txBody>
                  <a:tcPr marL="0" marR="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8EC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839788" y="457200"/>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839788" y="1477006"/>
            <a:ext cx="10905744"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712865" y="1634063"/>
          <a:ext cx="11084393" cy="4281954"/>
        </p:xfrm>
        <a:graphic>
          <a:graphicData uri="http://schemas.openxmlformats.org/drawingml/2006/table">
            <a:tbl>
              <a:tblPr firstRow="1" bandRow="1">
                <a:tableStyleId>{22838BEF-8BB2-4498-84A7-C5851F593DF1}</a:tableStyleId>
              </a:tblPr>
              <a:tblGrid>
                <a:gridCol w="11084393">
                  <a:extLst>
                    <a:ext uri="{9D8B030D-6E8A-4147-A177-3AD203B41FA5}">
                      <a16:colId xmlns:a16="http://schemas.microsoft.com/office/drawing/2014/main" val="20000"/>
                    </a:ext>
                  </a:extLst>
                </a:gridCol>
              </a:tblGrid>
              <a:tr h="1348978">
                <a:tc>
                  <a:txBody>
                    <a:bodyPr/>
                    <a:lstStyle/>
                    <a:p>
                      <a:r>
                        <a:rPr lang="en-US" sz="2400" b="1" u="none" strike="noStrike" cap="none" dirty="0">
                          <a:latin typeface="Calibri" pitchFamily="34" charset="0"/>
                          <a:sym typeface="Arial"/>
                        </a:rPr>
                        <a:t>To introduce soft computing concepts and techniques of artificial neural networks, fuzzy sets, fuzzy logic and genetic algorithms</a:t>
                      </a:r>
                    </a:p>
                  </a:txBody>
                  <a:tcPr anchor="ctr"/>
                </a:tc>
                <a:extLst>
                  <a:ext uri="{0D108BD9-81ED-4DB2-BD59-A6C34878D82A}">
                    <a16:rowId xmlns:a16="http://schemas.microsoft.com/office/drawing/2014/main" val="10000"/>
                  </a:ext>
                </a:extLst>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u="none" strike="noStrike" cap="none" dirty="0">
                          <a:latin typeface="Calibri" pitchFamily="34" charset="0"/>
                          <a:sym typeface="Arial"/>
                        </a:rPr>
                        <a:t>To understand the various techniques from the application point of view.</a:t>
                      </a:r>
                    </a:p>
                    <a:p>
                      <a:endParaRPr lang="en-US" sz="2400" b="1" dirty="0">
                        <a:latin typeface="Calibri" pitchFamily="34" charset="0"/>
                      </a:endParaRPr>
                    </a:p>
                  </a:txBody>
                  <a:tcPr anchor="ctr"/>
                </a:tc>
                <a:extLst>
                  <a:ext uri="{0D108BD9-81ED-4DB2-BD59-A6C34878D82A}">
                    <a16:rowId xmlns:a16="http://schemas.microsoft.com/office/drawing/2014/main" val="10001"/>
                  </a:ext>
                </a:extLst>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u="none" strike="noStrike" cap="none" dirty="0">
                          <a:latin typeface="Calibri" pitchFamily="34" charset="0"/>
                          <a:sym typeface="Arial"/>
                        </a:rPr>
                        <a:t>To analyze various soft computing techniques and decide the technique to be used in a particular problem situation. </a:t>
                      </a:r>
                    </a:p>
                    <a:p>
                      <a:endParaRPr lang="en-US" sz="2400" b="1" dirty="0">
                        <a:latin typeface="Calibri" pitchFamily="34" charset="0"/>
                      </a:endParaRPr>
                    </a:p>
                  </a:txBody>
                  <a:tcPr anchor="ctr"/>
                </a:tc>
                <a:extLst>
                  <a:ext uri="{0D108BD9-81ED-4DB2-BD59-A6C34878D82A}">
                    <a16:rowId xmlns:a16="http://schemas.microsoft.com/office/drawing/2014/main" val="10002"/>
                  </a:ext>
                </a:extLst>
              </a:tr>
              <a:tr h="626143">
                <a:tc>
                  <a:txBody>
                    <a:bodyPr/>
                    <a:lstStyle/>
                    <a:p>
                      <a:r>
                        <a:rPr lang="en-US" sz="2400" b="1" u="none" strike="noStrike" cap="none" dirty="0">
                          <a:latin typeface="Calibri" pitchFamily="34" charset="0"/>
                          <a:sym typeface="Arial"/>
                        </a:rPr>
                        <a:t>To implement soft computing based solutions for real-world problems</a:t>
                      </a:r>
                    </a:p>
                    <a:p>
                      <a:endParaRPr lang="en-US" sz="2400" b="1" dirty="0">
                        <a:latin typeface="Calibri" pitchFamily="34"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0095" y="381830"/>
            <a:ext cx="7260250" cy="455894"/>
          </a:xfrm>
          <a:prstGeom prst="rect">
            <a:avLst/>
          </a:prstGeom>
        </p:spPr>
        <p:txBody>
          <a:bodyPr spcFirstLastPara="1" vert="horz" wrap="square" lIns="0" tIns="12065" rIns="0" bIns="0" rtlCol="0" anchor="ctr" anchorCtr="0">
            <a:spAutoFit/>
          </a:bodyPr>
          <a:lstStyle/>
          <a:p>
            <a:pPr marL="12700">
              <a:lnSpc>
                <a:spcPct val="100000"/>
              </a:lnSpc>
              <a:spcBef>
                <a:spcPts val="95"/>
              </a:spcBef>
            </a:pPr>
            <a:r>
              <a:rPr sz="2800" b="1" spc="180" dirty="0">
                <a:solidFill>
                  <a:srgbClr val="0070C0"/>
                </a:solidFill>
              </a:rPr>
              <a:t>Hard</a:t>
            </a:r>
            <a:r>
              <a:rPr sz="2800" b="1" spc="155" dirty="0">
                <a:solidFill>
                  <a:srgbClr val="0070C0"/>
                </a:solidFill>
              </a:rPr>
              <a:t> </a:t>
            </a:r>
            <a:r>
              <a:rPr sz="2800" b="1" spc="245" dirty="0">
                <a:solidFill>
                  <a:srgbClr val="0070C0"/>
                </a:solidFill>
              </a:rPr>
              <a:t>computing</a:t>
            </a:r>
            <a:r>
              <a:rPr sz="2800" b="1" spc="150" dirty="0">
                <a:solidFill>
                  <a:srgbClr val="0070C0"/>
                </a:solidFill>
              </a:rPr>
              <a:t> </a:t>
            </a:r>
            <a:r>
              <a:rPr sz="2800" b="1" spc="350" dirty="0">
                <a:solidFill>
                  <a:srgbClr val="0070C0"/>
                </a:solidFill>
              </a:rPr>
              <a:t>vs</a:t>
            </a:r>
            <a:r>
              <a:rPr sz="2800" b="1" spc="150" dirty="0">
                <a:solidFill>
                  <a:srgbClr val="0070C0"/>
                </a:solidFill>
              </a:rPr>
              <a:t> </a:t>
            </a:r>
            <a:r>
              <a:rPr sz="2800" b="1" spc="229" dirty="0">
                <a:solidFill>
                  <a:srgbClr val="0070C0"/>
                </a:solidFill>
              </a:rPr>
              <a:t>Soft</a:t>
            </a:r>
            <a:r>
              <a:rPr sz="2800" b="1" spc="170" dirty="0">
                <a:solidFill>
                  <a:srgbClr val="0070C0"/>
                </a:solidFill>
              </a:rPr>
              <a:t> </a:t>
            </a:r>
            <a:r>
              <a:rPr sz="2800" b="1" spc="245" dirty="0">
                <a:solidFill>
                  <a:srgbClr val="0070C0"/>
                </a:solidFill>
              </a:rPr>
              <a:t>computing</a:t>
            </a:r>
            <a:endParaRPr sz="2800" b="1" dirty="0">
              <a:solidFill>
                <a:srgbClr val="0070C0"/>
              </a:solidFill>
            </a:endParaRPr>
          </a:p>
        </p:txBody>
      </p:sp>
      <p:graphicFrame>
        <p:nvGraphicFramePr>
          <p:cNvPr id="3" name="object 3"/>
          <p:cNvGraphicFramePr>
            <a:graphicFrameLocks noGrp="1"/>
          </p:cNvGraphicFramePr>
          <p:nvPr>
            <p:extLst>
              <p:ext uri="{D42A27DB-BD31-4B8C-83A1-F6EECF244321}">
                <p14:modId xmlns:p14="http://schemas.microsoft.com/office/powerpoint/2010/main" val="3891069902"/>
              </p:ext>
            </p:extLst>
          </p:nvPr>
        </p:nvGraphicFramePr>
        <p:xfrm>
          <a:off x="1250732" y="1143000"/>
          <a:ext cx="10205544" cy="3847465"/>
        </p:xfrm>
        <a:graphic>
          <a:graphicData uri="http://schemas.openxmlformats.org/drawingml/2006/table">
            <a:tbl>
              <a:tblPr firstRow="1" bandRow="1">
                <a:tableStyleId>{2D5ABB26-0587-4C30-8999-92F81FD0307C}</a:tableStyleId>
              </a:tblPr>
              <a:tblGrid>
                <a:gridCol w="5111873">
                  <a:extLst>
                    <a:ext uri="{9D8B030D-6E8A-4147-A177-3AD203B41FA5}">
                      <a16:colId xmlns:a16="http://schemas.microsoft.com/office/drawing/2014/main" val="20000"/>
                    </a:ext>
                  </a:extLst>
                </a:gridCol>
                <a:gridCol w="5093671">
                  <a:extLst>
                    <a:ext uri="{9D8B030D-6E8A-4147-A177-3AD203B41FA5}">
                      <a16:colId xmlns:a16="http://schemas.microsoft.com/office/drawing/2014/main" val="20001"/>
                    </a:ext>
                  </a:extLst>
                </a:gridCol>
              </a:tblGrid>
              <a:tr h="437515">
                <a:tc>
                  <a:txBody>
                    <a:bodyPr/>
                    <a:lstStyle/>
                    <a:p>
                      <a:pPr marL="700405">
                        <a:lnSpc>
                          <a:spcPct val="100000"/>
                        </a:lnSpc>
                        <a:spcBef>
                          <a:spcPts val="360"/>
                        </a:spcBef>
                      </a:pPr>
                      <a:r>
                        <a:rPr sz="1800" b="1" spc="140" dirty="0">
                          <a:solidFill>
                            <a:srgbClr val="0C0C0C"/>
                          </a:solidFill>
                          <a:latin typeface="Gill Sans MT"/>
                          <a:cs typeface="Gill Sans MT"/>
                        </a:rPr>
                        <a:t>Hard</a:t>
                      </a:r>
                      <a:r>
                        <a:rPr sz="1800" b="1" spc="85" dirty="0">
                          <a:solidFill>
                            <a:srgbClr val="0C0C0C"/>
                          </a:solidFill>
                          <a:latin typeface="Gill Sans MT"/>
                          <a:cs typeface="Gill Sans MT"/>
                        </a:rPr>
                        <a:t> </a:t>
                      </a:r>
                      <a:r>
                        <a:rPr sz="1800" b="1" spc="160" dirty="0">
                          <a:solidFill>
                            <a:srgbClr val="0C0C0C"/>
                          </a:solidFill>
                          <a:latin typeface="Gill Sans MT"/>
                          <a:cs typeface="Gill Sans MT"/>
                        </a:rPr>
                        <a:t>Computing</a:t>
                      </a:r>
                      <a:endParaRPr sz="1800">
                        <a:latin typeface="Gill Sans MT"/>
                        <a:cs typeface="Gill Sans MT"/>
                      </a:endParaRPr>
                    </a:p>
                  </a:txBody>
                  <a:tcPr marL="0" marR="0" marB="0">
                    <a:lnL w="6350">
                      <a:solidFill>
                        <a:srgbClr val="FFFFFF"/>
                      </a:solidFill>
                      <a:prstDash val="solid"/>
                    </a:lnL>
                    <a:lnR w="6350">
                      <a:solidFill>
                        <a:srgbClr val="FFFFFF"/>
                      </a:solidFill>
                      <a:prstDash val="solid"/>
                    </a:lnR>
                    <a:lnB w="19050">
                      <a:solidFill>
                        <a:srgbClr val="FFFFFF"/>
                      </a:solidFill>
                      <a:prstDash val="solid"/>
                    </a:lnB>
                    <a:solidFill>
                      <a:srgbClr val="00AFEF"/>
                    </a:solidFill>
                  </a:tcPr>
                </a:tc>
                <a:tc>
                  <a:txBody>
                    <a:bodyPr/>
                    <a:lstStyle/>
                    <a:p>
                      <a:pPr algn="ctr">
                        <a:lnSpc>
                          <a:spcPct val="100000"/>
                        </a:lnSpc>
                        <a:spcBef>
                          <a:spcPts val="360"/>
                        </a:spcBef>
                      </a:pPr>
                      <a:r>
                        <a:rPr sz="1800" b="1" spc="180" dirty="0">
                          <a:solidFill>
                            <a:srgbClr val="0C0C0C"/>
                          </a:solidFill>
                          <a:latin typeface="Gill Sans MT"/>
                          <a:cs typeface="Gill Sans MT"/>
                        </a:rPr>
                        <a:t>Soft</a:t>
                      </a:r>
                      <a:r>
                        <a:rPr sz="1800" b="1" spc="80" dirty="0">
                          <a:solidFill>
                            <a:srgbClr val="0C0C0C"/>
                          </a:solidFill>
                          <a:latin typeface="Gill Sans MT"/>
                          <a:cs typeface="Gill Sans MT"/>
                        </a:rPr>
                        <a:t> </a:t>
                      </a:r>
                      <a:r>
                        <a:rPr sz="1800" b="1" spc="190" dirty="0">
                          <a:solidFill>
                            <a:srgbClr val="0C0C0C"/>
                          </a:solidFill>
                          <a:latin typeface="Gill Sans MT"/>
                          <a:cs typeface="Gill Sans MT"/>
                        </a:rPr>
                        <a:t>computing</a:t>
                      </a:r>
                      <a:endParaRPr sz="1800">
                        <a:latin typeface="Gill Sans MT"/>
                        <a:cs typeface="Gill Sans MT"/>
                      </a:endParaRPr>
                    </a:p>
                  </a:txBody>
                  <a:tcPr marL="0" marR="0" marB="0">
                    <a:lnL w="6350">
                      <a:solidFill>
                        <a:srgbClr val="FFFFFF"/>
                      </a:solidFill>
                      <a:prstDash val="solid"/>
                    </a:lnL>
                    <a:lnB w="19050">
                      <a:solidFill>
                        <a:srgbClr val="FFFFFF"/>
                      </a:solidFill>
                      <a:prstDash val="solid"/>
                    </a:lnB>
                    <a:solidFill>
                      <a:srgbClr val="00AFEF"/>
                    </a:solidFill>
                  </a:tcPr>
                </a:tc>
                <a:extLst>
                  <a:ext uri="{0D108BD9-81ED-4DB2-BD59-A6C34878D82A}">
                    <a16:rowId xmlns:a16="http://schemas.microsoft.com/office/drawing/2014/main" val="10000"/>
                  </a:ext>
                </a:extLst>
              </a:tr>
              <a:tr h="1090930">
                <a:tc>
                  <a:txBody>
                    <a:bodyPr/>
                    <a:lstStyle/>
                    <a:p>
                      <a:pPr marL="89535" marR="250825">
                        <a:lnSpc>
                          <a:spcPct val="100000"/>
                        </a:lnSpc>
                        <a:spcBef>
                          <a:spcPts val="360"/>
                        </a:spcBef>
                      </a:pPr>
                      <a:r>
                        <a:rPr sz="1800" spc="140" dirty="0">
                          <a:solidFill>
                            <a:srgbClr val="001F5F"/>
                          </a:solidFill>
                          <a:latin typeface="Trebuchet MS"/>
                          <a:cs typeface="Trebuchet MS"/>
                        </a:rPr>
                        <a:t>Programs</a:t>
                      </a:r>
                      <a:r>
                        <a:rPr sz="1800" dirty="0">
                          <a:solidFill>
                            <a:srgbClr val="001F5F"/>
                          </a:solidFill>
                          <a:latin typeface="Trebuchet MS"/>
                          <a:cs typeface="Trebuchet MS"/>
                        </a:rPr>
                        <a:t> </a:t>
                      </a:r>
                      <a:r>
                        <a:rPr sz="1800" spc="105" dirty="0">
                          <a:solidFill>
                            <a:srgbClr val="001F5F"/>
                          </a:solidFill>
                          <a:latin typeface="Trebuchet MS"/>
                          <a:cs typeface="Trebuchet MS"/>
                        </a:rPr>
                        <a:t>are</a:t>
                      </a:r>
                      <a:r>
                        <a:rPr sz="1800" spc="10" dirty="0">
                          <a:solidFill>
                            <a:srgbClr val="001F5F"/>
                          </a:solidFill>
                          <a:latin typeface="Trebuchet MS"/>
                          <a:cs typeface="Trebuchet MS"/>
                        </a:rPr>
                        <a:t> </a:t>
                      </a:r>
                      <a:r>
                        <a:rPr sz="1800" spc="55" dirty="0">
                          <a:solidFill>
                            <a:srgbClr val="001F5F"/>
                          </a:solidFill>
                          <a:latin typeface="Trebuchet MS"/>
                          <a:cs typeface="Trebuchet MS"/>
                        </a:rPr>
                        <a:t>written</a:t>
                      </a:r>
                      <a:r>
                        <a:rPr sz="1800" spc="5" dirty="0">
                          <a:solidFill>
                            <a:srgbClr val="001F5F"/>
                          </a:solidFill>
                          <a:latin typeface="Trebuchet MS"/>
                          <a:cs typeface="Trebuchet MS"/>
                        </a:rPr>
                        <a:t> </a:t>
                      </a:r>
                      <a:r>
                        <a:rPr sz="1800" spc="100" dirty="0">
                          <a:solidFill>
                            <a:srgbClr val="001F5F"/>
                          </a:solidFill>
                          <a:latin typeface="Trebuchet MS"/>
                          <a:cs typeface="Trebuchet MS"/>
                        </a:rPr>
                        <a:t>which </a:t>
                      </a:r>
                      <a:r>
                        <a:rPr sz="1800" spc="-525" dirty="0">
                          <a:solidFill>
                            <a:srgbClr val="001F5F"/>
                          </a:solidFill>
                          <a:latin typeface="Trebuchet MS"/>
                          <a:cs typeface="Trebuchet MS"/>
                        </a:rPr>
                        <a:t> </a:t>
                      </a:r>
                      <a:r>
                        <a:rPr sz="1800" spc="45" dirty="0">
                          <a:solidFill>
                            <a:srgbClr val="001F5F"/>
                          </a:solidFill>
                          <a:latin typeface="Trebuchet MS"/>
                          <a:cs typeface="Trebuchet MS"/>
                        </a:rPr>
                        <a:t>follow </a:t>
                      </a:r>
                      <a:r>
                        <a:rPr sz="1800" spc="114" dirty="0">
                          <a:solidFill>
                            <a:srgbClr val="001F5F"/>
                          </a:solidFill>
                          <a:latin typeface="Trebuchet MS"/>
                          <a:cs typeface="Trebuchet MS"/>
                        </a:rPr>
                        <a:t>standard </a:t>
                      </a:r>
                      <a:r>
                        <a:rPr sz="1800" spc="95" dirty="0">
                          <a:solidFill>
                            <a:srgbClr val="001F5F"/>
                          </a:solidFill>
                          <a:latin typeface="Trebuchet MS"/>
                          <a:cs typeface="Trebuchet MS"/>
                        </a:rPr>
                        <a:t>rules </a:t>
                      </a:r>
                      <a:r>
                        <a:rPr sz="1800" spc="45" dirty="0">
                          <a:solidFill>
                            <a:srgbClr val="001F5F"/>
                          </a:solidFill>
                          <a:latin typeface="Trebuchet MS"/>
                          <a:cs typeface="Trebuchet MS"/>
                        </a:rPr>
                        <a:t>of </a:t>
                      </a:r>
                      <a:r>
                        <a:rPr sz="1800" spc="50" dirty="0">
                          <a:solidFill>
                            <a:srgbClr val="001F5F"/>
                          </a:solidFill>
                          <a:latin typeface="Trebuchet MS"/>
                          <a:cs typeface="Trebuchet MS"/>
                        </a:rPr>
                        <a:t> </a:t>
                      </a:r>
                      <a:r>
                        <a:rPr sz="1800" spc="145" dirty="0">
                          <a:solidFill>
                            <a:srgbClr val="001F5F"/>
                          </a:solidFill>
                          <a:latin typeface="Trebuchet MS"/>
                          <a:cs typeface="Trebuchet MS"/>
                        </a:rPr>
                        <a:t>programming</a:t>
                      </a:r>
                      <a:endParaRPr sz="1800">
                        <a:latin typeface="Trebuchet MS"/>
                        <a:cs typeface="Trebuchet MS"/>
                      </a:endParaRPr>
                    </a:p>
                  </a:txBody>
                  <a:tcPr marL="0" marR="0" marB="0">
                    <a:lnL w="6350">
                      <a:solidFill>
                        <a:srgbClr val="FFFFFF"/>
                      </a:solidFill>
                      <a:prstDash val="solid"/>
                    </a:lnL>
                    <a:lnR w="6350">
                      <a:solidFill>
                        <a:srgbClr val="FFFFFF"/>
                      </a:solidFill>
                      <a:prstDash val="solid"/>
                    </a:lnR>
                    <a:lnT w="19050">
                      <a:solidFill>
                        <a:srgbClr val="FFFFFF"/>
                      </a:solidFill>
                      <a:prstDash val="solid"/>
                    </a:lnT>
                    <a:solidFill>
                      <a:srgbClr val="CFD7E7"/>
                    </a:solidFill>
                  </a:tcPr>
                </a:tc>
                <a:tc>
                  <a:txBody>
                    <a:bodyPr/>
                    <a:lstStyle/>
                    <a:p>
                      <a:pPr marL="90170" marR="552450">
                        <a:lnSpc>
                          <a:spcPct val="100000"/>
                        </a:lnSpc>
                        <a:spcBef>
                          <a:spcPts val="360"/>
                        </a:spcBef>
                        <a:tabLst>
                          <a:tab pos="3854450" algn="l"/>
                        </a:tabLst>
                      </a:pPr>
                      <a:r>
                        <a:rPr sz="1800" spc="140" dirty="0">
                          <a:solidFill>
                            <a:srgbClr val="001F5F"/>
                          </a:solidFill>
                          <a:latin typeface="Trebuchet MS"/>
                          <a:cs typeface="Trebuchet MS"/>
                        </a:rPr>
                        <a:t>Programs</a:t>
                      </a:r>
                      <a:r>
                        <a:rPr sz="1800" spc="15" dirty="0">
                          <a:solidFill>
                            <a:srgbClr val="001F5F"/>
                          </a:solidFill>
                          <a:latin typeface="Trebuchet MS"/>
                          <a:cs typeface="Trebuchet MS"/>
                        </a:rPr>
                        <a:t> </a:t>
                      </a:r>
                      <a:r>
                        <a:rPr sz="1800" spc="100" dirty="0">
                          <a:solidFill>
                            <a:srgbClr val="001F5F"/>
                          </a:solidFill>
                          <a:latin typeface="Trebuchet MS"/>
                          <a:cs typeface="Trebuchet MS"/>
                        </a:rPr>
                        <a:t>are</a:t>
                      </a:r>
                      <a:r>
                        <a:rPr sz="1800" spc="20" dirty="0">
                          <a:solidFill>
                            <a:srgbClr val="001F5F"/>
                          </a:solidFill>
                          <a:latin typeface="Trebuchet MS"/>
                          <a:cs typeface="Trebuchet MS"/>
                        </a:rPr>
                        <a:t> </a:t>
                      </a:r>
                      <a:r>
                        <a:rPr sz="1800" spc="114" dirty="0">
                          <a:solidFill>
                            <a:srgbClr val="001F5F"/>
                          </a:solidFill>
                          <a:latin typeface="Trebuchet MS"/>
                          <a:cs typeface="Trebuchet MS"/>
                        </a:rPr>
                        <a:t>evolved</a:t>
                      </a:r>
                      <a:r>
                        <a:rPr sz="1800" spc="25" dirty="0">
                          <a:solidFill>
                            <a:srgbClr val="001F5F"/>
                          </a:solidFill>
                          <a:latin typeface="Trebuchet MS"/>
                          <a:cs typeface="Trebuchet MS"/>
                        </a:rPr>
                        <a:t> </a:t>
                      </a:r>
                      <a:r>
                        <a:rPr sz="1800" spc="100" dirty="0">
                          <a:solidFill>
                            <a:srgbClr val="001F5F"/>
                          </a:solidFill>
                          <a:latin typeface="Trebuchet MS"/>
                          <a:cs typeface="Trebuchet MS"/>
                        </a:rPr>
                        <a:t>which</a:t>
                      </a:r>
                      <a:r>
                        <a:rPr sz="1800" spc="10" dirty="0">
                          <a:solidFill>
                            <a:srgbClr val="001F5F"/>
                          </a:solidFill>
                          <a:latin typeface="Trebuchet MS"/>
                          <a:cs typeface="Trebuchet MS"/>
                        </a:rPr>
                        <a:t> </a:t>
                      </a:r>
                      <a:r>
                        <a:rPr sz="1800" spc="85" dirty="0">
                          <a:solidFill>
                            <a:srgbClr val="001F5F"/>
                          </a:solidFill>
                          <a:latin typeface="Trebuchet MS"/>
                          <a:cs typeface="Trebuchet MS"/>
                        </a:rPr>
                        <a:t>require</a:t>
                      </a:r>
                      <a:r>
                        <a:rPr sz="1800" spc="20" dirty="0">
                          <a:solidFill>
                            <a:srgbClr val="001F5F"/>
                          </a:solidFill>
                          <a:latin typeface="Trebuchet MS"/>
                          <a:cs typeface="Trebuchet MS"/>
                        </a:rPr>
                        <a:t> </a:t>
                      </a:r>
                      <a:r>
                        <a:rPr sz="1800" spc="130" dirty="0">
                          <a:solidFill>
                            <a:srgbClr val="001F5F"/>
                          </a:solidFill>
                          <a:latin typeface="Trebuchet MS"/>
                          <a:cs typeface="Trebuchet MS"/>
                        </a:rPr>
                        <a:t>new </a:t>
                      </a:r>
                      <a:r>
                        <a:rPr sz="1800" spc="-525" dirty="0">
                          <a:solidFill>
                            <a:srgbClr val="001F5F"/>
                          </a:solidFill>
                          <a:latin typeface="Trebuchet MS"/>
                          <a:cs typeface="Trebuchet MS"/>
                        </a:rPr>
                        <a:t> </a:t>
                      </a:r>
                      <a:r>
                        <a:rPr sz="1800" spc="110" dirty="0">
                          <a:solidFill>
                            <a:srgbClr val="001F5F"/>
                          </a:solidFill>
                          <a:latin typeface="Trebuchet MS"/>
                          <a:cs typeface="Trebuchet MS"/>
                        </a:rPr>
                        <a:t>laws</a:t>
                      </a:r>
                      <a:r>
                        <a:rPr sz="1800" spc="25" dirty="0">
                          <a:solidFill>
                            <a:srgbClr val="001F5F"/>
                          </a:solidFill>
                          <a:latin typeface="Trebuchet MS"/>
                          <a:cs typeface="Trebuchet MS"/>
                        </a:rPr>
                        <a:t> </a:t>
                      </a:r>
                      <a:r>
                        <a:rPr sz="1800" spc="145" dirty="0">
                          <a:solidFill>
                            <a:srgbClr val="001F5F"/>
                          </a:solidFill>
                          <a:latin typeface="Trebuchet MS"/>
                          <a:cs typeface="Trebuchet MS"/>
                        </a:rPr>
                        <a:t>and</a:t>
                      </a:r>
                      <a:r>
                        <a:rPr sz="1800" spc="35" dirty="0">
                          <a:solidFill>
                            <a:srgbClr val="001F5F"/>
                          </a:solidFill>
                          <a:latin typeface="Trebuchet MS"/>
                          <a:cs typeface="Trebuchet MS"/>
                        </a:rPr>
                        <a:t> </a:t>
                      </a:r>
                      <a:r>
                        <a:rPr sz="1800" spc="90" dirty="0">
                          <a:solidFill>
                            <a:srgbClr val="001F5F"/>
                          </a:solidFill>
                          <a:latin typeface="Trebuchet MS"/>
                          <a:cs typeface="Trebuchet MS"/>
                        </a:rPr>
                        <a:t>theories</a:t>
                      </a:r>
                      <a:r>
                        <a:rPr sz="1800" spc="30" dirty="0">
                          <a:solidFill>
                            <a:srgbClr val="001F5F"/>
                          </a:solidFill>
                          <a:latin typeface="Trebuchet MS"/>
                          <a:cs typeface="Trebuchet MS"/>
                        </a:rPr>
                        <a:t> </a:t>
                      </a:r>
                      <a:r>
                        <a:rPr sz="1800" spc="60" dirty="0">
                          <a:solidFill>
                            <a:srgbClr val="001F5F"/>
                          </a:solidFill>
                          <a:latin typeface="Trebuchet MS"/>
                          <a:cs typeface="Trebuchet MS"/>
                        </a:rPr>
                        <a:t>to</a:t>
                      </a:r>
                      <a:r>
                        <a:rPr sz="1800" spc="45" dirty="0">
                          <a:solidFill>
                            <a:srgbClr val="001F5F"/>
                          </a:solidFill>
                          <a:latin typeface="Trebuchet MS"/>
                          <a:cs typeface="Trebuchet MS"/>
                        </a:rPr>
                        <a:t> </a:t>
                      </a:r>
                      <a:r>
                        <a:rPr sz="1800" spc="125" dirty="0">
                          <a:solidFill>
                            <a:srgbClr val="001F5F"/>
                          </a:solidFill>
                          <a:latin typeface="Trebuchet MS"/>
                          <a:cs typeface="Trebuchet MS"/>
                        </a:rPr>
                        <a:t>be</a:t>
                      </a:r>
                      <a:r>
                        <a:rPr sz="1800" spc="35" dirty="0">
                          <a:solidFill>
                            <a:srgbClr val="001F5F"/>
                          </a:solidFill>
                          <a:latin typeface="Trebuchet MS"/>
                          <a:cs typeface="Trebuchet MS"/>
                        </a:rPr>
                        <a:t> </a:t>
                      </a:r>
                      <a:r>
                        <a:rPr sz="1800" spc="90" dirty="0">
                          <a:solidFill>
                            <a:srgbClr val="001F5F"/>
                          </a:solidFill>
                          <a:latin typeface="Trebuchet MS"/>
                          <a:cs typeface="Trebuchet MS"/>
                        </a:rPr>
                        <a:t>creat</a:t>
                      </a:r>
                      <a:r>
                        <a:rPr lang="en-US" sz="1800" spc="90" dirty="0">
                          <a:solidFill>
                            <a:srgbClr val="001F5F"/>
                          </a:solidFill>
                          <a:latin typeface="Trebuchet MS"/>
                          <a:cs typeface="Trebuchet MS"/>
                        </a:rPr>
                        <a:t>ed </a:t>
                      </a:r>
                      <a:r>
                        <a:rPr lang="en-IN" sz="1800" spc="145" dirty="0">
                          <a:solidFill>
                            <a:srgbClr val="001F5F"/>
                          </a:solidFill>
                          <a:latin typeface="Trebuchet MS"/>
                          <a:cs typeface="Trebuchet MS"/>
                        </a:rPr>
                        <a:t>and </a:t>
                      </a:r>
                      <a:r>
                        <a:rPr lang="en-IN" sz="1800" spc="150" dirty="0">
                          <a:solidFill>
                            <a:srgbClr val="001F5F"/>
                          </a:solidFill>
                          <a:latin typeface="Trebuchet MS"/>
                          <a:cs typeface="Trebuchet MS"/>
                        </a:rPr>
                        <a:t> justified </a:t>
                      </a:r>
                      <a:r>
                        <a:rPr lang="en-IN" sz="1800" spc="70" dirty="0">
                          <a:solidFill>
                            <a:srgbClr val="001F5F"/>
                          </a:solidFill>
                          <a:latin typeface="Trebuchet MS"/>
                          <a:cs typeface="Trebuchet MS"/>
                        </a:rPr>
                        <a:t>while </a:t>
                      </a:r>
                      <a:r>
                        <a:rPr sz="1800" spc="145" dirty="0">
                          <a:solidFill>
                            <a:srgbClr val="001F5F"/>
                          </a:solidFill>
                          <a:latin typeface="Trebuchet MS"/>
                          <a:cs typeface="Trebuchet MS"/>
                        </a:rPr>
                        <a:t>programming</a:t>
                      </a:r>
                      <a:endParaRPr sz="1800" dirty="0">
                        <a:latin typeface="Trebuchet MS"/>
                        <a:cs typeface="Trebuchet MS"/>
                      </a:endParaRPr>
                    </a:p>
                  </a:txBody>
                  <a:tcPr marL="0" marR="0" marB="0">
                    <a:lnL w="6350">
                      <a:solidFill>
                        <a:srgbClr val="FFFFFF"/>
                      </a:solidFill>
                      <a:prstDash val="solid"/>
                    </a:lnL>
                    <a:lnT w="19050">
                      <a:solidFill>
                        <a:srgbClr val="FFFFFF"/>
                      </a:solidFill>
                      <a:prstDash val="solid"/>
                    </a:lnT>
                    <a:solidFill>
                      <a:srgbClr val="CFD7E7"/>
                    </a:solidFill>
                  </a:tcPr>
                </a:tc>
                <a:extLst>
                  <a:ext uri="{0D108BD9-81ED-4DB2-BD59-A6C34878D82A}">
                    <a16:rowId xmlns:a16="http://schemas.microsoft.com/office/drawing/2014/main" val="10001"/>
                  </a:ext>
                </a:extLst>
              </a:tr>
              <a:tr h="914400">
                <a:tc>
                  <a:txBody>
                    <a:bodyPr/>
                    <a:lstStyle/>
                    <a:p>
                      <a:pPr marL="89535" marR="150495">
                        <a:lnSpc>
                          <a:spcPct val="100000"/>
                        </a:lnSpc>
                        <a:spcBef>
                          <a:spcPts val="355"/>
                        </a:spcBef>
                      </a:pPr>
                      <a:r>
                        <a:rPr sz="1800" spc="105" dirty="0">
                          <a:solidFill>
                            <a:srgbClr val="001F5F"/>
                          </a:solidFill>
                          <a:latin typeface="Trebuchet MS"/>
                          <a:cs typeface="Trebuchet MS"/>
                        </a:rPr>
                        <a:t>The </a:t>
                      </a:r>
                      <a:r>
                        <a:rPr sz="1800" spc="120" dirty="0">
                          <a:solidFill>
                            <a:srgbClr val="001F5F"/>
                          </a:solidFill>
                          <a:latin typeface="Trebuchet MS"/>
                          <a:cs typeface="Trebuchet MS"/>
                        </a:rPr>
                        <a:t>outcome </a:t>
                      </a:r>
                      <a:r>
                        <a:rPr sz="1800" spc="90" dirty="0">
                          <a:solidFill>
                            <a:srgbClr val="001F5F"/>
                          </a:solidFill>
                          <a:latin typeface="Trebuchet MS"/>
                          <a:cs typeface="Trebuchet MS"/>
                        </a:rPr>
                        <a:t>is </a:t>
                      </a:r>
                      <a:r>
                        <a:rPr sz="1800" spc="95" dirty="0">
                          <a:solidFill>
                            <a:srgbClr val="001F5F"/>
                          </a:solidFill>
                          <a:latin typeface="Trebuchet MS"/>
                          <a:cs typeface="Trebuchet MS"/>
                        </a:rPr>
                        <a:t> </a:t>
                      </a:r>
                      <a:r>
                        <a:rPr sz="1800" spc="45" dirty="0">
                          <a:solidFill>
                            <a:srgbClr val="001F5F"/>
                          </a:solidFill>
                          <a:latin typeface="Trebuchet MS"/>
                          <a:cs typeface="Trebuchet MS"/>
                        </a:rPr>
                        <a:t>deterministic(i.e.,</a:t>
                      </a:r>
                      <a:r>
                        <a:rPr sz="1800" spc="10" dirty="0">
                          <a:solidFill>
                            <a:srgbClr val="001F5F"/>
                          </a:solidFill>
                          <a:latin typeface="Trebuchet MS"/>
                          <a:cs typeface="Trebuchet MS"/>
                        </a:rPr>
                        <a:t> </a:t>
                      </a:r>
                      <a:r>
                        <a:rPr sz="1800" spc="135" dirty="0">
                          <a:solidFill>
                            <a:srgbClr val="001F5F"/>
                          </a:solidFill>
                          <a:latin typeface="Trebuchet MS"/>
                          <a:cs typeface="Trebuchet MS"/>
                        </a:rPr>
                        <a:t>Every</a:t>
                      </a:r>
                      <a:r>
                        <a:rPr sz="1800" spc="10" dirty="0">
                          <a:solidFill>
                            <a:srgbClr val="001F5F"/>
                          </a:solidFill>
                          <a:latin typeface="Trebuchet MS"/>
                          <a:cs typeface="Trebuchet MS"/>
                        </a:rPr>
                        <a:t> </a:t>
                      </a:r>
                      <a:r>
                        <a:rPr sz="1800" spc="25" dirty="0">
                          <a:solidFill>
                            <a:srgbClr val="001F5F"/>
                          </a:solidFill>
                          <a:latin typeface="Trebuchet MS"/>
                          <a:cs typeface="Trebuchet MS"/>
                        </a:rPr>
                        <a:t>trial </a:t>
                      </a:r>
                      <a:r>
                        <a:rPr sz="1800" spc="-525" dirty="0">
                          <a:solidFill>
                            <a:srgbClr val="001F5F"/>
                          </a:solidFill>
                          <a:latin typeface="Trebuchet MS"/>
                          <a:cs typeface="Trebuchet MS"/>
                        </a:rPr>
                        <a:t> </a:t>
                      </a:r>
                      <a:r>
                        <a:rPr sz="1800" spc="60" dirty="0">
                          <a:solidFill>
                            <a:srgbClr val="001F5F"/>
                          </a:solidFill>
                          <a:latin typeface="Trebuchet MS"/>
                          <a:cs typeface="Trebuchet MS"/>
                        </a:rPr>
                        <a:t>run,</a:t>
                      </a:r>
                      <a:r>
                        <a:rPr sz="1800" spc="30" dirty="0">
                          <a:solidFill>
                            <a:srgbClr val="001F5F"/>
                          </a:solidFill>
                          <a:latin typeface="Trebuchet MS"/>
                          <a:cs typeface="Trebuchet MS"/>
                        </a:rPr>
                        <a:t> </a:t>
                      </a:r>
                      <a:r>
                        <a:rPr sz="1800" spc="85" dirty="0">
                          <a:solidFill>
                            <a:srgbClr val="001F5F"/>
                          </a:solidFill>
                          <a:latin typeface="Trebuchet MS"/>
                          <a:cs typeface="Trebuchet MS"/>
                        </a:rPr>
                        <a:t>the</a:t>
                      </a:r>
                      <a:r>
                        <a:rPr sz="1800" spc="20" dirty="0">
                          <a:solidFill>
                            <a:srgbClr val="001F5F"/>
                          </a:solidFill>
                          <a:latin typeface="Trebuchet MS"/>
                          <a:cs typeface="Trebuchet MS"/>
                        </a:rPr>
                        <a:t> </a:t>
                      </a:r>
                      <a:r>
                        <a:rPr sz="1800" spc="90" dirty="0">
                          <a:solidFill>
                            <a:srgbClr val="001F5F"/>
                          </a:solidFill>
                          <a:latin typeface="Trebuchet MS"/>
                          <a:cs typeface="Trebuchet MS"/>
                        </a:rPr>
                        <a:t>output</a:t>
                      </a:r>
                      <a:r>
                        <a:rPr sz="1800" spc="20" dirty="0">
                          <a:solidFill>
                            <a:srgbClr val="001F5F"/>
                          </a:solidFill>
                          <a:latin typeface="Trebuchet MS"/>
                          <a:cs typeface="Trebuchet MS"/>
                        </a:rPr>
                        <a:t> </a:t>
                      </a:r>
                      <a:r>
                        <a:rPr sz="1800" spc="95" dirty="0">
                          <a:solidFill>
                            <a:srgbClr val="001F5F"/>
                          </a:solidFill>
                          <a:latin typeface="Trebuchet MS"/>
                          <a:cs typeface="Trebuchet MS"/>
                        </a:rPr>
                        <a:t>is</a:t>
                      </a:r>
                      <a:r>
                        <a:rPr sz="1800" spc="25" dirty="0">
                          <a:solidFill>
                            <a:srgbClr val="001F5F"/>
                          </a:solidFill>
                          <a:latin typeface="Trebuchet MS"/>
                          <a:cs typeface="Trebuchet MS"/>
                        </a:rPr>
                        <a:t> </a:t>
                      </a:r>
                      <a:r>
                        <a:rPr sz="1800" spc="150" dirty="0">
                          <a:solidFill>
                            <a:srgbClr val="001F5F"/>
                          </a:solidFill>
                          <a:latin typeface="Trebuchet MS"/>
                          <a:cs typeface="Trebuchet MS"/>
                        </a:rPr>
                        <a:t>same)</a:t>
                      </a:r>
                      <a:endParaRPr sz="1800" dirty="0">
                        <a:latin typeface="Trebuchet MS"/>
                        <a:cs typeface="Trebuchet MS"/>
                      </a:endParaRPr>
                    </a:p>
                  </a:txBody>
                  <a:tcPr marL="0" marR="0" marT="45085" marB="0">
                    <a:lnL w="6350">
                      <a:solidFill>
                        <a:srgbClr val="FFFFFF"/>
                      </a:solidFill>
                      <a:prstDash val="solid"/>
                    </a:lnL>
                    <a:lnR w="6350">
                      <a:solidFill>
                        <a:srgbClr val="FFFFFF"/>
                      </a:solidFill>
                      <a:prstDash val="solid"/>
                    </a:lnR>
                    <a:solidFill>
                      <a:srgbClr val="E8ECF3"/>
                    </a:solidFill>
                  </a:tcPr>
                </a:tc>
                <a:tc>
                  <a:txBody>
                    <a:bodyPr/>
                    <a:lstStyle/>
                    <a:p>
                      <a:pPr marL="90170" marR="711835">
                        <a:lnSpc>
                          <a:spcPct val="100000"/>
                        </a:lnSpc>
                        <a:spcBef>
                          <a:spcPts val="355"/>
                        </a:spcBef>
                        <a:tabLst>
                          <a:tab pos="2578735" algn="l"/>
                        </a:tabLst>
                      </a:pPr>
                      <a:r>
                        <a:rPr sz="1800" spc="105" dirty="0">
                          <a:solidFill>
                            <a:srgbClr val="001F5F"/>
                          </a:solidFill>
                          <a:latin typeface="Trebuchet MS"/>
                          <a:cs typeface="Trebuchet MS"/>
                        </a:rPr>
                        <a:t>The</a:t>
                      </a:r>
                      <a:r>
                        <a:rPr sz="1800" spc="25" dirty="0">
                          <a:solidFill>
                            <a:srgbClr val="001F5F"/>
                          </a:solidFill>
                          <a:latin typeface="Trebuchet MS"/>
                          <a:cs typeface="Trebuchet MS"/>
                        </a:rPr>
                        <a:t> </a:t>
                      </a:r>
                      <a:r>
                        <a:rPr sz="1800" spc="120" dirty="0">
                          <a:solidFill>
                            <a:srgbClr val="001F5F"/>
                          </a:solidFill>
                          <a:latin typeface="Trebuchet MS"/>
                          <a:cs typeface="Trebuchet MS"/>
                        </a:rPr>
                        <a:t>outcome</a:t>
                      </a:r>
                      <a:r>
                        <a:rPr sz="1800" spc="25" dirty="0">
                          <a:solidFill>
                            <a:srgbClr val="001F5F"/>
                          </a:solidFill>
                          <a:latin typeface="Trebuchet MS"/>
                          <a:cs typeface="Trebuchet MS"/>
                        </a:rPr>
                        <a:t> </a:t>
                      </a:r>
                      <a:r>
                        <a:rPr sz="1800" spc="95" dirty="0">
                          <a:solidFill>
                            <a:srgbClr val="001F5F"/>
                          </a:solidFill>
                          <a:latin typeface="Trebuchet MS"/>
                          <a:cs typeface="Trebuchet MS"/>
                        </a:rPr>
                        <a:t>is</a:t>
                      </a:r>
                      <a:r>
                        <a:rPr sz="1800" spc="30" dirty="0">
                          <a:solidFill>
                            <a:srgbClr val="001F5F"/>
                          </a:solidFill>
                          <a:latin typeface="Trebuchet MS"/>
                          <a:cs typeface="Trebuchet MS"/>
                        </a:rPr>
                        <a:t> </a:t>
                      </a:r>
                      <a:r>
                        <a:rPr sz="1800" spc="95" dirty="0">
                          <a:solidFill>
                            <a:srgbClr val="001F5F"/>
                          </a:solidFill>
                          <a:latin typeface="Trebuchet MS"/>
                          <a:cs typeface="Trebuchet MS"/>
                        </a:rPr>
                        <a:t>stochastic</a:t>
                      </a:r>
                      <a:r>
                        <a:rPr sz="1800" spc="25" dirty="0">
                          <a:solidFill>
                            <a:srgbClr val="001F5F"/>
                          </a:solidFill>
                          <a:latin typeface="Trebuchet MS"/>
                          <a:cs typeface="Trebuchet MS"/>
                        </a:rPr>
                        <a:t> </a:t>
                      </a:r>
                      <a:r>
                        <a:rPr sz="1800" spc="85" dirty="0">
                          <a:solidFill>
                            <a:srgbClr val="001F5F"/>
                          </a:solidFill>
                          <a:latin typeface="Trebuchet MS"/>
                          <a:cs typeface="Trebuchet MS"/>
                        </a:rPr>
                        <a:t>or</a:t>
                      </a:r>
                      <a:r>
                        <a:rPr sz="1800" spc="30" dirty="0">
                          <a:solidFill>
                            <a:srgbClr val="001F5F"/>
                          </a:solidFill>
                          <a:latin typeface="Trebuchet MS"/>
                          <a:cs typeface="Trebuchet MS"/>
                        </a:rPr>
                        <a:t> </a:t>
                      </a:r>
                      <a:r>
                        <a:rPr sz="1800" spc="140" dirty="0">
                          <a:solidFill>
                            <a:srgbClr val="001F5F"/>
                          </a:solidFill>
                          <a:latin typeface="Trebuchet MS"/>
                          <a:cs typeface="Trebuchet MS"/>
                        </a:rPr>
                        <a:t>random</a:t>
                      </a:r>
                      <a:r>
                        <a:rPr sz="1800" spc="25" dirty="0">
                          <a:solidFill>
                            <a:srgbClr val="001F5F"/>
                          </a:solidFill>
                          <a:latin typeface="Trebuchet MS"/>
                          <a:cs typeface="Trebuchet MS"/>
                        </a:rPr>
                        <a:t> </a:t>
                      </a:r>
                      <a:r>
                        <a:rPr sz="1800" spc="65" dirty="0">
                          <a:solidFill>
                            <a:srgbClr val="001F5F"/>
                          </a:solidFill>
                          <a:latin typeface="Trebuchet MS"/>
                          <a:cs typeface="Trebuchet MS"/>
                        </a:rPr>
                        <a:t>in </a:t>
                      </a:r>
                      <a:r>
                        <a:rPr sz="1800" spc="-530" dirty="0">
                          <a:solidFill>
                            <a:srgbClr val="001F5F"/>
                          </a:solidFill>
                          <a:latin typeface="Trebuchet MS"/>
                          <a:cs typeface="Trebuchet MS"/>
                        </a:rPr>
                        <a:t> </a:t>
                      </a:r>
                      <a:r>
                        <a:rPr sz="1800" spc="100" dirty="0">
                          <a:solidFill>
                            <a:srgbClr val="001F5F"/>
                          </a:solidFill>
                          <a:latin typeface="Trebuchet MS"/>
                          <a:cs typeface="Trebuchet MS"/>
                        </a:rPr>
                        <a:t>nature</a:t>
                      </a:r>
                      <a:r>
                        <a:rPr sz="1800" spc="25" dirty="0">
                          <a:solidFill>
                            <a:srgbClr val="001F5F"/>
                          </a:solidFill>
                          <a:latin typeface="Trebuchet MS"/>
                          <a:cs typeface="Trebuchet MS"/>
                        </a:rPr>
                        <a:t> </a:t>
                      </a:r>
                      <a:r>
                        <a:rPr sz="1800" spc="150" dirty="0">
                          <a:solidFill>
                            <a:srgbClr val="001F5F"/>
                          </a:solidFill>
                          <a:latin typeface="Trebuchet MS"/>
                          <a:cs typeface="Trebuchet MS"/>
                        </a:rPr>
                        <a:t>and</a:t>
                      </a:r>
                      <a:r>
                        <a:rPr sz="1800" spc="25" dirty="0">
                          <a:solidFill>
                            <a:srgbClr val="001F5F"/>
                          </a:solidFill>
                          <a:latin typeface="Trebuchet MS"/>
                          <a:cs typeface="Trebuchet MS"/>
                        </a:rPr>
                        <a:t> </a:t>
                      </a:r>
                      <a:r>
                        <a:rPr sz="1800" spc="130" dirty="0">
                          <a:solidFill>
                            <a:srgbClr val="001F5F"/>
                          </a:solidFill>
                          <a:latin typeface="Trebuchet MS"/>
                          <a:cs typeface="Trebuchet MS"/>
                        </a:rPr>
                        <a:t>need</a:t>
                      </a:r>
                      <a:r>
                        <a:rPr sz="1800" spc="25" dirty="0">
                          <a:solidFill>
                            <a:srgbClr val="001F5F"/>
                          </a:solidFill>
                          <a:latin typeface="Trebuchet MS"/>
                          <a:cs typeface="Trebuchet MS"/>
                        </a:rPr>
                        <a:t> </a:t>
                      </a:r>
                      <a:r>
                        <a:rPr sz="1800" spc="90" dirty="0">
                          <a:solidFill>
                            <a:srgbClr val="001F5F"/>
                          </a:solidFill>
                          <a:latin typeface="Trebuchet MS"/>
                          <a:cs typeface="Trebuchet MS"/>
                        </a:rPr>
                        <a:t>not</a:t>
                      </a:r>
                      <a:r>
                        <a:rPr lang="en-US" sz="1800" spc="90" dirty="0">
                          <a:solidFill>
                            <a:srgbClr val="001F5F"/>
                          </a:solidFill>
                          <a:latin typeface="Trebuchet MS"/>
                          <a:cs typeface="Trebuchet MS"/>
                        </a:rPr>
                        <a:t> </a:t>
                      </a:r>
                      <a:r>
                        <a:rPr sz="1800" spc="125" dirty="0">
                          <a:solidFill>
                            <a:srgbClr val="001F5F"/>
                          </a:solidFill>
                          <a:latin typeface="Trebuchet MS"/>
                          <a:cs typeface="Trebuchet MS"/>
                        </a:rPr>
                        <a:t>be</a:t>
                      </a:r>
                      <a:r>
                        <a:rPr sz="1800" spc="15" dirty="0">
                          <a:solidFill>
                            <a:srgbClr val="001F5F"/>
                          </a:solidFill>
                          <a:latin typeface="Trebuchet MS"/>
                          <a:cs typeface="Trebuchet MS"/>
                        </a:rPr>
                        <a:t> </a:t>
                      </a:r>
                      <a:r>
                        <a:rPr sz="1800" spc="75" dirty="0">
                          <a:solidFill>
                            <a:srgbClr val="001F5F"/>
                          </a:solidFill>
                          <a:latin typeface="Trebuchet MS"/>
                          <a:cs typeface="Trebuchet MS"/>
                        </a:rPr>
                        <a:t>deterministic</a:t>
                      </a:r>
                      <a:endParaRPr sz="1800" dirty="0">
                        <a:latin typeface="Trebuchet MS"/>
                        <a:cs typeface="Trebuchet MS"/>
                      </a:endParaRPr>
                    </a:p>
                  </a:txBody>
                  <a:tcPr marL="0" marR="0" marT="45085" marB="0">
                    <a:lnL w="6350">
                      <a:solidFill>
                        <a:srgbClr val="FFFFFF"/>
                      </a:solidFill>
                      <a:prstDash val="solid"/>
                    </a:lnL>
                    <a:solidFill>
                      <a:srgbClr val="E8ECF3"/>
                    </a:solidFill>
                  </a:tcPr>
                </a:tc>
                <a:extLst>
                  <a:ext uri="{0D108BD9-81ED-4DB2-BD59-A6C34878D82A}">
                    <a16:rowId xmlns:a16="http://schemas.microsoft.com/office/drawing/2014/main" val="10002"/>
                  </a:ext>
                </a:extLst>
              </a:tr>
              <a:tr h="640080">
                <a:tc>
                  <a:txBody>
                    <a:bodyPr/>
                    <a:lstStyle/>
                    <a:p>
                      <a:pPr marL="89535">
                        <a:lnSpc>
                          <a:spcPct val="100000"/>
                        </a:lnSpc>
                        <a:spcBef>
                          <a:spcPts val="360"/>
                        </a:spcBef>
                      </a:pPr>
                      <a:r>
                        <a:rPr sz="1800" spc="5" dirty="0">
                          <a:solidFill>
                            <a:srgbClr val="001F5F"/>
                          </a:solidFill>
                          <a:latin typeface="Trebuchet MS"/>
                          <a:cs typeface="Trebuchet MS"/>
                        </a:rPr>
                        <a:t>It</a:t>
                      </a:r>
                      <a:r>
                        <a:rPr sz="1800" spc="15" dirty="0">
                          <a:solidFill>
                            <a:srgbClr val="001F5F"/>
                          </a:solidFill>
                          <a:latin typeface="Trebuchet MS"/>
                          <a:cs typeface="Trebuchet MS"/>
                        </a:rPr>
                        <a:t> </a:t>
                      </a:r>
                      <a:r>
                        <a:rPr sz="1800" spc="95" dirty="0">
                          <a:solidFill>
                            <a:srgbClr val="001F5F"/>
                          </a:solidFill>
                          <a:latin typeface="Trebuchet MS"/>
                          <a:cs typeface="Trebuchet MS"/>
                        </a:rPr>
                        <a:t>requires</a:t>
                      </a:r>
                      <a:r>
                        <a:rPr sz="1800" spc="10" dirty="0">
                          <a:solidFill>
                            <a:srgbClr val="001F5F"/>
                          </a:solidFill>
                          <a:latin typeface="Trebuchet MS"/>
                          <a:cs typeface="Trebuchet MS"/>
                        </a:rPr>
                        <a:t> </a:t>
                      </a:r>
                      <a:r>
                        <a:rPr sz="1800" spc="100" dirty="0">
                          <a:solidFill>
                            <a:srgbClr val="001F5F"/>
                          </a:solidFill>
                          <a:latin typeface="Trebuchet MS"/>
                          <a:cs typeface="Trebuchet MS"/>
                        </a:rPr>
                        <a:t>exact</a:t>
                      </a:r>
                      <a:r>
                        <a:rPr sz="1800" spc="30" dirty="0">
                          <a:solidFill>
                            <a:srgbClr val="001F5F"/>
                          </a:solidFill>
                          <a:latin typeface="Trebuchet MS"/>
                          <a:cs typeface="Trebuchet MS"/>
                        </a:rPr>
                        <a:t> </a:t>
                      </a:r>
                      <a:r>
                        <a:rPr sz="1800" spc="80" dirty="0">
                          <a:solidFill>
                            <a:srgbClr val="001F5F"/>
                          </a:solidFill>
                          <a:latin typeface="Trebuchet MS"/>
                          <a:cs typeface="Trebuchet MS"/>
                        </a:rPr>
                        <a:t>input</a:t>
                      </a:r>
                      <a:r>
                        <a:rPr sz="1800" spc="20" dirty="0">
                          <a:solidFill>
                            <a:srgbClr val="001F5F"/>
                          </a:solidFill>
                          <a:latin typeface="Trebuchet MS"/>
                          <a:cs typeface="Trebuchet MS"/>
                        </a:rPr>
                        <a:t> </a:t>
                      </a:r>
                      <a:r>
                        <a:rPr sz="1800" spc="105" dirty="0">
                          <a:solidFill>
                            <a:srgbClr val="001F5F"/>
                          </a:solidFill>
                          <a:latin typeface="Trebuchet MS"/>
                          <a:cs typeface="Trebuchet MS"/>
                        </a:rPr>
                        <a:t>data</a:t>
                      </a:r>
                      <a:endParaRPr sz="1800">
                        <a:latin typeface="Trebuchet MS"/>
                        <a:cs typeface="Trebuchet MS"/>
                      </a:endParaRPr>
                    </a:p>
                  </a:txBody>
                  <a:tcPr marL="0" marR="0" marB="0">
                    <a:lnL w="6350">
                      <a:solidFill>
                        <a:srgbClr val="FFFFFF"/>
                      </a:solidFill>
                      <a:prstDash val="solid"/>
                    </a:lnL>
                    <a:lnR w="6350">
                      <a:solidFill>
                        <a:srgbClr val="FFFFFF"/>
                      </a:solidFill>
                      <a:prstDash val="solid"/>
                    </a:lnR>
                    <a:lnB w="6350">
                      <a:solidFill>
                        <a:srgbClr val="FFFFFF"/>
                      </a:solidFill>
                      <a:prstDash val="solid"/>
                    </a:lnB>
                    <a:solidFill>
                      <a:srgbClr val="CFD7E7"/>
                    </a:solidFill>
                  </a:tcPr>
                </a:tc>
                <a:tc>
                  <a:txBody>
                    <a:bodyPr/>
                    <a:lstStyle/>
                    <a:p>
                      <a:pPr marL="90170" marR="309880">
                        <a:lnSpc>
                          <a:spcPct val="100000"/>
                        </a:lnSpc>
                        <a:spcBef>
                          <a:spcPts val="360"/>
                        </a:spcBef>
                      </a:pPr>
                      <a:r>
                        <a:rPr sz="1800" dirty="0">
                          <a:solidFill>
                            <a:srgbClr val="001F5F"/>
                          </a:solidFill>
                          <a:latin typeface="Trebuchet MS"/>
                          <a:cs typeface="Trebuchet MS"/>
                        </a:rPr>
                        <a:t>It</a:t>
                      </a:r>
                      <a:r>
                        <a:rPr sz="1800" spc="30" dirty="0">
                          <a:solidFill>
                            <a:srgbClr val="001F5F"/>
                          </a:solidFill>
                          <a:latin typeface="Trebuchet MS"/>
                          <a:cs typeface="Trebuchet MS"/>
                        </a:rPr>
                        <a:t> </a:t>
                      </a:r>
                      <a:r>
                        <a:rPr sz="1800" spc="130" dirty="0">
                          <a:solidFill>
                            <a:srgbClr val="001F5F"/>
                          </a:solidFill>
                          <a:latin typeface="Trebuchet MS"/>
                          <a:cs typeface="Trebuchet MS"/>
                        </a:rPr>
                        <a:t>can</a:t>
                      </a:r>
                      <a:r>
                        <a:rPr sz="1800" spc="25" dirty="0">
                          <a:solidFill>
                            <a:srgbClr val="001F5F"/>
                          </a:solidFill>
                          <a:latin typeface="Trebuchet MS"/>
                          <a:cs typeface="Trebuchet MS"/>
                        </a:rPr>
                        <a:t> </a:t>
                      </a:r>
                      <a:r>
                        <a:rPr sz="1800" spc="90" dirty="0">
                          <a:solidFill>
                            <a:srgbClr val="001F5F"/>
                          </a:solidFill>
                          <a:latin typeface="Trebuchet MS"/>
                          <a:cs typeface="Trebuchet MS"/>
                        </a:rPr>
                        <a:t>deal</a:t>
                      </a:r>
                      <a:r>
                        <a:rPr sz="1800" spc="30" dirty="0">
                          <a:solidFill>
                            <a:srgbClr val="001F5F"/>
                          </a:solidFill>
                          <a:latin typeface="Trebuchet MS"/>
                          <a:cs typeface="Trebuchet MS"/>
                        </a:rPr>
                        <a:t> </a:t>
                      </a:r>
                      <a:r>
                        <a:rPr sz="1800" spc="60" dirty="0">
                          <a:solidFill>
                            <a:srgbClr val="001F5F"/>
                          </a:solidFill>
                          <a:latin typeface="Trebuchet MS"/>
                          <a:cs typeface="Trebuchet MS"/>
                        </a:rPr>
                        <a:t>with</a:t>
                      </a:r>
                      <a:r>
                        <a:rPr sz="1800" spc="25" dirty="0">
                          <a:solidFill>
                            <a:srgbClr val="001F5F"/>
                          </a:solidFill>
                          <a:latin typeface="Trebuchet MS"/>
                          <a:cs typeface="Trebuchet MS"/>
                        </a:rPr>
                        <a:t> </a:t>
                      </a:r>
                      <a:r>
                        <a:rPr sz="1800" spc="155" dirty="0">
                          <a:solidFill>
                            <a:srgbClr val="001F5F"/>
                          </a:solidFill>
                          <a:latin typeface="Trebuchet MS"/>
                          <a:cs typeface="Trebuchet MS"/>
                        </a:rPr>
                        <a:t>ambiguous</a:t>
                      </a:r>
                      <a:r>
                        <a:rPr sz="1800" spc="15" dirty="0">
                          <a:solidFill>
                            <a:srgbClr val="001F5F"/>
                          </a:solidFill>
                          <a:latin typeface="Trebuchet MS"/>
                          <a:cs typeface="Trebuchet MS"/>
                        </a:rPr>
                        <a:t> </a:t>
                      </a:r>
                      <a:r>
                        <a:rPr sz="1800" spc="145" dirty="0">
                          <a:solidFill>
                            <a:srgbClr val="001F5F"/>
                          </a:solidFill>
                          <a:latin typeface="Trebuchet MS"/>
                          <a:cs typeface="Trebuchet MS"/>
                        </a:rPr>
                        <a:t>and</a:t>
                      </a:r>
                      <a:r>
                        <a:rPr sz="1800" spc="30" dirty="0">
                          <a:solidFill>
                            <a:srgbClr val="001F5F"/>
                          </a:solidFill>
                          <a:latin typeface="Trebuchet MS"/>
                          <a:cs typeface="Trebuchet MS"/>
                        </a:rPr>
                        <a:t> </a:t>
                      </a:r>
                      <a:r>
                        <a:rPr sz="1800" spc="125" dirty="0">
                          <a:solidFill>
                            <a:srgbClr val="001F5F"/>
                          </a:solidFill>
                          <a:latin typeface="Trebuchet MS"/>
                          <a:cs typeface="Trebuchet MS"/>
                        </a:rPr>
                        <a:t>noisy</a:t>
                      </a:r>
                      <a:r>
                        <a:rPr sz="1800" spc="25" dirty="0">
                          <a:solidFill>
                            <a:srgbClr val="001F5F"/>
                          </a:solidFill>
                          <a:latin typeface="Trebuchet MS"/>
                          <a:cs typeface="Trebuchet MS"/>
                        </a:rPr>
                        <a:t> </a:t>
                      </a:r>
                      <a:r>
                        <a:rPr sz="1800" spc="80" dirty="0">
                          <a:solidFill>
                            <a:srgbClr val="001F5F"/>
                          </a:solidFill>
                          <a:latin typeface="Trebuchet MS"/>
                          <a:cs typeface="Trebuchet MS"/>
                        </a:rPr>
                        <a:t>input </a:t>
                      </a:r>
                      <a:r>
                        <a:rPr sz="1800" spc="-530" dirty="0">
                          <a:solidFill>
                            <a:srgbClr val="001F5F"/>
                          </a:solidFill>
                          <a:latin typeface="Trebuchet MS"/>
                          <a:cs typeface="Trebuchet MS"/>
                        </a:rPr>
                        <a:t> </a:t>
                      </a:r>
                      <a:r>
                        <a:rPr sz="1800" spc="105" dirty="0">
                          <a:solidFill>
                            <a:srgbClr val="001F5F"/>
                          </a:solidFill>
                          <a:latin typeface="Trebuchet MS"/>
                          <a:cs typeface="Trebuchet MS"/>
                        </a:rPr>
                        <a:t>data</a:t>
                      </a:r>
                      <a:endParaRPr sz="1800">
                        <a:latin typeface="Trebuchet MS"/>
                        <a:cs typeface="Trebuchet MS"/>
                      </a:endParaRPr>
                    </a:p>
                  </a:txBody>
                  <a:tcPr marL="0" marR="0" marB="0">
                    <a:lnL w="6350">
                      <a:solidFill>
                        <a:srgbClr val="FFFFFF"/>
                      </a:solidFill>
                      <a:prstDash val="solid"/>
                    </a:lnL>
                    <a:lnB w="6350">
                      <a:solidFill>
                        <a:srgbClr val="FFFFFF"/>
                      </a:solidFill>
                      <a:prstDash val="solid"/>
                    </a:lnB>
                    <a:solidFill>
                      <a:srgbClr val="CFD7E7"/>
                    </a:solidFill>
                  </a:tcPr>
                </a:tc>
                <a:extLst>
                  <a:ext uri="{0D108BD9-81ED-4DB2-BD59-A6C34878D82A}">
                    <a16:rowId xmlns:a16="http://schemas.microsoft.com/office/drawing/2014/main" val="10003"/>
                  </a:ext>
                </a:extLst>
              </a:tr>
              <a:tr h="764540">
                <a:tc>
                  <a:txBody>
                    <a:bodyPr/>
                    <a:lstStyle/>
                    <a:p>
                      <a:pPr marL="89535" marR="273050">
                        <a:lnSpc>
                          <a:spcPct val="100000"/>
                        </a:lnSpc>
                        <a:spcBef>
                          <a:spcPts val="359"/>
                        </a:spcBef>
                      </a:pPr>
                      <a:r>
                        <a:rPr sz="1800" spc="5" dirty="0">
                          <a:solidFill>
                            <a:srgbClr val="001F5F"/>
                          </a:solidFill>
                          <a:latin typeface="Trebuchet MS"/>
                          <a:cs typeface="Trebuchet MS"/>
                        </a:rPr>
                        <a:t>It</a:t>
                      </a:r>
                      <a:r>
                        <a:rPr sz="1800" spc="10" dirty="0">
                          <a:solidFill>
                            <a:srgbClr val="001F5F"/>
                          </a:solidFill>
                          <a:latin typeface="Trebuchet MS"/>
                          <a:cs typeface="Trebuchet MS"/>
                        </a:rPr>
                        <a:t> </a:t>
                      </a:r>
                      <a:r>
                        <a:rPr sz="1800" spc="50" dirty="0">
                          <a:solidFill>
                            <a:srgbClr val="001F5F"/>
                          </a:solidFill>
                          <a:latin typeface="Trebuchet MS"/>
                          <a:cs typeface="Trebuchet MS"/>
                        </a:rPr>
                        <a:t>strictly</a:t>
                      </a:r>
                      <a:r>
                        <a:rPr sz="1800" spc="15" dirty="0">
                          <a:solidFill>
                            <a:srgbClr val="001F5F"/>
                          </a:solidFill>
                          <a:latin typeface="Trebuchet MS"/>
                          <a:cs typeface="Trebuchet MS"/>
                        </a:rPr>
                        <a:t> </a:t>
                      </a:r>
                      <a:r>
                        <a:rPr sz="1800" spc="70" dirty="0">
                          <a:solidFill>
                            <a:srgbClr val="001F5F"/>
                          </a:solidFill>
                          <a:latin typeface="Trebuchet MS"/>
                          <a:cs typeface="Trebuchet MS"/>
                        </a:rPr>
                        <a:t>follows</a:t>
                      </a:r>
                      <a:r>
                        <a:rPr sz="1800" spc="15" dirty="0">
                          <a:solidFill>
                            <a:srgbClr val="001F5F"/>
                          </a:solidFill>
                          <a:latin typeface="Trebuchet MS"/>
                          <a:cs typeface="Trebuchet MS"/>
                        </a:rPr>
                        <a:t> </a:t>
                      </a:r>
                      <a:r>
                        <a:rPr sz="1800" spc="95" dirty="0">
                          <a:solidFill>
                            <a:srgbClr val="001F5F"/>
                          </a:solidFill>
                          <a:latin typeface="Trebuchet MS"/>
                          <a:cs typeface="Trebuchet MS"/>
                        </a:rPr>
                        <a:t>sequential </a:t>
                      </a:r>
                      <a:r>
                        <a:rPr sz="1800" spc="-525" dirty="0">
                          <a:solidFill>
                            <a:srgbClr val="001F5F"/>
                          </a:solidFill>
                          <a:latin typeface="Trebuchet MS"/>
                          <a:cs typeface="Trebuchet MS"/>
                        </a:rPr>
                        <a:t> </a:t>
                      </a:r>
                      <a:r>
                        <a:rPr sz="1800" spc="110" dirty="0">
                          <a:solidFill>
                            <a:srgbClr val="001F5F"/>
                          </a:solidFill>
                          <a:latin typeface="Trebuchet MS"/>
                          <a:cs typeface="Trebuchet MS"/>
                        </a:rPr>
                        <a:t>computations</a:t>
                      </a:r>
                      <a:endParaRPr sz="1800">
                        <a:latin typeface="Trebuchet MS"/>
                        <a:cs typeface="Trebuchet MS"/>
                      </a:endParaRPr>
                    </a:p>
                  </a:txBody>
                  <a:tcPr marL="0" marR="0" marT="45719" marB="0">
                    <a:lnL w="6350">
                      <a:solidFill>
                        <a:srgbClr val="FFFFFF"/>
                      </a:solidFill>
                      <a:prstDash val="solid"/>
                    </a:lnL>
                    <a:lnR w="6350">
                      <a:solidFill>
                        <a:srgbClr val="FFFFFF"/>
                      </a:solidFill>
                      <a:prstDash val="solid"/>
                    </a:lnR>
                    <a:lnT w="6350">
                      <a:solidFill>
                        <a:srgbClr val="FFFFFF"/>
                      </a:solidFill>
                      <a:prstDash val="solid"/>
                    </a:lnT>
                    <a:solidFill>
                      <a:srgbClr val="E8ECF3"/>
                    </a:solidFill>
                  </a:tcPr>
                </a:tc>
                <a:tc>
                  <a:txBody>
                    <a:bodyPr/>
                    <a:lstStyle/>
                    <a:p>
                      <a:pPr marL="90170">
                        <a:lnSpc>
                          <a:spcPct val="100000"/>
                        </a:lnSpc>
                        <a:spcBef>
                          <a:spcPts val="359"/>
                        </a:spcBef>
                      </a:pPr>
                      <a:r>
                        <a:rPr sz="1800" dirty="0">
                          <a:solidFill>
                            <a:srgbClr val="001F5F"/>
                          </a:solidFill>
                          <a:latin typeface="Trebuchet MS"/>
                          <a:cs typeface="Trebuchet MS"/>
                        </a:rPr>
                        <a:t>It</a:t>
                      </a:r>
                      <a:r>
                        <a:rPr sz="1800" spc="30" dirty="0">
                          <a:solidFill>
                            <a:srgbClr val="001F5F"/>
                          </a:solidFill>
                          <a:latin typeface="Trebuchet MS"/>
                          <a:cs typeface="Trebuchet MS"/>
                        </a:rPr>
                        <a:t> </a:t>
                      </a:r>
                      <a:r>
                        <a:rPr sz="1800" spc="90" dirty="0">
                          <a:solidFill>
                            <a:srgbClr val="001F5F"/>
                          </a:solidFill>
                          <a:latin typeface="Trebuchet MS"/>
                          <a:cs typeface="Trebuchet MS"/>
                        </a:rPr>
                        <a:t>allows</a:t>
                      </a:r>
                      <a:r>
                        <a:rPr sz="1800" spc="20" dirty="0">
                          <a:solidFill>
                            <a:srgbClr val="001F5F"/>
                          </a:solidFill>
                          <a:latin typeface="Trebuchet MS"/>
                          <a:cs typeface="Trebuchet MS"/>
                        </a:rPr>
                        <a:t> </a:t>
                      </a:r>
                      <a:r>
                        <a:rPr sz="1800" spc="60" dirty="0">
                          <a:solidFill>
                            <a:srgbClr val="001F5F"/>
                          </a:solidFill>
                          <a:latin typeface="Trebuchet MS"/>
                          <a:cs typeface="Trebuchet MS"/>
                        </a:rPr>
                        <a:t>parallel</a:t>
                      </a:r>
                      <a:r>
                        <a:rPr sz="1800" spc="35" dirty="0">
                          <a:solidFill>
                            <a:srgbClr val="001F5F"/>
                          </a:solidFill>
                          <a:latin typeface="Trebuchet MS"/>
                          <a:cs typeface="Trebuchet MS"/>
                        </a:rPr>
                        <a:t> </a:t>
                      </a:r>
                      <a:r>
                        <a:rPr sz="1800" spc="110" dirty="0">
                          <a:solidFill>
                            <a:srgbClr val="001F5F"/>
                          </a:solidFill>
                          <a:latin typeface="Trebuchet MS"/>
                          <a:cs typeface="Trebuchet MS"/>
                        </a:rPr>
                        <a:t>computations</a:t>
                      </a:r>
                      <a:endParaRPr sz="1800" dirty="0">
                        <a:latin typeface="Trebuchet MS"/>
                        <a:cs typeface="Trebuchet MS"/>
                      </a:endParaRPr>
                    </a:p>
                  </a:txBody>
                  <a:tcPr marL="0" marR="0" marT="45719" marB="0">
                    <a:lnL w="6350">
                      <a:solidFill>
                        <a:srgbClr val="FFFFFF"/>
                      </a:solidFill>
                      <a:prstDash val="solid"/>
                    </a:lnL>
                    <a:lnT w="6350">
                      <a:solidFill>
                        <a:srgbClr val="FFFFFF"/>
                      </a:solidFill>
                      <a:prstDash val="solid"/>
                    </a:lnT>
                    <a:solidFill>
                      <a:srgbClr val="E8EC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References</a:t>
            </a:r>
            <a:endParaRPr sz="4800" b="1">
              <a:latin typeface="Times New Roman"/>
              <a:ea typeface="Times New Roman"/>
              <a:cs typeface="Times New Roman"/>
              <a:sym typeface="Times New Roman"/>
            </a:endParaRPr>
          </a:p>
        </p:txBody>
      </p:sp>
      <p:sp>
        <p:nvSpPr>
          <p:cNvPr id="367" name="Google Shape;367;p26"/>
          <p:cNvSpPr txBox="1">
            <a:spLocks noGrp="1"/>
          </p:cNvSpPr>
          <p:nvPr>
            <p:ph type="body" idx="1"/>
          </p:nvPr>
        </p:nvSpPr>
        <p:spPr>
          <a:xfrm>
            <a:off x="838200" y="1633928"/>
            <a:ext cx="10515600" cy="48278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Book:</a:t>
            </a:r>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S.N.Sivanandam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Deepa</a:t>
            </a:r>
            <a:r>
              <a:rPr lang="en-US" dirty="0">
                <a:latin typeface="Times New Roman"/>
                <a:ea typeface="Times New Roman"/>
                <a:cs typeface="Times New Roman"/>
                <a:sym typeface="Times New Roman"/>
              </a:rPr>
              <a:t>, “Principles of Soft Computing”</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Websites: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err="1">
                <a:solidFill>
                  <a:schemeClr val="hlink"/>
                </a:solidFill>
                <a:latin typeface="Times New Roman"/>
                <a:ea typeface="Times New Roman"/>
                <a:cs typeface="Times New Roman"/>
                <a:sym typeface="Times New Roman"/>
                <a:hlinkClick r:id="rId3"/>
              </a:rPr>
              <a:t>https://nptel.ac.in/courses/106/105/106105173/</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Videos: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latin typeface="Times New Roman"/>
                <a:ea typeface="Times New Roman"/>
                <a:cs typeface="Times New Roman"/>
                <a:sym typeface="Times New Roman"/>
                <a:hlinkClick r:id="rId4"/>
              </a:rPr>
              <a:t>https://</a:t>
            </a:r>
            <a:r>
              <a:rPr lang="en-US" u="sng" dirty="0" err="1">
                <a:solidFill>
                  <a:schemeClr val="hlink"/>
                </a:solidFill>
                <a:latin typeface="Times New Roman"/>
                <a:ea typeface="Times New Roman"/>
                <a:cs typeface="Times New Roman"/>
                <a:sym typeface="Times New Roman"/>
                <a:hlinkClick r:id="rId4"/>
              </a:rPr>
              <a:t>www.youtube.com</a:t>
            </a:r>
            <a:r>
              <a:rPr lang="en-US" u="sng" dirty="0">
                <a:solidFill>
                  <a:schemeClr val="hlink"/>
                </a:solidFill>
                <a:latin typeface="Times New Roman"/>
                <a:ea typeface="Times New Roman"/>
                <a:cs typeface="Times New Roman"/>
                <a:sym typeface="Times New Roman"/>
                <a:hlinkClick r:id="rId4"/>
              </a:rPr>
              <a:t>/</a:t>
            </a:r>
            <a:r>
              <a:rPr lang="en-US" u="sng" dirty="0" err="1">
                <a:solidFill>
                  <a:schemeClr val="hlink"/>
                </a:solidFill>
                <a:latin typeface="Times New Roman"/>
                <a:ea typeface="Times New Roman"/>
                <a:cs typeface="Times New Roman"/>
                <a:sym typeface="Times New Roman"/>
                <a:hlinkClick r:id="rId4"/>
              </a:rPr>
              <a:t>watch?v</a:t>
            </a:r>
            <a:r>
              <a:rPr lang="en-US" u="sng" dirty="0">
                <a:solidFill>
                  <a:schemeClr val="hlink"/>
                </a:solidFill>
                <a:latin typeface="Times New Roman"/>
                <a:ea typeface="Times New Roman"/>
                <a:cs typeface="Times New Roman"/>
                <a:sym typeface="Times New Roman"/>
                <a:hlinkClick r:id="rId4"/>
              </a:rPr>
              <a:t>=</a:t>
            </a:r>
            <a:r>
              <a:rPr lang="en-US" u="sng" dirty="0" err="1">
                <a:solidFill>
                  <a:schemeClr val="hlink"/>
                </a:solidFill>
                <a:latin typeface="Times New Roman"/>
                <a:ea typeface="Times New Roman"/>
                <a:cs typeface="Times New Roman"/>
                <a:sym typeface="Times New Roman"/>
                <a:hlinkClick r:id="rId4"/>
              </a:rPr>
              <a:t>mlfM4SGOAgo</a:t>
            </a:r>
            <a:endParaRPr lang="en-US" u="sng" dirty="0">
              <a:solidFill>
                <a:schemeClr val="hlink"/>
              </a:solidFill>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endParaRPr lang="en-US" u="sng" dirty="0">
              <a:solidFill>
                <a:schemeClr val="hlink"/>
              </a:solidFill>
              <a:latin typeface="Times New Roman"/>
              <a:ea typeface="Times New Roman"/>
              <a:cs typeface="Times New Roman"/>
              <a:sym typeface="Times New Roman"/>
            </a:endParaRPr>
          </a:p>
          <a:p>
            <a:pPr marL="685800" lvl="1" indent="-228600">
              <a:buSzPts val="2400"/>
            </a:pPr>
            <a:r>
              <a:rPr lang="en-US" u="sng" dirty="0">
                <a:solidFill>
                  <a:schemeClr val="hlink"/>
                </a:solidFill>
                <a:latin typeface="Times New Roman"/>
                <a:ea typeface="Times New Roman"/>
                <a:cs typeface="Times New Roman"/>
                <a:sym typeface="Times New Roman"/>
              </a:rPr>
              <a:t>Journal Paper : https://www.sciencedirect.com/science/article/pii/S1877050916325467</a:t>
            </a:r>
            <a:endParaRPr>
              <a:latin typeface="Times New Roman"/>
              <a:ea typeface="Times New Roman"/>
              <a:cs typeface="Times New Roman"/>
              <a:sym typeface="Times New Roman"/>
            </a:endParaRPr>
          </a:p>
        </p:txBody>
      </p:sp>
      <p:sp>
        <p:nvSpPr>
          <p:cNvPr id="368" name="Google Shape;36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pPr marL="0" lvl="0" indent="0" algn="r" rtl="0">
                <a:spcBef>
                  <a:spcPts val="0"/>
                </a:spcBef>
                <a:spcAft>
                  <a:spcPts val="0"/>
                </a:spcAft>
                <a:buNone/>
              </a:pPr>
              <a:t>21</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57556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75" name="Google Shape;375;p27"/>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76" name="Google Shape;376;p27"/>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77" name="Google Shape;377;p27"/>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78" name="Google Shape;378;p27"/>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79" name="Google Shape;379;p27"/>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80" name="Google Shape;380;p27"/>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1" name="Google Shape;381;p27"/>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2" name="Google Shape;382;p27"/>
          <p:cNvGrpSpPr/>
          <p:nvPr/>
        </p:nvGrpSpPr>
        <p:grpSpPr>
          <a:xfrm>
            <a:off x="237520" y="152400"/>
            <a:ext cx="410563" cy="1612900"/>
            <a:chOff x="83821" y="0"/>
            <a:chExt cx="219636" cy="903079"/>
          </a:xfrm>
        </p:grpSpPr>
        <p:sp>
          <p:nvSpPr>
            <p:cNvPr id="383" name="Google Shape;383;p27"/>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7"/>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7"/>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86" name="Google Shape;386;p27"/>
            <p:cNvGraphicFramePr>
              <a:graphicFrameLocks noSel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386" name="Google Shape;386;p27"/>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solidFill>
                          <a:srgbClr val="FFFFFF"/>
                        </a:solidFill>
                        <a:ln w="9525">
                          <a:solidFill>
                            <a:srgbClr val="000000"/>
                          </a:solidFill>
                          <a:round/>
                          <a:headEnd/>
                          <a:tailEnd/>
                        </a:ln>
                      </p:spPr>
                    </p:pic>
                  </p:oleObj>
                </mc:Fallback>
              </mc:AlternateContent>
            </a:graphicData>
          </a:graphic>
        </p:graphicFrame>
      </p:grpSp>
      <p:sp>
        <p:nvSpPr>
          <p:cNvPr id="387" name="Google Shape;387;p27"/>
          <p:cNvSpPr/>
          <p:nvPr/>
        </p:nvSpPr>
        <p:spPr>
          <a:xfrm>
            <a:off x="4114004" y="5394447"/>
            <a:ext cx="342604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For queries</a:t>
            </a:r>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Email: </a:t>
            </a:r>
            <a:r>
              <a:rPr lang="en-US" sz="1800" dirty="0" err="1">
                <a:solidFill>
                  <a:schemeClr val="dk1"/>
                </a:solidFill>
                <a:latin typeface="Arial"/>
                <a:ea typeface="Arial"/>
                <a:cs typeface="Arial"/>
                <a:sym typeface="Arial"/>
              </a:rPr>
              <a:t>monika.e11032@cumail.in</a:t>
            </a:r>
            <a:endParaRPr sz="1800">
              <a:solidFill>
                <a:schemeClr val="dk1"/>
              </a:solidFill>
              <a:latin typeface="Calibri"/>
              <a:ea typeface="Calibri"/>
              <a:cs typeface="Calibri"/>
              <a:sym typeface="Calibri"/>
            </a:endParaRPr>
          </a:p>
        </p:txBody>
      </p:sp>
      <p:pic>
        <p:nvPicPr>
          <p:cNvPr id="32769" name="Picture 1">
            <a:extLst>
              <a:ext uri="{FF2B5EF4-FFF2-40B4-BE49-F238E27FC236}">
                <a16:creationId xmlns:a16="http://schemas.microsoft.com/office/drawing/2014/main" id="{6394E092-E7CD-456E-B36E-7AE46658A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228600"/>
            <a:ext cx="177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059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56E6-86BD-48E1-BAB5-FF64C2B9B3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14DCC38-CC3A-44D8-AB46-FD63B9487C65}"/>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ACB4C0C3-BE2C-46DA-BD96-CC1E39275F8E}"/>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07FFDF4A-4A1E-4A32-A0E6-DC5BC43EFD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Tree>
    <p:extLst>
      <p:ext uri="{BB962C8B-B14F-4D97-AF65-F5344CB8AC3E}">
        <p14:creationId xmlns:p14="http://schemas.microsoft.com/office/powerpoint/2010/main" val="4203573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2058504" y="6434438"/>
            <a:ext cx="1054100" cy="198131"/>
          </a:xfrm>
          <a:prstGeom prst="rect">
            <a:avLst/>
          </a:prstGeom>
        </p:spPr>
        <p:txBody>
          <a:bodyPr vert="horz" wrap="square" lIns="0" tIns="13335" rIns="0" bIns="0" rtlCol="0">
            <a:spAutoFit/>
          </a:bodyPr>
          <a:lstStyle/>
          <a:p>
            <a:pPr marL="12700">
              <a:spcBef>
                <a:spcPts val="105"/>
              </a:spcBef>
            </a:pPr>
            <a:r>
              <a:rPr sz="1200" spc="-10" dirty="0">
                <a:solidFill>
                  <a:srgbClr val="888888"/>
                </a:solidFill>
                <a:latin typeface="Verdana"/>
                <a:cs typeface="Verdana"/>
              </a:rPr>
              <a:t>III</a:t>
            </a:r>
            <a:r>
              <a:rPr sz="1200" spc="-20" dirty="0">
                <a:solidFill>
                  <a:srgbClr val="888888"/>
                </a:solidFill>
                <a:latin typeface="Verdana"/>
                <a:cs typeface="Verdana"/>
              </a:rPr>
              <a:t> </a:t>
            </a:r>
            <a:r>
              <a:rPr sz="1200" spc="-10" dirty="0">
                <a:solidFill>
                  <a:srgbClr val="888888"/>
                </a:solidFill>
                <a:latin typeface="Verdana"/>
                <a:cs typeface="Verdana"/>
              </a:rPr>
              <a:t>CSE</a:t>
            </a:r>
            <a:r>
              <a:rPr sz="1200" spc="-25" dirty="0">
                <a:solidFill>
                  <a:srgbClr val="888888"/>
                </a:solidFill>
                <a:latin typeface="Verdana"/>
                <a:cs typeface="Verdana"/>
              </a:rPr>
              <a:t> </a:t>
            </a:r>
            <a:r>
              <a:rPr sz="1200" dirty="0">
                <a:solidFill>
                  <a:srgbClr val="888888"/>
                </a:solidFill>
                <a:latin typeface="Verdana"/>
                <a:cs typeface="Verdana"/>
              </a:rPr>
              <a:t>A</a:t>
            </a:r>
            <a:r>
              <a:rPr sz="1200" spc="-30" dirty="0">
                <a:solidFill>
                  <a:srgbClr val="888888"/>
                </a:solidFill>
                <a:latin typeface="Verdana"/>
                <a:cs typeface="Verdana"/>
              </a:rPr>
              <a:t> </a:t>
            </a:r>
            <a:r>
              <a:rPr sz="1200" dirty="0">
                <a:solidFill>
                  <a:srgbClr val="888888"/>
                </a:solidFill>
                <a:latin typeface="Verdana"/>
                <a:cs typeface="Verdana"/>
              </a:rPr>
              <a:t>&amp;</a:t>
            </a:r>
            <a:r>
              <a:rPr sz="1200" spc="-25" dirty="0">
                <a:solidFill>
                  <a:srgbClr val="888888"/>
                </a:solidFill>
                <a:latin typeface="Verdana"/>
                <a:cs typeface="Verdana"/>
              </a:rPr>
              <a:t> </a:t>
            </a:r>
            <a:r>
              <a:rPr sz="1200" dirty="0">
                <a:solidFill>
                  <a:srgbClr val="888888"/>
                </a:solidFill>
                <a:latin typeface="Verdana"/>
                <a:cs typeface="Verdana"/>
              </a:rPr>
              <a:t>B</a:t>
            </a:r>
            <a:endParaRPr sz="1200">
              <a:latin typeface="Verdana"/>
              <a:cs typeface="Verdana"/>
            </a:endParaRPr>
          </a:p>
        </p:txBody>
      </p:sp>
      <p:sp>
        <p:nvSpPr>
          <p:cNvPr id="13" name="object 13"/>
          <p:cNvSpPr txBox="1">
            <a:spLocks noGrp="1"/>
          </p:cNvSpPr>
          <p:nvPr>
            <p:ph type="sldNum" sz="quarter" idx="7"/>
          </p:nvPr>
        </p:nvSpPr>
        <p:spPr>
          <a:xfrm>
            <a:off x="5883097" y="6433001"/>
            <a:ext cx="3164204" cy="35687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443865" algn="r">
              <a:lnSpc>
                <a:spcPts val="1415"/>
              </a:lnSpc>
              <a:spcBef>
                <a:spcPts val="105"/>
              </a:spcBef>
            </a:pPr>
            <a:fld id="{81D60167-4931-47E6-BA6A-407CBD079E47}" type="slidenum">
              <a:rPr lang="en-US" smtClean="0"/>
              <a:pPr marR="443865" algn="r">
                <a:lnSpc>
                  <a:spcPts val="1415"/>
                </a:lnSpc>
                <a:spcBef>
                  <a:spcPts val="105"/>
                </a:spcBef>
              </a:pPr>
              <a:t>24</a:t>
            </a:fld>
            <a:endParaRPr lang="en-US"/>
          </a:p>
          <a:p>
            <a:pPr marL="12700">
              <a:lnSpc>
                <a:spcPts val="1175"/>
              </a:lnSpc>
            </a:pPr>
            <a:r>
              <a:rPr lang="en-US" sz="1000" b="1" spc="-5">
                <a:solidFill>
                  <a:srgbClr val="000000"/>
                </a:solidFill>
                <a:latin typeface="Arial"/>
                <a:cs typeface="Arial"/>
              </a:rPr>
              <a:t>Downloaded</a:t>
            </a:r>
            <a:r>
              <a:rPr lang="en-US" sz="1000" b="1" spc="-40">
                <a:solidFill>
                  <a:srgbClr val="000000"/>
                </a:solidFill>
                <a:latin typeface="Arial"/>
                <a:cs typeface="Arial"/>
              </a:rPr>
              <a:t> </a:t>
            </a:r>
            <a:r>
              <a:rPr lang="en-US" sz="1000" b="1">
                <a:solidFill>
                  <a:srgbClr val="000000"/>
                </a:solidFill>
                <a:latin typeface="Arial"/>
                <a:cs typeface="Arial"/>
              </a:rPr>
              <a:t>from:</a:t>
            </a:r>
            <a:r>
              <a:rPr lang="en-US" sz="1000" b="1" spc="-35">
                <a:solidFill>
                  <a:srgbClr val="000000"/>
                </a:solidFill>
                <a:latin typeface="Arial"/>
                <a:cs typeface="Arial"/>
              </a:rPr>
              <a:t> </a:t>
            </a:r>
            <a:r>
              <a:rPr lang="en-US" sz="1000" b="1" spc="-5">
                <a:solidFill>
                  <a:srgbClr val="000000"/>
                </a:solidFill>
                <a:latin typeface="Arial"/>
                <a:cs typeface="Arial"/>
              </a:rPr>
              <a:t>annauniversityedu.blogspot.com</a:t>
            </a:r>
            <a:endParaRPr sz="1000"/>
          </a:p>
        </p:txBody>
      </p:sp>
      <p:sp>
        <p:nvSpPr>
          <p:cNvPr id="2" name="object 2"/>
          <p:cNvSpPr txBox="1">
            <a:spLocks noGrp="1"/>
          </p:cNvSpPr>
          <p:nvPr>
            <p:ph type="title"/>
          </p:nvPr>
        </p:nvSpPr>
        <p:spPr>
          <a:xfrm>
            <a:off x="2362200" y="822723"/>
            <a:ext cx="10515600" cy="410369"/>
          </a:xfrm>
          <a:prstGeom prst="rect">
            <a:avLst/>
          </a:prstGeom>
        </p:spPr>
        <p:txBody>
          <a:bodyPr spcFirstLastPara="1" vert="horz" wrap="square" lIns="0" tIns="12700" rIns="0" bIns="0" rtlCol="0" anchor="ctr" anchorCtr="0">
            <a:spAutoFit/>
          </a:bodyPr>
          <a:lstStyle/>
          <a:p>
            <a:pPr marL="13970" marR="5080">
              <a:lnSpc>
                <a:spcPct val="100000"/>
              </a:lnSpc>
              <a:spcBef>
                <a:spcPts val="100"/>
              </a:spcBef>
            </a:pPr>
            <a:r>
              <a:rPr sz="2500" spc="70" dirty="0"/>
              <a:t>OVERVIEW</a:t>
            </a:r>
            <a:r>
              <a:rPr sz="2500" spc="140" dirty="0"/>
              <a:t> </a:t>
            </a:r>
            <a:r>
              <a:rPr sz="2500" spc="65" dirty="0"/>
              <a:t>OF</a:t>
            </a:r>
            <a:r>
              <a:rPr sz="2500" spc="140" dirty="0"/>
              <a:t> </a:t>
            </a:r>
            <a:r>
              <a:rPr sz="2500" spc="25" dirty="0"/>
              <a:t>TECHNIQUES</a:t>
            </a:r>
            <a:r>
              <a:rPr sz="2500" spc="160" dirty="0"/>
              <a:t> </a:t>
            </a:r>
            <a:r>
              <a:rPr sz="2500" spc="30" dirty="0"/>
              <a:t>IN</a:t>
            </a:r>
            <a:r>
              <a:rPr sz="2500" spc="155" dirty="0"/>
              <a:t> </a:t>
            </a:r>
            <a:r>
              <a:rPr sz="2500" spc="75" dirty="0"/>
              <a:t>SOFT </a:t>
            </a:r>
            <a:r>
              <a:rPr sz="2500" spc="-680" dirty="0"/>
              <a:t> </a:t>
            </a:r>
            <a:r>
              <a:rPr sz="2500" spc="20" dirty="0"/>
              <a:t>COMPUTING</a:t>
            </a:r>
            <a:endParaRPr sz="2500"/>
          </a:p>
        </p:txBody>
      </p:sp>
      <p:sp>
        <p:nvSpPr>
          <p:cNvPr id="3" name="object 3"/>
          <p:cNvSpPr txBox="1"/>
          <p:nvPr/>
        </p:nvSpPr>
        <p:spPr>
          <a:xfrm>
            <a:off x="2058505" y="1526299"/>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4" name="object 4"/>
          <p:cNvSpPr txBox="1"/>
          <p:nvPr/>
        </p:nvSpPr>
        <p:spPr>
          <a:xfrm>
            <a:off x="2515704" y="1566977"/>
            <a:ext cx="2421890" cy="330835"/>
          </a:xfrm>
          <a:prstGeom prst="rect">
            <a:avLst/>
          </a:prstGeom>
        </p:spPr>
        <p:txBody>
          <a:bodyPr vert="horz" wrap="square" lIns="0" tIns="12700" rIns="0" bIns="0" rtlCol="0">
            <a:spAutoFit/>
          </a:bodyPr>
          <a:lstStyle/>
          <a:p>
            <a:pPr marL="12700">
              <a:spcBef>
                <a:spcPts val="100"/>
              </a:spcBef>
            </a:pPr>
            <a:r>
              <a:rPr sz="2000" b="1" spc="165" dirty="0">
                <a:solidFill>
                  <a:srgbClr val="001F5F"/>
                </a:solidFill>
                <a:latin typeface="Gill Sans MT"/>
                <a:cs typeface="Gill Sans MT"/>
              </a:rPr>
              <a:t>Neural</a:t>
            </a:r>
            <a:r>
              <a:rPr sz="2000" b="1" spc="55" dirty="0">
                <a:solidFill>
                  <a:srgbClr val="001F5F"/>
                </a:solidFill>
                <a:latin typeface="Gill Sans MT"/>
                <a:cs typeface="Gill Sans MT"/>
              </a:rPr>
              <a:t> </a:t>
            </a:r>
            <a:r>
              <a:rPr sz="2000" b="1" spc="185" dirty="0">
                <a:solidFill>
                  <a:srgbClr val="001F5F"/>
                </a:solidFill>
                <a:latin typeface="Gill Sans MT"/>
                <a:cs typeface="Gill Sans MT"/>
              </a:rPr>
              <a:t>Networks</a:t>
            </a:r>
            <a:endParaRPr sz="2000">
              <a:latin typeface="Gill Sans MT"/>
              <a:cs typeface="Gill Sans MT"/>
            </a:endParaRPr>
          </a:p>
        </p:txBody>
      </p:sp>
      <p:sp>
        <p:nvSpPr>
          <p:cNvPr id="5" name="object 5"/>
          <p:cNvSpPr txBox="1"/>
          <p:nvPr/>
        </p:nvSpPr>
        <p:spPr>
          <a:xfrm>
            <a:off x="2058505" y="2136140"/>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6" name="object 6"/>
          <p:cNvSpPr txBox="1"/>
          <p:nvPr/>
        </p:nvSpPr>
        <p:spPr>
          <a:xfrm>
            <a:off x="2515704" y="2176450"/>
            <a:ext cx="1686560" cy="330835"/>
          </a:xfrm>
          <a:prstGeom prst="rect">
            <a:avLst/>
          </a:prstGeom>
        </p:spPr>
        <p:txBody>
          <a:bodyPr vert="horz" wrap="square" lIns="0" tIns="12700" rIns="0" bIns="0" rtlCol="0">
            <a:spAutoFit/>
          </a:bodyPr>
          <a:lstStyle/>
          <a:p>
            <a:pPr marL="12700">
              <a:spcBef>
                <a:spcPts val="100"/>
              </a:spcBef>
            </a:pPr>
            <a:r>
              <a:rPr sz="2000" b="1" spc="185" dirty="0">
                <a:solidFill>
                  <a:srgbClr val="001F5F"/>
                </a:solidFill>
                <a:latin typeface="Gill Sans MT"/>
                <a:cs typeface="Gill Sans MT"/>
              </a:rPr>
              <a:t>Fuzzy</a:t>
            </a:r>
            <a:r>
              <a:rPr sz="2000" b="1" spc="75" dirty="0">
                <a:solidFill>
                  <a:srgbClr val="001F5F"/>
                </a:solidFill>
                <a:latin typeface="Gill Sans MT"/>
                <a:cs typeface="Gill Sans MT"/>
              </a:rPr>
              <a:t> </a:t>
            </a:r>
            <a:r>
              <a:rPr sz="2000" b="1" spc="175" dirty="0">
                <a:solidFill>
                  <a:srgbClr val="001F5F"/>
                </a:solidFill>
                <a:latin typeface="Gill Sans MT"/>
                <a:cs typeface="Gill Sans MT"/>
              </a:rPr>
              <a:t>Logic</a:t>
            </a:r>
            <a:endParaRPr sz="2000">
              <a:latin typeface="Gill Sans MT"/>
              <a:cs typeface="Gill Sans MT"/>
            </a:endParaRPr>
          </a:p>
        </p:txBody>
      </p:sp>
      <p:sp>
        <p:nvSpPr>
          <p:cNvPr id="7" name="object 7"/>
          <p:cNvSpPr txBox="1"/>
          <p:nvPr/>
        </p:nvSpPr>
        <p:spPr>
          <a:xfrm>
            <a:off x="2058505" y="2745613"/>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8" name="object 8"/>
          <p:cNvSpPr txBox="1"/>
          <p:nvPr/>
        </p:nvSpPr>
        <p:spPr>
          <a:xfrm>
            <a:off x="2515704" y="2787371"/>
            <a:ext cx="2625090" cy="330835"/>
          </a:xfrm>
          <a:prstGeom prst="rect">
            <a:avLst/>
          </a:prstGeom>
        </p:spPr>
        <p:txBody>
          <a:bodyPr vert="horz" wrap="square" lIns="0" tIns="12700" rIns="0" bIns="0" rtlCol="0">
            <a:spAutoFit/>
          </a:bodyPr>
          <a:lstStyle/>
          <a:p>
            <a:pPr marL="12700">
              <a:spcBef>
                <a:spcPts val="100"/>
              </a:spcBef>
            </a:pPr>
            <a:r>
              <a:rPr sz="2000" b="1" spc="175" dirty="0">
                <a:solidFill>
                  <a:srgbClr val="001F5F"/>
                </a:solidFill>
                <a:latin typeface="Gill Sans MT"/>
                <a:cs typeface="Gill Sans MT"/>
              </a:rPr>
              <a:t>Genetic</a:t>
            </a:r>
            <a:r>
              <a:rPr sz="2000" b="1" spc="75" dirty="0">
                <a:solidFill>
                  <a:srgbClr val="001F5F"/>
                </a:solidFill>
                <a:latin typeface="Gill Sans MT"/>
                <a:cs typeface="Gill Sans MT"/>
              </a:rPr>
              <a:t> </a:t>
            </a:r>
            <a:r>
              <a:rPr sz="2000" b="1" spc="160" dirty="0">
                <a:solidFill>
                  <a:srgbClr val="001F5F"/>
                </a:solidFill>
                <a:latin typeface="Gill Sans MT"/>
                <a:cs typeface="Gill Sans MT"/>
              </a:rPr>
              <a:t>Algorithm</a:t>
            </a:r>
            <a:endParaRPr sz="2000">
              <a:latin typeface="Gill Sans MT"/>
              <a:cs typeface="Gill Sans MT"/>
            </a:endParaRPr>
          </a:p>
        </p:txBody>
      </p:sp>
      <p:sp>
        <p:nvSpPr>
          <p:cNvPr id="9" name="object 9"/>
          <p:cNvSpPr txBox="1"/>
          <p:nvPr/>
        </p:nvSpPr>
        <p:spPr>
          <a:xfrm>
            <a:off x="2058505" y="3356534"/>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10" name="object 10"/>
          <p:cNvSpPr txBox="1"/>
          <p:nvPr/>
        </p:nvSpPr>
        <p:spPr>
          <a:xfrm>
            <a:off x="2515705" y="3397212"/>
            <a:ext cx="2279015" cy="330835"/>
          </a:xfrm>
          <a:prstGeom prst="rect">
            <a:avLst/>
          </a:prstGeom>
        </p:spPr>
        <p:txBody>
          <a:bodyPr vert="horz" wrap="square" lIns="0" tIns="12700" rIns="0" bIns="0" rtlCol="0">
            <a:spAutoFit/>
          </a:bodyPr>
          <a:lstStyle/>
          <a:p>
            <a:pPr marL="12700">
              <a:spcBef>
                <a:spcPts val="100"/>
              </a:spcBef>
            </a:pPr>
            <a:r>
              <a:rPr sz="2000" b="1" spc="170" dirty="0">
                <a:solidFill>
                  <a:srgbClr val="001F5F"/>
                </a:solidFill>
                <a:latin typeface="Gill Sans MT"/>
                <a:cs typeface="Gill Sans MT"/>
              </a:rPr>
              <a:t>Hybrid</a:t>
            </a:r>
            <a:r>
              <a:rPr sz="2000" b="1" spc="85" dirty="0">
                <a:solidFill>
                  <a:srgbClr val="001F5F"/>
                </a:solidFill>
                <a:latin typeface="Gill Sans MT"/>
                <a:cs typeface="Gill Sans MT"/>
              </a:rPr>
              <a:t> </a:t>
            </a:r>
            <a:r>
              <a:rPr sz="2000" b="1" spc="245" dirty="0">
                <a:solidFill>
                  <a:srgbClr val="001F5F"/>
                </a:solidFill>
                <a:latin typeface="Gill Sans MT"/>
                <a:cs typeface="Gill Sans MT"/>
              </a:rPr>
              <a:t>Systems</a:t>
            </a:r>
            <a:endParaRPr sz="2000" dirty="0">
              <a:latin typeface="Gill Sans MT"/>
              <a:cs typeface="Gill Sans MT"/>
            </a:endParaRPr>
          </a:p>
        </p:txBody>
      </p:sp>
      <p:sp>
        <p:nvSpPr>
          <p:cNvPr id="11" name="object 11"/>
          <p:cNvSpPr txBox="1"/>
          <p:nvPr/>
        </p:nvSpPr>
        <p:spPr>
          <a:xfrm>
            <a:off x="10462337" y="6153391"/>
            <a:ext cx="129539" cy="258404"/>
          </a:xfrm>
          <a:prstGeom prst="rect">
            <a:avLst/>
          </a:prstGeom>
        </p:spPr>
        <p:txBody>
          <a:bodyPr vert="horz" wrap="square" lIns="0" tIns="12065" rIns="0" bIns="0" rtlCol="0">
            <a:spAutoFit/>
          </a:bodyPr>
          <a:lstStyle/>
          <a:p>
            <a:pPr marL="12700">
              <a:spcBef>
                <a:spcPts val="95"/>
              </a:spcBef>
            </a:pPr>
            <a:r>
              <a:rPr sz="1600" spc="175" dirty="0">
                <a:solidFill>
                  <a:srgbClr val="7E7E7E"/>
                </a:solidFill>
                <a:latin typeface="Bookman Old Style"/>
                <a:cs typeface="Bookman Old Style"/>
              </a:rPr>
              <a:t>“</a:t>
            </a:r>
            <a:endParaRPr sz="1600">
              <a:latin typeface="Bookman Old Style"/>
              <a:cs typeface="Bookman Old Styl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498144"/>
            <a:ext cx="3321050" cy="375920"/>
          </a:xfrm>
          <a:prstGeom prst="rect">
            <a:avLst/>
          </a:prstGeom>
        </p:spPr>
        <p:txBody>
          <a:bodyPr spcFirstLastPara="1" vert="horz" wrap="square" lIns="0" tIns="12065" rIns="0" bIns="0" rtlCol="0" anchor="ctr" anchorCtr="0">
            <a:spAutoFit/>
          </a:bodyPr>
          <a:lstStyle/>
          <a:p>
            <a:pPr marL="12700">
              <a:lnSpc>
                <a:spcPct val="100000"/>
              </a:lnSpc>
              <a:spcBef>
                <a:spcPts val="95"/>
              </a:spcBef>
            </a:pPr>
            <a:r>
              <a:rPr sz="2300" spc="50" dirty="0">
                <a:solidFill>
                  <a:srgbClr val="00AFEF"/>
                </a:solidFill>
              </a:rPr>
              <a:t>NEURAL</a:t>
            </a:r>
            <a:r>
              <a:rPr sz="2300" spc="105" dirty="0">
                <a:solidFill>
                  <a:srgbClr val="00AFEF"/>
                </a:solidFill>
              </a:rPr>
              <a:t> </a:t>
            </a:r>
            <a:r>
              <a:rPr sz="2300" spc="45" dirty="0">
                <a:solidFill>
                  <a:srgbClr val="00AFEF"/>
                </a:solidFill>
              </a:rPr>
              <a:t>NETWORKS</a:t>
            </a:r>
            <a:endParaRPr sz="2300"/>
          </a:p>
        </p:txBody>
      </p:sp>
      <p:sp>
        <p:nvSpPr>
          <p:cNvPr id="3" name="object 3"/>
          <p:cNvSpPr txBox="1"/>
          <p:nvPr/>
        </p:nvSpPr>
        <p:spPr>
          <a:xfrm>
            <a:off x="850605" y="1024530"/>
            <a:ext cx="10845209" cy="5137304"/>
          </a:xfrm>
          <a:prstGeom prst="rect">
            <a:avLst/>
          </a:prstGeom>
        </p:spPr>
        <p:txBody>
          <a:bodyPr vert="horz" wrap="square" lIns="0" tIns="12700" rIns="0" bIns="0" rtlCol="0">
            <a:spAutoFit/>
          </a:bodyPr>
          <a:lstStyle/>
          <a:p>
            <a:pPr marL="19685" marR="1770380">
              <a:lnSpc>
                <a:spcPct val="110100"/>
              </a:lnSpc>
              <a:spcBef>
                <a:spcPts val="100"/>
              </a:spcBef>
            </a:pPr>
            <a:r>
              <a:rPr sz="2000" b="1" spc="70" dirty="0">
                <a:solidFill>
                  <a:srgbClr val="FF0000"/>
                </a:solidFill>
                <a:latin typeface="Gill Sans MT"/>
                <a:cs typeface="Gill Sans MT"/>
              </a:rPr>
              <a:t>DARPA</a:t>
            </a:r>
            <a:r>
              <a:rPr sz="2000" b="1" spc="130" dirty="0">
                <a:solidFill>
                  <a:srgbClr val="FF0000"/>
                </a:solidFill>
                <a:latin typeface="Gill Sans MT"/>
                <a:cs typeface="Gill Sans MT"/>
              </a:rPr>
              <a:t> </a:t>
            </a:r>
            <a:r>
              <a:rPr sz="2000" b="1" spc="165" dirty="0">
                <a:solidFill>
                  <a:srgbClr val="FF0000"/>
                </a:solidFill>
                <a:latin typeface="Gill Sans MT"/>
                <a:cs typeface="Gill Sans MT"/>
              </a:rPr>
              <a:t>Neural</a:t>
            </a:r>
            <a:r>
              <a:rPr sz="2000" b="1" spc="135" dirty="0">
                <a:solidFill>
                  <a:srgbClr val="FF0000"/>
                </a:solidFill>
                <a:latin typeface="Gill Sans MT"/>
                <a:cs typeface="Gill Sans MT"/>
              </a:rPr>
              <a:t> </a:t>
            </a:r>
            <a:r>
              <a:rPr sz="2000" b="1" spc="160" dirty="0">
                <a:solidFill>
                  <a:srgbClr val="FF0000"/>
                </a:solidFill>
                <a:latin typeface="Gill Sans MT"/>
                <a:cs typeface="Gill Sans MT"/>
              </a:rPr>
              <a:t>Network</a:t>
            </a:r>
            <a:r>
              <a:rPr sz="2000" b="1" spc="145" dirty="0">
                <a:solidFill>
                  <a:srgbClr val="FF0000"/>
                </a:solidFill>
                <a:latin typeface="Gill Sans MT"/>
                <a:cs typeface="Gill Sans MT"/>
              </a:rPr>
              <a:t> </a:t>
            </a:r>
            <a:r>
              <a:rPr sz="2000" b="1" spc="235" dirty="0">
                <a:solidFill>
                  <a:srgbClr val="FF0000"/>
                </a:solidFill>
                <a:latin typeface="Gill Sans MT"/>
                <a:cs typeface="Gill Sans MT"/>
              </a:rPr>
              <a:t>Study</a:t>
            </a:r>
            <a:r>
              <a:rPr sz="2000" b="1" spc="135" dirty="0">
                <a:solidFill>
                  <a:srgbClr val="FF0000"/>
                </a:solidFill>
                <a:latin typeface="Gill Sans MT"/>
                <a:cs typeface="Gill Sans MT"/>
              </a:rPr>
              <a:t> </a:t>
            </a:r>
            <a:r>
              <a:rPr sz="2000" b="1" spc="245" dirty="0">
                <a:solidFill>
                  <a:srgbClr val="FF0000"/>
                </a:solidFill>
                <a:latin typeface="Gill Sans MT"/>
                <a:cs typeface="Gill Sans MT"/>
              </a:rPr>
              <a:t>(1988,</a:t>
            </a:r>
            <a:r>
              <a:rPr sz="2000" b="1" spc="140" dirty="0">
                <a:solidFill>
                  <a:srgbClr val="FF0000"/>
                </a:solidFill>
                <a:latin typeface="Gill Sans MT"/>
                <a:cs typeface="Gill Sans MT"/>
              </a:rPr>
              <a:t> </a:t>
            </a:r>
            <a:r>
              <a:rPr sz="2000" b="1" spc="25" dirty="0">
                <a:solidFill>
                  <a:srgbClr val="FF0000"/>
                </a:solidFill>
                <a:latin typeface="Gill Sans MT"/>
                <a:cs typeface="Gill Sans MT"/>
              </a:rPr>
              <a:t>AFCEA </a:t>
            </a:r>
            <a:r>
              <a:rPr sz="2000" b="1" spc="-545" dirty="0">
                <a:solidFill>
                  <a:srgbClr val="FF0000"/>
                </a:solidFill>
                <a:latin typeface="Gill Sans MT"/>
                <a:cs typeface="Gill Sans MT"/>
              </a:rPr>
              <a:t> </a:t>
            </a:r>
            <a:r>
              <a:rPr sz="2000" b="1" spc="190" dirty="0">
                <a:solidFill>
                  <a:srgbClr val="FF0000"/>
                </a:solidFill>
                <a:latin typeface="Gill Sans MT"/>
                <a:cs typeface="Gill Sans MT"/>
              </a:rPr>
              <a:t>International</a:t>
            </a:r>
            <a:r>
              <a:rPr lang="en-US" sz="2000" b="1" spc="190" dirty="0">
                <a:solidFill>
                  <a:srgbClr val="FF0000"/>
                </a:solidFill>
                <a:latin typeface="Gill Sans MT"/>
                <a:cs typeface="Gill Sans MT"/>
              </a:rPr>
              <a:t> P</a:t>
            </a:r>
            <a:r>
              <a:rPr sz="2000" b="1" spc="225" dirty="0">
                <a:solidFill>
                  <a:srgbClr val="FF0000"/>
                </a:solidFill>
                <a:latin typeface="Gill Sans MT"/>
                <a:cs typeface="Gill Sans MT"/>
              </a:rPr>
              <a:t>ress,</a:t>
            </a:r>
            <a:r>
              <a:rPr sz="2000" b="1" spc="135" dirty="0">
                <a:solidFill>
                  <a:srgbClr val="FF0000"/>
                </a:solidFill>
                <a:latin typeface="Gill Sans MT"/>
                <a:cs typeface="Gill Sans MT"/>
              </a:rPr>
              <a:t> </a:t>
            </a:r>
            <a:r>
              <a:rPr sz="2000" b="1" spc="240" dirty="0">
                <a:solidFill>
                  <a:srgbClr val="FF0000"/>
                </a:solidFill>
                <a:latin typeface="Gill Sans MT"/>
                <a:cs typeface="Gill Sans MT"/>
              </a:rPr>
              <a:t>p.</a:t>
            </a:r>
            <a:r>
              <a:rPr sz="2000" b="1" spc="120" dirty="0">
                <a:solidFill>
                  <a:srgbClr val="FF0000"/>
                </a:solidFill>
                <a:latin typeface="Gill Sans MT"/>
                <a:cs typeface="Gill Sans MT"/>
              </a:rPr>
              <a:t> </a:t>
            </a:r>
            <a:r>
              <a:rPr sz="2000" b="1" spc="240" dirty="0">
                <a:solidFill>
                  <a:srgbClr val="FF0000"/>
                </a:solidFill>
                <a:latin typeface="Gill Sans MT"/>
                <a:cs typeface="Gill Sans MT"/>
              </a:rPr>
              <a:t>60):</a:t>
            </a:r>
            <a:endParaRPr sz="2000" dirty="0">
              <a:latin typeface="Gill Sans MT"/>
              <a:cs typeface="Gill Sans MT"/>
            </a:endParaRPr>
          </a:p>
          <a:p>
            <a:pPr marL="19685" marR="5080" algn="just">
              <a:lnSpc>
                <a:spcPts val="2640"/>
              </a:lnSpc>
              <a:spcBef>
                <a:spcPts val="114"/>
              </a:spcBef>
            </a:pPr>
            <a:r>
              <a:rPr sz="2000" spc="-105" dirty="0">
                <a:solidFill>
                  <a:srgbClr val="001F5F"/>
                </a:solidFill>
                <a:latin typeface="Trebuchet MS"/>
                <a:cs typeface="Trebuchet MS"/>
              </a:rPr>
              <a:t>...</a:t>
            </a:r>
            <a:r>
              <a:rPr sz="2000" spc="-100" dirty="0">
                <a:solidFill>
                  <a:srgbClr val="001F5F"/>
                </a:solidFill>
                <a:latin typeface="Trebuchet MS"/>
                <a:cs typeface="Trebuchet MS"/>
              </a:rPr>
              <a:t> </a:t>
            </a:r>
            <a:r>
              <a:rPr sz="2000" spc="175" dirty="0">
                <a:solidFill>
                  <a:srgbClr val="001F5F"/>
                </a:solidFill>
                <a:latin typeface="Trebuchet MS"/>
                <a:cs typeface="Trebuchet MS"/>
              </a:rPr>
              <a:t>a </a:t>
            </a:r>
            <a:r>
              <a:rPr sz="2000" spc="110" dirty="0">
                <a:solidFill>
                  <a:srgbClr val="001F5F"/>
                </a:solidFill>
                <a:latin typeface="Trebuchet MS"/>
                <a:cs typeface="Trebuchet MS"/>
              </a:rPr>
              <a:t>neural network </a:t>
            </a:r>
            <a:r>
              <a:rPr sz="2000" spc="105" dirty="0">
                <a:solidFill>
                  <a:srgbClr val="001F5F"/>
                </a:solidFill>
                <a:latin typeface="Trebuchet MS"/>
                <a:cs typeface="Trebuchet MS"/>
              </a:rPr>
              <a:t>is </a:t>
            </a:r>
            <a:r>
              <a:rPr sz="2000" spc="175" dirty="0">
                <a:solidFill>
                  <a:srgbClr val="001F5F"/>
                </a:solidFill>
                <a:latin typeface="Trebuchet MS"/>
                <a:cs typeface="Trebuchet MS"/>
              </a:rPr>
              <a:t>a system </a:t>
            </a:r>
            <a:r>
              <a:rPr sz="2000" spc="170" dirty="0">
                <a:solidFill>
                  <a:srgbClr val="001F5F"/>
                </a:solidFill>
                <a:latin typeface="Trebuchet MS"/>
                <a:cs typeface="Trebuchet MS"/>
              </a:rPr>
              <a:t>composed </a:t>
            </a:r>
            <a:r>
              <a:rPr sz="2000" spc="55" dirty="0">
                <a:solidFill>
                  <a:srgbClr val="001F5F"/>
                </a:solidFill>
                <a:latin typeface="Trebuchet MS"/>
                <a:cs typeface="Trebuchet MS"/>
              </a:rPr>
              <a:t>of </a:t>
            </a:r>
            <a:r>
              <a:rPr sz="2000" spc="204" dirty="0">
                <a:solidFill>
                  <a:srgbClr val="001F5F"/>
                </a:solidFill>
                <a:latin typeface="Trebuchet MS"/>
                <a:cs typeface="Trebuchet MS"/>
              </a:rPr>
              <a:t>many </a:t>
            </a:r>
            <a:r>
              <a:rPr sz="2000" spc="125" dirty="0">
                <a:solidFill>
                  <a:srgbClr val="001F5F"/>
                </a:solidFill>
                <a:latin typeface="Trebuchet MS"/>
                <a:cs typeface="Trebuchet MS"/>
              </a:rPr>
              <a:t>simple </a:t>
            </a:r>
            <a:r>
              <a:rPr sz="2000" spc="130" dirty="0">
                <a:solidFill>
                  <a:srgbClr val="001F5F"/>
                </a:solidFill>
                <a:latin typeface="Trebuchet MS"/>
                <a:cs typeface="Trebuchet MS"/>
              </a:rPr>
              <a:t> </a:t>
            </a:r>
            <a:r>
              <a:rPr sz="2000" spc="145" dirty="0">
                <a:solidFill>
                  <a:srgbClr val="001F5F"/>
                </a:solidFill>
                <a:latin typeface="Trebuchet MS"/>
                <a:cs typeface="Trebuchet MS"/>
              </a:rPr>
              <a:t>processing </a:t>
            </a:r>
            <a:r>
              <a:rPr sz="2000" spc="130" dirty="0">
                <a:solidFill>
                  <a:srgbClr val="001F5F"/>
                </a:solidFill>
                <a:latin typeface="Trebuchet MS"/>
                <a:cs typeface="Trebuchet MS"/>
              </a:rPr>
              <a:t>elements </a:t>
            </a:r>
            <a:r>
              <a:rPr sz="2000" spc="114" dirty="0">
                <a:solidFill>
                  <a:srgbClr val="001F5F"/>
                </a:solidFill>
                <a:latin typeface="Trebuchet MS"/>
                <a:cs typeface="Trebuchet MS"/>
              </a:rPr>
              <a:t>operating </a:t>
            </a:r>
            <a:r>
              <a:rPr sz="2000" spc="75" dirty="0">
                <a:solidFill>
                  <a:srgbClr val="001F5F"/>
                </a:solidFill>
                <a:latin typeface="Trebuchet MS"/>
                <a:cs typeface="Trebuchet MS"/>
              </a:rPr>
              <a:t>in </a:t>
            </a:r>
            <a:r>
              <a:rPr sz="2000" spc="70" dirty="0">
                <a:solidFill>
                  <a:srgbClr val="001F5F"/>
                </a:solidFill>
                <a:latin typeface="Trebuchet MS"/>
                <a:cs typeface="Trebuchet MS"/>
              </a:rPr>
              <a:t>parallel </a:t>
            </a:r>
            <a:r>
              <a:rPr sz="2000" spc="165" dirty="0">
                <a:solidFill>
                  <a:srgbClr val="001F5F"/>
                </a:solidFill>
                <a:latin typeface="Trebuchet MS"/>
                <a:cs typeface="Trebuchet MS"/>
              </a:rPr>
              <a:t>whose </a:t>
            </a:r>
            <a:r>
              <a:rPr sz="2000" spc="85" dirty="0">
                <a:solidFill>
                  <a:srgbClr val="001F5F"/>
                </a:solidFill>
                <a:latin typeface="Trebuchet MS"/>
                <a:cs typeface="Trebuchet MS"/>
              </a:rPr>
              <a:t>function </a:t>
            </a:r>
            <a:r>
              <a:rPr sz="2000" spc="100" dirty="0">
                <a:solidFill>
                  <a:srgbClr val="001F5F"/>
                </a:solidFill>
                <a:latin typeface="Trebuchet MS"/>
                <a:cs typeface="Trebuchet MS"/>
              </a:rPr>
              <a:t>is </a:t>
            </a:r>
            <a:r>
              <a:rPr sz="2000" spc="105" dirty="0">
                <a:solidFill>
                  <a:srgbClr val="001F5F"/>
                </a:solidFill>
                <a:latin typeface="Trebuchet MS"/>
                <a:cs typeface="Trebuchet MS"/>
              </a:rPr>
              <a:t> </a:t>
            </a:r>
            <a:r>
              <a:rPr sz="2000" spc="114" dirty="0">
                <a:solidFill>
                  <a:srgbClr val="001F5F"/>
                </a:solidFill>
                <a:latin typeface="Trebuchet MS"/>
                <a:cs typeface="Trebuchet MS"/>
              </a:rPr>
              <a:t>determined</a:t>
            </a:r>
            <a:r>
              <a:rPr sz="2000" spc="459" dirty="0">
                <a:solidFill>
                  <a:srgbClr val="001F5F"/>
                </a:solidFill>
                <a:latin typeface="Trebuchet MS"/>
                <a:cs typeface="Trebuchet MS"/>
              </a:rPr>
              <a:t> </a:t>
            </a:r>
            <a:r>
              <a:rPr sz="2000" spc="170" dirty="0">
                <a:solidFill>
                  <a:srgbClr val="001F5F"/>
                </a:solidFill>
                <a:latin typeface="Trebuchet MS"/>
                <a:cs typeface="Trebuchet MS"/>
              </a:rPr>
              <a:t>by</a:t>
            </a:r>
            <a:r>
              <a:rPr sz="2000" spc="475" dirty="0">
                <a:solidFill>
                  <a:srgbClr val="001F5F"/>
                </a:solidFill>
                <a:latin typeface="Trebuchet MS"/>
                <a:cs typeface="Trebuchet MS"/>
              </a:rPr>
              <a:t> </a:t>
            </a:r>
            <a:r>
              <a:rPr sz="2000" spc="110" dirty="0">
                <a:solidFill>
                  <a:srgbClr val="001F5F"/>
                </a:solidFill>
                <a:latin typeface="Trebuchet MS"/>
                <a:cs typeface="Trebuchet MS"/>
              </a:rPr>
              <a:t>network</a:t>
            </a:r>
            <a:r>
              <a:rPr sz="2000" spc="470" dirty="0">
                <a:solidFill>
                  <a:srgbClr val="001F5F"/>
                </a:solidFill>
                <a:latin typeface="Trebuchet MS"/>
                <a:cs typeface="Trebuchet MS"/>
              </a:rPr>
              <a:t> </a:t>
            </a:r>
            <a:r>
              <a:rPr sz="2000" spc="75" dirty="0">
                <a:solidFill>
                  <a:srgbClr val="001F5F"/>
                </a:solidFill>
                <a:latin typeface="Trebuchet MS"/>
                <a:cs typeface="Trebuchet MS"/>
              </a:rPr>
              <a:t>structure,</a:t>
            </a:r>
            <a:r>
              <a:rPr sz="2000" spc="470" dirty="0">
                <a:solidFill>
                  <a:srgbClr val="001F5F"/>
                </a:solidFill>
                <a:latin typeface="Trebuchet MS"/>
                <a:cs typeface="Trebuchet MS"/>
              </a:rPr>
              <a:t> </a:t>
            </a:r>
            <a:r>
              <a:rPr sz="2000" spc="110" dirty="0">
                <a:solidFill>
                  <a:srgbClr val="001F5F"/>
                </a:solidFill>
                <a:latin typeface="Trebuchet MS"/>
                <a:cs typeface="Trebuchet MS"/>
              </a:rPr>
              <a:t>connection</a:t>
            </a:r>
            <a:r>
              <a:rPr sz="2000" spc="470" dirty="0">
                <a:solidFill>
                  <a:srgbClr val="001F5F"/>
                </a:solidFill>
                <a:latin typeface="Trebuchet MS"/>
                <a:cs typeface="Trebuchet MS"/>
              </a:rPr>
              <a:t> </a:t>
            </a:r>
            <a:r>
              <a:rPr sz="2000" spc="110" dirty="0">
                <a:solidFill>
                  <a:srgbClr val="001F5F"/>
                </a:solidFill>
                <a:latin typeface="Trebuchet MS"/>
                <a:cs typeface="Trebuchet MS"/>
              </a:rPr>
              <a:t>strengths,</a:t>
            </a:r>
            <a:r>
              <a:rPr sz="2000" spc="455" dirty="0">
                <a:solidFill>
                  <a:srgbClr val="001F5F"/>
                </a:solidFill>
                <a:latin typeface="Trebuchet MS"/>
                <a:cs typeface="Trebuchet MS"/>
              </a:rPr>
              <a:t> </a:t>
            </a:r>
            <a:r>
              <a:rPr sz="2000" spc="160" dirty="0">
                <a:solidFill>
                  <a:srgbClr val="001F5F"/>
                </a:solidFill>
                <a:latin typeface="Trebuchet MS"/>
                <a:cs typeface="Trebuchet MS"/>
              </a:rPr>
              <a:t>and</a:t>
            </a:r>
            <a:endParaRPr sz="2000" dirty="0">
              <a:latin typeface="Trebuchet MS"/>
              <a:cs typeface="Trebuchet MS"/>
            </a:endParaRPr>
          </a:p>
          <a:p>
            <a:pPr marL="19685" algn="just">
              <a:spcBef>
                <a:spcPts val="115"/>
              </a:spcBef>
            </a:pPr>
            <a:r>
              <a:rPr sz="2000" spc="95" dirty="0">
                <a:solidFill>
                  <a:srgbClr val="001F5F"/>
                </a:solidFill>
                <a:latin typeface="Trebuchet MS"/>
                <a:cs typeface="Trebuchet MS"/>
              </a:rPr>
              <a:t>the</a:t>
            </a:r>
            <a:r>
              <a:rPr sz="2000" spc="30" dirty="0">
                <a:solidFill>
                  <a:srgbClr val="001F5F"/>
                </a:solidFill>
                <a:latin typeface="Trebuchet MS"/>
                <a:cs typeface="Trebuchet MS"/>
              </a:rPr>
              <a:t> </a:t>
            </a:r>
            <a:r>
              <a:rPr sz="2000" spc="145" dirty="0">
                <a:solidFill>
                  <a:srgbClr val="001F5F"/>
                </a:solidFill>
                <a:latin typeface="Trebuchet MS"/>
                <a:cs typeface="Trebuchet MS"/>
              </a:rPr>
              <a:t>processing</a:t>
            </a:r>
            <a:r>
              <a:rPr sz="2000" spc="30" dirty="0">
                <a:solidFill>
                  <a:srgbClr val="001F5F"/>
                </a:solidFill>
                <a:latin typeface="Trebuchet MS"/>
                <a:cs typeface="Trebuchet MS"/>
              </a:rPr>
              <a:t> </a:t>
            </a:r>
            <a:r>
              <a:rPr sz="2000" spc="114" dirty="0">
                <a:solidFill>
                  <a:srgbClr val="001F5F"/>
                </a:solidFill>
                <a:latin typeface="Trebuchet MS"/>
                <a:cs typeface="Trebuchet MS"/>
              </a:rPr>
              <a:t>performed</a:t>
            </a:r>
            <a:r>
              <a:rPr sz="2000" spc="35" dirty="0">
                <a:solidFill>
                  <a:srgbClr val="001F5F"/>
                </a:solidFill>
                <a:latin typeface="Trebuchet MS"/>
                <a:cs typeface="Trebuchet MS"/>
              </a:rPr>
              <a:t> </a:t>
            </a:r>
            <a:r>
              <a:rPr sz="2000" spc="80" dirty="0">
                <a:solidFill>
                  <a:srgbClr val="001F5F"/>
                </a:solidFill>
                <a:latin typeface="Trebuchet MS"/>
                <a:cs typeface="Trebuchet MS"/>
              </a:rPr>
              <a:t>at</a:t>
            </a:r>
            <a:r>
              <a:rPr sz="2000" spc="25" dirty="0">
                <a:solidFill>
                  <a:srgbClr val="001F5F"/>
                </a:solidFill>
                <a:latin typeface="Trebuchet MS"/>
                <a:cs typeface="Trebuchet MS"/>
              </a:rPr>
              <a:t> </a:t>
            </a:r>
            <a:r>
              <a:rPr sz="2000" spc="140" dirty="0">
                <a:solidFill>
                  <a:srgbClr val="001F5F"/>
                </a:solidFill>
                <a:latin typeface="Trebuchet MS"/>
                <a:cs typeface="Trebuchet MS"/>
              </a:rPr>
              <a:t>computing</a:t>
            </a:r>
            <a:r>
              <a:rPr sz="2000" spc="30" dirty="0">
                <a:solidFill>
                  <a:srgbClr val="001F5F"/>
                </a:solidFill>
                <a:latin typeface="Trebuchet MS"/>
                <a:cs typeface="Trebuchet MS"/>
              </a:rPr>
              <a:t> </a:t>
            </a:r>
            <a:r>
              <a:rPr sz="2000" spc="130" dirty="0">
                <a:solidFill>
                  <a:srgbClr val="001F5F"/>
                </a:solidFill>
                <a:latin typeface="Trebuchet MS"/>
                <a:cs typeface="Trebuchet MS"/>
              </a:rPr>
              <a:t>elements</a:t>
            </a:r>
            <a:r>
              <a:rPr sz="2000" spc="25" dirty="0">
                <a:solidFill>
                  <a:srgbClr val="001F5F"/>
                </a:solidFill>
                <a:latin typeface="Trebuchet MS"/>
                <a:cs typeface="Trebuchet MS"/>
              </a:rPr>
              <a:t> </a:t>
            </a:r>
            <a:r>
              <a:rPr sz="2000" spc="95" dirty="0">
                <a:solidFill>
                  <a:srgbClr val="001F5F"/>
                </a:solidFill>
                <a:latin typeface="Trebuchet MS"/>
                <a:cs typeface="Trebuchet MS"/>
              </a:rPr>
              <a:t>or</a:t>
            </a:r>
            <a:r>
              <a:rPr sz="2000" spc="35" dirty="0">
                <a:solidFill>
                  <a:srgbClr val="001F5F"/>
                </a:solidFill>
                <a:latin typeface="Trebuchet MS"/>
                <a:cs typeface="Trebuchet MS"/>
              </a:rPr>
              <a:t> </a:t>
            </a:r>
            <a:r>
              <a:rPr sz="2000" spc="120" dirty="0">
                <a:solidFill>
                  <a:srgbClr val="001F5F"/>
                </a:solidFill>
                <a:latin typeface="Trebuchet MS"/>
                <a:cs typeface="Trebuchet MS"/>
              </a:rPr>
              <a:t>nodes.</a:t>
            </a:r>
            <a:endParaRPr sz="2000" dirty="0">
              <a:latin typeface="Trebuchet MS"/>
              <a:cs typeface="Trebuchet MS"/>
            </a:endParaRPr>
          </a:p>
          <a:p>
            <a:pPr>
              <a:spcBef>
                <a:spcPts val="5"/>
              </a:spcBef>
            </a:pPr>
            <a:endParaRPr sz="3100" dirty="0">
              <a:latin typeface="Trebuchet MS"/>
              <a:cs typeface="Trebuchet MS"/>
            </a:endParaRPr>
          </a:p>
          <a:p>
            <a:pPr marL="12700" algn="just">
              <a:spcBef>
                <a:spcPts val="5"/>
              </a:spcBef>
            </a:pPr>
            <a:r>
              <a:rPr sz="2000" b="1" spc="180" dirty="0">
                <a:solidFill>
                  <a:srgbClr val="FF0000"/>
                </a:solidFill>
                <a:latin typeface="Gill Sans MT"/>
                <a:cs typeface="Gill Sans MT"/>
              </a:rPr>
              <a:t>According</a:t>
            </a:r>
            <a:r>
              <a:rPr sz="2000" b="1" spc="135" dirty="0">
                <a:solidFill>
                  <a:srgbClr val="FF0000"/>
                </a:solidFill>
                <a:latin typeface="Gill Sans MT"/>
                <a:cs typeface="Gill Sans MT"/>
              </a:rPr>
              <a:t> </a:t>
            </a:r>
            <a:r>
              <a:rPr sz="2000" b="1" spc="160" dirty="0">
                <a:solidFill>
                  <a:srgbClr val="FF0000"/>
                </a:solidFill>
                <a:latin typeface="Gill Sans MT"/>
                <a:cs typeface="Gill Sans MT"/>
              </a:rPr>
              <a:t>to</a:t>
            </a:r>
            <a:r>
              <a:rPr sz="2000" b="1" spc="145" dirty="0">
                <a:solidFill>
                  <a:srgbClr val="FF0000"/>
                </a:solidFill>
                <a:latin typeface="Gill Sans MT"/>
                <a:cs typeface="Gill Sans MT"/>
              </a:rPr>
              <a:t> </a:t>
            </a:r>
            <a:r>
              <a:rPr sz="2000" b="1" spc="195" dirty="0">
                <a:solidFill>
                  <a:srgbClr val="FF0000"/>
                </a:solidFill>
                <a:latin typeface="Gill Sans MT"/>
                <a:cs typeface="Gill Sans MT"/>
              </a:rPr>
              <a:t>Haykin</a:t>
            </a:r>
            <a:r>
              <a:rPr sz="2000" b="1" spc="140" dirty="0">
                <a:solidFill>
                  <a:srgbClr val="FF0000"/>
                </a:solidFill>
                <a:latin typeface="Gill Sans MT"/>
                <a:cs typeface="Gill Sans MT"/>
              </a:rPr>
              <a:t> </a:t>
            </a:r>
            <a:r>
              <a:rPr sz="2000" b="1" spc="229" dirty="0">
                <a:solidFill>
                  <a:srgbClr val="FF0000"/>
                </a:solidFill>
                <a:latin typeface="Gill Sans MT"/>
                <a:cs typeface="Gill Sans MT"/>
              </a:rPr>
              <a:t>(1994),</a:t>
            </a:r>
            <a:r>
              <a:rPr sz="2000" b="1" spc="125" dirty="0">
                <a:solidFill>
                  <a:srgbClr val="FF0000"/>
                </a:solidFill>
                <a:latin typeface="Gill Sans MT"/>
                <a:cs typeface="Gill Sans MT"/>
              </a:rPr>
              <a:t> </a:t>
            </a:r>
            <a:r>
              <a:rPr sz="2000" b="1" spc="240" dirty="0">
                <a:solidFill>
                  <a:srgbClr val="FF0000"/>
                </a:solidFill>
                <a:latin typeface="Gill Sans MT"/>
                <a:cs typeface="Gill Sans MT"/>
              </a:rPr>
              <a:t>p.</a:t>
            </a:r>
            <a:r>
              <a:rPr sz="2000" b="1" spc="125" dirty="0">
                <a:solidFill>
                  <a:srgbClr val="FF0000"/>
                </a:solidFill>
                <a:latin typeface="Gill Sans MT"/>
                <a:cs typeface="Gill Sans MT"/>
              </a:rPr>
              <a:t> </a:t>
            </a:r>
            <a:r>
              <a:rPr sz="2000" b="1" spc="265" dirty="0">
                <a:solidFill>
                  <a:srgbClr val="FF0000"/>
                </a:solidFill>
                <a:latin typeface="Gill Sans MT"/>
                <a:cs typeface="Gill Sans MT"/>
              </a:rPr>
              <a:t>2:</a:t>
            </a:r>
            <a:endParaRPr sz="2000" dirty="0">
              <a:latin typeface="Gill Sans MT"/>
              <a:cs typeface="Gill Sans MT"/>
            </a:endParaRPr>
          </a:p>
          <a:p>
            <a:pPr marL="12700" marR="9525" algn="just">
              <a:lnSpc>
                <a:spcPct val="110000"/>
              </a:lnSpc>
              <a:spcBef>
                <a:spcPts val="5"/>
              </a:spcBef>
            </a:pPr>
            <a:r>
              <a:rPr sz="2000" spc="185" dirty="0">
                <a:solidFill>
                  <a:srgbClr val="001F5F"/>
                </a:solidFill>
                <a:latin typeface="Trebuchet MS"/>
                <a:cs typeface="Trebuchet MS"/>
              </a:rPr>
              <a:t>A </a:t>
            </a:r>
            <a:r>
              <a:rPr sz="2000" spc="110" dirty="0">
                <a:solidFill>
                  <a:srgbClr val="001F5F"/>
                </a:solidFill>
                <a:latin typeface="Trebuchet MS"/>
                <a:cs typeface="Trebuchet MS"/>
              </a:rPr>
              <a:t>neural network </a:t>
            </a:r>
            <a:r>
              <a:rPr sz="2000" spc="105" dirty="0">
                <a:solidFill>
                  <a:srgbClr val="001F5F"/>
                </a:solidFill>
                <a:latin typeface="Trebuchet MS"/>
                <a:cs typeface="Trebuchet MS"/>
              </a:rPr>
              <a:t>is </a:t>
            </a:r>
            <a:r>
              <a:rPr sz="2000" spc="175" dirty="0">
                <a:solidFill>
                  <a:srgbClr val="001F5F"/>
                </a:solidFill>
                <a:latin typeface="Trebuchet MS"/>
                <a:cs typeface="Trebuchet MS"/>
              </a:rPr>
              <a:t>a </a:t>
            </a:r>
            <a:r>
              <a:rPr sz="2000" spc="155" dirty="0">
                <a:solidFill>
                  <a:srgbClr val="001F5F"/>
                </a:solidFill>
                <a:latin typeface="Trebuchet MS"/>
                <a:cs typeface="Trebuchet MS"/>
              </a:rPr>
              <a:t>massively </a:t>
            </a:r>
            <a:r>
              <a:rPr sz="2000" spc="65" dirty="0">
                <a:solidFill>
                  <a:srgbClr val="001F5F"/>
                </a:solidFill>
                <a:latin typeface="Trebuchet MS"/>
                <a:cs typeface="Trebuchet MS"/>
              </a:rPr>
              <a:t>parallel </a:t>
            </a:r>
            <a:r>
              <a:rPr sz="2000" spc="85" dirty="0">
                <a:solidFill>
                  <a:srgbClr val="001F5F"/>
                </a:solidFill>
                <a:latin typeface="Trebuchet MS"/>
                <a:cs typeface="Trebuchet MS"/>
              </a:rPr>
              <a:t>distributed </a:t>
            </a:r>
            <a:r>
              <a:rPr sz="2000" spc="135" dirty="0">
                <a:solidFill>
                  <a:srgbClr val="001F5F"/>
                </a:solidFill>
                <a:latin typeface="Trebuchet MS"/>
                <a:cs typeface="Trebuchet MS"/>
              </a:rPr>
              <a:t>processor </a:t>
            </a:r>
            <a:r>
              <a:rPr sz="2000" spc="140" dirty="0">
                <a:solidFill>
                  <a:srgbClr val="001F5F"/>
                </a:solidFill>
                <a:latin typeface="Trebuchet MS"/>
                <a:cs typeface="Trebuchet MS"/>
              </a:rPr>
              <a:t> </a:t>
            </a:r>
            <a:r>
              <a:rPr sz="2000" spc="75" dirty="0">
                <a:solidFill>
                  <a:srgbClr val="001F5F"/>
                </a:solidFill>
                <a:latin typeface="Trebuchet MS"/>
                <a:cs typeface="Trebuchet MS"/>
              </a:rPr>
              <a:t>that</a:t>
            </a:r>
            <a:r>
              <a:rPr sz="2000" spc="80" dirty="0">
                <a:solidFill>
                  <a:srgbClr val="001F5F"/>
                </a:solidFill>
                <a:latin typeface="Trebuchet MS"/>
                <a:cs typeface="Trebuchet MS"/>
              </a:rPr>
              <a:t> </a:t>
            </a:r>
            <a:r>
              <a:rPr sz="2000" spc="190" dirty="0">
                <a:solidFill>
                  <a:srgbClr val="001F5F"/>
                </a:solidFill>
                <a:latin typeface="Trebuchet MS"/>
                <a:cs typeface="Trebuchet MS"/>
              </a:rPr>
              <a:t>has</a:t>
            </a:r>
            <a:r>
              <a:rPr sz="2000" spc="195" dirty="0">
                <a:solidFill>
                  <a:srgbClr val="001F5F"/>
                </a:solidFill>
                <a:latin typeface="Trebuchet MS"/>
                <a:cs typeface="Trebuchet MS"/>
              </a:rPr>
              <a:t> </a:t>
            </a:r>
            <a:r>
              <a:rPr sz="2000" spc="175" dirty="0">
                <a:solidFill>
                  <a:srgbClr val="001F5F"/>
                </a:solidFill>
                <a:latin typeface="Trebuchet MS"/>
                <a:cs typeface="Trebuchet MS"/>
              </a:rPr>
              <a:t>a</a:t>
            </a:r>
            <a:r>
              <a:rPr sz="2000" spc="180" dirty="0">
                <a:solidFill>
                  <a:srgbClr val="001F5F"/>
                </a:solidFill>
                <a:latin typeface="Trebuchet MS"/>
                <a:cs typeface="Trebuchet MS"/>
              </a:rPr>
              <a:t> </a:t>
            </a:r>
            <a:r>
              <a:rPr sz="2000" spc="95" dirty="0">
                <a:solidFill>
                  <a:srgbClr val="001F5F"/>
                </a:solidFill>
                <a:latin typeface="Trebuchet MS"/>
                <a:cs typeface="Trebuchet MS"/>
              </a:rPr>
              <a:t>natural</a:t>
            </a:r>
            <a:r>
              <a:rPr sz="2000" spc="100" dirty="0">
                <a:solidFill>
                  <a:srgbClr val="001F5F"/>
                </a:solidFill>
                <a:latin typeface="Trebuchet MS"/>
                <a:cs typeface="Trebuchet MS"/>
              </a:rPr>
              <a:t> </a:t>
            </a:r>
            <a:r>
              <a:rPr sz="2000" spc="114" dirty="0">
                <a:solidFill>
                  <a:srgbClr val="001F5F"/>
                </a:solidFill>
                <a:latin typeface="Trebuchet MS"/>
                <a:cs typeface="Trebuchet MS"/>
              </a:rPr>
              <a:t>propensity</a:t>
            </a:r>
            <a:r>
              <a:rPr sz="2000" spc="120" dirty="0">
                <a:solidFill>
                  <a:srgbClr val="001F5F"/>
                </a:solidFill>
                <a:latin typeface="Trebuchet MS"/>
                <a:cs typeface="Trebuchet MS"/>
              </a:rPr>
              <a:t> </a:t>
            </a:r>
            <a:r>
              <a:rPr sz="2000" spc="50" dirty="0">
                <a:solidFill>
                  <a:srgbClr val="001F5F"/>
                </a:solidFill>
                <a:latin typeface="Trebuchet MS"/>
                <a:cs typeface="Trebuchet MS"/>
              </a:rPr>
              <a:t>for</a:t>
            </a:r>
            <a:r>
              <a:rPr sz="2000" spc="55" dirty="0">
                <a:solidFill>
                  <a:srgbClr val="001F5F"/>
                </a:solidFill>
                <a:latin typeface="Trebuchet MS"/>
                <a:cs typeface="Trebuchet MS"/>
              </a:rPr>
              <a:t> </a:t>
            </a:r>
            <a:r>
              <a:rPr sz="2000" spc="114" dirty="0">
                <a:solidFill>
                  <a:srgbClr val="001F5F"/>
                </a:solidFill>
                <a:latin typeface="Trebuchet MS"/>
                <a:cs typeface="Trebuchet MS"/>
              </a:rPr>
              <a:t>storing</a:t>
            </a:r>
            <a:r>
              <a:rPr sz="2000" spc="120" dirty="0">
                <a:solidFill>
                  <a:srgbClr val="001F5F"/>
                </a:solidFill>
                <a:latin typeface="Trebuchet MS"/>
                <a:cs typeface="Trebuchet MS"/>
              </a:rPr>
              <a:t> </a:t>
            </a:r>
            <a:r>
              <a:rPr sz="2000" spc="85" dirty="0">
                <a:solidFill>
                  <a:srgbClr val="001F5F"/>
                </a:solidFill>
                <a:latin typeface="Trebuchet MS"/>
                <a:cs typeface="Trebuchet MS"/>
              </a:rPr>
              <a:t>experiential </a:t>
            </a:r>
            <a:r>
              <a:rPr sz="2000" spc="90" dirty="0">
                <a:solidFill>
                  <a:srgbClr val="001F5F"/>
                </a:solidFill>
                <a:latin typeface="Trebuchet MS"/>
                <a:cs typeface="Trebuchet MS"/>
              </a:rPr>
              <a:t> </a:t>
            </a:r>
            <a:r>
              <a:rPr sz="2000" spc="140" dirty="0">
                <a:solidFill>
                  <a:srgbClr val="001F5F"/>
                </a:solidFill>
                <a:latin typeface="Trebuchet MS"/>
                <a:cs typeface="Trebuchet MS"/>
              </a:rPr>
              <a:t>knowledge </a:t>
            </a:r>
            <a:r>
              <a:rPr sz="2000" spc="165" dirty="0">
                <a:solidFill>
                  <a:srgbClr val="001F5F"/>
                </a:solidFill>
                <a:latin typeface="Trebuchet MS"/>
                <a:cs typeface="Trebuchet MS"/>
              </a:rPr>
              <a:t>and </a:t>
            </a:r>
            <a:r>
              <a:rPr sz="2000" spc="170" dirty="0">
                <a:solidFill>
                  <a:srgbClr val="001F5F"/>
                </a:solidFill>
                <a:latin typeface="Trebuchet MS"/>
                <a:cs typeface="Trebuchet MS"/>
              </a:rPr>
              <a:t>making </a:t>
            </a:r>
            <a:r>
              <a:rPr sz="2000" spc="-20" dirty="0">
                <a:solidFill>
                  <a:srgbClr val="001F5F"/>
                </a:solidFill>
                <a:latin typeface="Trebuchet MS"/>
                <a:cs typeface="Trebuchet MS"/>
              </a:rPr>
              <a:t>it </a:t>
            </a:r>
            <a:r>
              <a:rPr sz="2000" spc="100" dirty="0">
                <a:solidFill>
                  <a:srgbClr val="001F5F"/>
                </a:solidFill>
                <a:latin typeface="Trebuchet MS"/>
                <a:cs typeface="Trebuchet MS"/>
              </a:rPr>
              <a:t>available </a:t>
            </a:r>
            <a:r>
              <a:rPr sz="2000" spc="50" dirty="0">
                <a:solidFill>
                  <a:srgbClr val="001F5F"/>
                </a:solidFill>
                <a:latin typeface="Trebuchet MS"/>
                <a:cs typeface="Trebuchet MS"/>
              </a:rPr>
              <a:t>for </a:t>
            </a:r>
            <a:r>
              <a:rPr sz="2000" spc="110" dirty="0">
                <a:solidFill>
                  <a:srgbClr val="001F5F"/>
                </a:solidFill>
                <a:latin typeface="Trebuchet MS"/>
                <a:cs typeface="Trebuchet MS"/>
              </a:rPr>
              <a:t>use. </a:t>
            </a:r>
            <a:r>
              <a:rPr sz="2000" spc="10" dirty="0">
                <a:solidFill>
                  <a:srgbClr val="001F5F"/>
                </a:solidFill>
                <a:latin typeface="Trebuchet MS"/>
                <a:cs typeface="Trebuchet MS"/>
              </a:rPr>
              <a:t>It </a:t>
            </a:r>
            <a:r>
              <a:rPr sz="2000" spc="145" dirty="0">
                <a:solidFill>
                  <a:srgbClr val="001F5F"/>
                </a:solidFill>
                <a:latin typeface="Trebuchet MS"/>
                <a:cs typeface="Trebuchet MS"/>
              </a:rPr>
              <a:t>resembles </a:t>
            </a:r>
            <a:r>
              <a:rPr sz="2000" spc="100" dirty="0">
                <a:solidFill>
                  <a:srgbClr val="001F5F"/>
                </a:solidFill>
                <a:latin typeface="Trebuchet MS"/>
                <a:cs typeface="Trebuchet MS"/>
              </a:rPr>
              <a:t>the </a:t>
            </a:r>
            <a:r>
              <a:rPr sz="2000" spc="105" dirty="0">
                <a:solidFill>
                  <a:srgbClr val="001F5F"/>
                </a:solidFill>
                <a:latin typeface="Trebuchet MS"/>
                <a:cs typeface="Trebuchet MS"/>
              </a:rPr>
              <a:t> </a:t>
            </a:r>
            <a:r>
              <a:rPr sz="2000" spc="100" dirty="0">
                <a:solidFill>
                  <a:srgbClr val="001F5F"/>
                </a:solidFill>
                <a:latin typeface="Trebuchet MS"/>
                <a:cs typeface="Trebuchet MS"/>
              </a:rPr>
              <a:t>brain</a:t>
            </a:r>
            <a:r>
              <a:rPr sz="2000" spc="20" dirty="0">
                <a:solidFill>
                  <a:srgbClr val="001F5F"/>
                </a:solidFill>
                <a:latin typeface="Trebuchet MS"/>
                <a:cs typeface="Trebuchet MS"/>
              </a:rPr>
              <a:t> </a:t>
            </a:r>
            <a:r>
              <a:rPr sz="2000" spc="75" dirty="0">
                <a:solidFill>
                  <a:srgbClr val="001F5F"/>
                </a:solidFill>
                <a:latin typeface="Trebuchet MS"/>
                <a:cs typeface="Trebuchet MS"/>
              </a:rPr>
              <a:t>in</a:t>
            </a:r>
            <a:r>
              <a:rPr sz="2000" spc="25" dirty="0">
                <a:solidFill>
                  <a:srgbClr val="001F5F"/>
                </a:solidFill>
                <a:latin typeface="Trebuchet MS"/>
                <a:cs typeface="Trebuchet MS"/>
              </a:rPr>
              <a:t> </a:t>
            </a:r>
            <a:r>
              <a:rPr sz="2000" spc="90" dirty="0">
                <a:solidFill>
                  <a:srgbClr val="001F5F"/>
                </a:solidFill>
                <a:latin typeface="Trebuchet MS"/>
                <a:cs typeface="Trebuchet MS"/>
              </a:rPr>
              <a:t>two</a:t>
            </a:r>
            <a:r>
              <a:rPr sz="2000" spc="35" dirty="0">
                <a:solidFill>
                  <a:srgbClr val="001F5F"/>
                </a:solidFill>
                <a:latin typeface="Trebuchet MS"/>
                <a:cs typeface="Trebuchet MS"/>
              </a:rPr>
              <a:t> </a:t>
            </a:r>
            <a:r>
              <a:rPr sz="2000" spc="105" dirty="0">
                <a:solidFill>
                  <a:srgbClr val="001F5F"/>
                </a:solidFill>
                <a:latin typeface="Trebuchet MS"/>
                <a:cs typeface="Trebuchet MS"/>
              </a:rPr>
              <a:t>respects:</a:t>
            </a:r>
            <a:endParaRPr sz="2000" dirty="0">
              <a:latin typeface="Trebuchet MS"/>
              <a:cs typeface="Trebuchet MS"/>
            </a:endParaRPr>
          </a:p>
          <a:p>
            <a:pPr marL="12700" marR="10160" algn="just">
              <a:lnSpc>
                <a:spcPct val="110000"/>
              </a:lnSpc>
              <a:buSzPct val="95000"/>
              <a:buFont typeface="Arial"/>
              <a:buChar char="•"/>
              <a:tabLst>
                <a:tab pos="102870" algn="l"/>
              </a:tabLst>
            </a:pPr>
            <a:r>
              <a:rPr sz="2000" spc="140" dirty="0">
                <a:solidFill>
                  <a:srgbClr val="001F5F"/>
                </a:solidFill>
                <a:latin typeface="Trebuchet MS"/>
                <a:cs typeface="Trebuchet MS"/>
              </a:rPr>
              <a:t>Knowledge </a:t>
            </a:r>
            <a:r>
              <a:rPr sz="2000" spc="100" dirty="0">
                <a:solidFill>
                  <a:srgbClr val="001F5F"/>
                </a:solidFill>
                <a:latin typeface="Trebuchet MS"/>
                <a:cs typeface="Trebuchet MS"/>
              </a:rPr>
              <a:t>is </a:t>
            </a:r>
            <a:r>
              <a:rPr sz="2000" spc="114" dirty="0">
                <a:solidFill>
                  <a:srgbClr val="001F5F"/>
                </a:solidFill>
                <a:latin typeface="Trebuchet MS"/>
                <a:cs typeface="Trebuchet MS"/>
              </a:rPr>
              <a:t>acquired </a:t>
            </a:r>
            <a:r>
              <a:rPr sz="2000" spc="170" dirty="0">
                <a:solidFill>
                  <a:srgbClr val="001F5F"/>
                </a:solidFill>
                <a:latin typeface="Trebuchet MS"/>
                <a:cs typeface="Trebuchet MS"/>
              </a:rPr>
              <a:t>by </a:t>
            </a:r>
            <a:r>
              <a:rPr sz="2000" spc="95" dirty="0">
                <a:solidFill>
                  <a:srgbClr val="001F5F"/>
                </a:solidFill>
                <a:latin typeface="Trebuchet MS"/>
                <a:cs typeface="Trebuchet MS"/>
              </a:rPr>
              <a:t>the </a:t>
            </a:r>
            <a:r>
              <a:rPr sz="2000" spc="110" dirty="0">
                <a:solidFill>
                  <a:srgbClr val="001F5F"/>
                </a:solidFill>
                <a:latin typeface="Trebuchet MS"/>
                <a:cs typeface="Trebuchet MS"/>
              </a:rPr>
              <a:t>network </a:t>
            </a:r>
            <a:r>
              <a:rPr sz="2000" spc="135" dirty="0">
                <a:solidFill>
                  <a:srgbClr val="001F5F"/>
                </a:solidFill>
                <a:latin typeface="Trebuchet MS"/>
                <a:cs typeface="Trebuchet MS"/>
              </a:rPr>
              <a:t>through </a:t>
            </a:r>
            <a:r>
              <a:rPr sz="2000" spc="175" dirty="0">
                <a:solidFill>
                  <a:srgbClr val="001F5F"/>
                </a:solidFill>
                <a:latin typeface="Trebuchet MS"/>
                <a:cs typeface="Trebuchet MS"/>
              </a:rPr>
              <a:t>a </a:t>
            </a:r>
            <a:r>
              <a:rPr sz="2000" spc="110" dirty="0">
                <a:solidFill>
                  <a:srgbClr val="001F5F"/>
                </a:solidFill>
                <a:latin typeface="Trebuchet MS"/>
                <a:cs typeface="Trebuchet MS"/>
              </a:rPr>
              <a:t>learning </a:t>
            </a:r>
            <a:r>
              <a:rPr sz="2000" spc="114" dirty="0">
                <a:solidFill>
                  <a:srgbClr val="001F5F"/>
                </a:solidFill>
                <a:latin typeface="Trebuchet MS"/>
                <a:cs typeface="Trebuchet MS"/>
              </a:rPr>
              <a:t> process.</a:t>
            </a:r>
            <a:endParaRPr sz="2000" dirty="0">
              <a:latin typeface="Trebuchet MS"/>
              <a:cs typeface="Trebuchet MS"/>
            </a:endParaRPr>
          </a:p>
          <a:p>
            <a:pPr marL="102235" indent="-90170" algn="just">
              <a:spcBef>
                <a:spcPts val="240"/>
              </a:spcBef>
              <a:buSzPct val="95000"/>
              <a:buFont typeface="Arial"/>
              <a:buChar char="•"/>
              <a:tabLst>
                <a:tab pos="102870" algn="l"/>
              </a:tabLst>
            </a:pPr>
            <a:r>
              <a:rPr sz="2000" spc="110" dirty="0">
                <a:solidFill>
                  <a:srgbClr val="001F5F"/>
                </a:solidFill>
                <a:latin typeface="Trebuchet MS"/>
                <a:cs typeface="Trebuchet MS"/>
              </a:rPr>
              <a:t>Interneuron</a:t>
            </a:r>
            <a:r>
              <a:rPr sz="2000" spc="265" dirty="0">
                <a:solidFill>
                  <a:srgbClr val="001F5F"/>
                </a:solidFill>
                <a:latin typeface="Trebuchet MS"/>
                <a:cs typeface="Trebuchet MS"/>
              </a:rPr>
              <a:t> </a:t>
            </a:r>
            <a:r>
              <a:rPr sz="2000" spc="110" dirty="0">
                <a:solidFill>
                  <a:srgbClr val="001F5F"/>
                </a:solidFill>
                <a:latin typeface="Trebuchet MS"/>
                <a:cs typeface="Trebuchet MS"/>
              </a:rPr>
              <a:t>connection</a:t>
            </a:r>
            <a:r>
              <a:rPr sz="2000" spc="275" dirty="0">
                <a:solidFill>
                  <a:srgbClr val="001F5F"/>
                </a:solidFill>
                <a:latin typeface="Trebuchet MS"/>
                <a:cs typeface="Trebuchet MS"/>
              </a:rPr>
              <a:t> </a:t>
            </a:r>
            <a:r>
              <a:rPr sz="2000" spc="135" dirty="0">
                <a:solidFill>
                  <a:srgbClr val="001F5F"/>
                </a:solidFill>
                <a:latin typeface="Trebuchet MS"/>
                <a:cs typeface="Trebuchet MS"/>
              </a:rPr>
              <a:t>strengths</a:t>
            </a:r>
            <a:r>
              <a:rPr sz="2000" spc="270" dirty="0">
                <a:solidFill>
                  <a:srgbClr val="001F5F"/>
                </a:solidFill>
                <a:latin typeface="Trebuchet MS"/>
                <a:cs typeface="Trebuchet MS"/>
              </a:rPr>
              <a:t> </a:t>
            </a:r>
            <a:r>
              <a:rPr sz="2000" spc="155" dirty="0">
                <a:solidFill>
                  <a:srgbClr val="001F5F"/>
                </a:solidFill>
                <a:latin typeface="Trebuchet MS"/>
                <a:cs typeface="Trebuchet MS"/>
              </a:rPr>
              <a:t>known</a:t>
            </a:r>
            <a:r>
              <a:rPr sz="2000" spc="275" dirty="0">
                <a:solidFill>
                  <a:srgbClr val="001F5F"/>
                </a:solidFill>
                <a:latin typeface="Trebuchet MS"/>
                <a:cs typeface="Trebuchet MS"/>
              </a:rPr>
              <a:t> </a:t>
            </a:r>
            <a:r>
              <a:rPr sz="2000" spc="195" dirty="0">
                <a:solidFill>
                  <a:srgbClr val="001F5F"/>
                </a:solidFill>
                <a:latin typeface="Trebuchet MS"/>
                <a:cs typeface="Trebuchet MS"/>
              </a:rPr>
              <a:t>as</a:t>
            </a:r>
            <a:r>
              <a:rPr sz="2000" spc="265" dirty="0">
                <a:solidFill>
                  <a:srgbClr val="001F5F"/>
                </a:solidFill>
                <a:latin typeface="Trebuchet MS"/>
                <a:cs typeface="Trebuchet MS"/>
              </a:rPr>
              <a:t> </a:t>
            </a:r>
            <a:r>
              <a:rPr sz="2000" spc="120" dirty="0">
                <a:solidFill>
                  <a:srgbClr val="001F5F"/>
                </a:solidFill>
                <a:latin typeface="Trebuchet MS"/>
                <a:cs typeface="Trebuchet MS"/>
              </a:rPr>
              <a:t>synaptic</a:t>
            </a:r>
            <a:r>
              <a:rPr sz="2000" spc="260" dirty="0">
                <a:solidFill>
                  <a:srgbClr val="001F5F"/>
                </a:solidFill>
                <a:latin typeface="Trebuchet MS"/>
                <a:cs typeface="Trebuchet MS"/>
              </a:rPr>
              <a:t> </a:t>
            </a:r>
            <a:r>
              <a:rPr sz="2000" spc="130" dirty="0">
                <a:solidFill>
                  <a:srgbClr val="001F5F"/>
                </a:solidFill>
                <a:latin typeface="Trebuchet MS"/>
                <a:cs typeface="Trebuchet MS"/>
              </a:rPr>
              <a:t>weights</a:t>
            </a:r>
            <a:r>
              <a:rPr lang="en-US" sz="2000" spc="130" dirty="0">
                <a:solidFill>
                  <a:srgbClr val="001F5F"/>
                </a:solidFill>
                <a:latin typeface="Trebuchet MS"/>
                <a:cs typeface="Trebuchet MS"/>
              </a:rPr>
              <a:t> are used to store weights.</a:t>
            </a:r>
          </a:p>
          <a:p>
            <a:pPr marL="102235" indent="-90170" algn="just">
              <a:spcBef>
                <a:spcPts val="240"/>
              </a:spcBef>
              <a:buSzPct val="95000"/>
              <a:buFont typeface="Arial"/>
              <a:buChar char="•"/>
              <a:tabLst>
                <a:tab pos="102870" algn="l"/>
              </a:tabLst>
            </a:pPr>
            <a:endParaRPr sz="2000" dirty="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8505" y="750493"/>
            <a:ext cx="8063865" cy="3013646"/>
          </a:xfrm>
          <a:prstGeom prst="rect">
            <a:avLst/>
          </a:prstGeom>
        </p:spPr>
        <p:txBody>
          <a:bodyPr vert="horz" wrap="square" lIns="0" tIns="12700" rIns="0" bIns="0" rtlCol="0">
            <a:spAutoFit/>
          </a:bodyPr>
          <a:lstStyle/>
          <a:p>
            <a:pPr marL="12700" algn="just">
              <a:spcBef>
                <a:spcPts val="100"/>
              </a:spcBef>
            </a:pPr>
            <a:r>
              <a:rPr sz="2000" b="1" spc="180" dirty="0">
                <a:solidFill>
                  <a:srgbClr val="FF0000"/>
                </a:solidFill>
                <a:latin typeface="Gill Sans MT"/>
                <a:cs typeface="Gill Sans MT"/>
              </a:rPr>
              <a:t>According</a:t>
            </a:r>
            <a:r>
              <a:rPr sz="2000" b="1" spc="135" dirty="0">
                <a:solidFill>
                  <a:srgbClr val="FF0000"/>
                </a:solidFill>
                <a:latin typeface="Gill Sans MT"/>
                <a:cs typeface="Gill Sans MT"/>
              </a:rPr>
              <a:t> </a:t>
            </a:r>
            <a:r>
              <a:rPr sz="2000" b="1" spc="160" dirty="0">
                <a:solidFill>
                  <a:srgbClr val="FF0000"/>
                </a:solidFill>
                <a:latin typeface="Gill Sans MT"/>
                <a:cs typeface="Gill Sans MT"/>
              </a:rPr>
              <a:t>to</a:t>
            </a:r>
            <a:r>
              <a:rPr sz="2000" b="1" spc="135" dirty="0">
                <a:solidFill>
                  <a:srgbClr val="FF0000"/>
                </a:solidFill>
                <a:latin typeface="Gill Sans MT"/>
                <a:cs typeface="Gill Sans MT"/>
              </a:rPr>
              <a:t> </a:t>
            </a:r>
            <a:r>
              <a:rPr sz="2000" b="1" spc="155" dirty="0">
                <a:solidFill>
                  <a:srgbClr val="FF0000"/>
                </a:solidFill>
                <a:latin typeface="Gill Sans MT"/>
                <a:cs typeface="Gill Sans MT"/>
              </a:rPr>
              <a:t>Nigrin</a:t>
            </a:r>
            <a:r>
              <a:rPr sz="2000" b="1" spc="135" dirty="0">
                <a:solidFill>
                  <a:srgbClr val="FF0000"/>
                </a:solidFill>
                <a:latin typeface="Gill Sans MT"/>
                <a:cs typeface="Gill Sans MT"/>
              </a:rPr>
              <a:t> </a:t>
            </a:r>
            <a:r>
              <a:rPr sz="2000" b="1" spc="229" dirty="0">
                <a:solidFill>
                  <a:srgbClr val="FF0000"/>
                </a:solidFill>
                <a:latin typeface="Gill Sans MT"/>
                <a:cs typeface="Gill Sans MT"/>
              </a:rPr>
              <a:t>(1993),</a:t>
            </a:r>
            <a:r>
              <a:rPr sz="2000" b="1" spc="120" dirty="0">
                <a:solidFill>
                  <a:srgbClr val="FF0000"/>
                </a:solidFill>
                <a:latin typeface="Gill Sans MT"/>
                <a:cs typeface="Gill Sans MT"/>
              </a:rPr>
              <a:t> </a:t>
            </a:r>
            <a:r>
              <a:rPr sz="2000" b="1" spc="240" dirty="0">
                <a:solidFill>
                  <a:srgbClr val="FF0000"/>
                </a:solidFill>
                <a:latin typeface="Gill Sans MT"/>
                <a:cs typeface="Gill Sans MT"/>
              </a:rPr>
              <a:t>p.</a:t>
            </a:r>
            <a:r>
              <a:rPr sz="2000" b="1" spc="120" dirty="0">
                <a:solidFill>
                  <a:srgbClr val="FF0000"/>
                </a:solidFill>
                <a:latin typeface="Gill Sans MT"/>
                <a:cs typeface="Gill Sans MT"/>
              </a:rPr>
              <a:t> </a:t>
            </a:r>
            <a:r>
              <a:rPr sz="2000" b="1" spc="275" dirty="0">
                <a:solidFill>
                  <a:srgbClr val="FF0000"/>
                </a:solidFill>
                <a:latin typeface="Gill Sans MT"/>
                <a:cs typeface="Gill Sans MT"/>
              </a:rPr>
              <a:t>11:</a:t>
            </a:r>
            <a:endParaRPr sz="2000">
              <a:latin typeface="Gill Sans MT"/>
              <a:cs typeface="Gill Sans MT"/>
            </a:endParaRPr>
          </a:p>
          <a:p>
            <a:pPr>
              <a:spcBef>
                <a:spcPts val="30"/>
              </a:spcBef>
            </a:pPr>
            <a:endParaRPr sz="2250">
              <a:latin typeface="Gill Sans MT"/>
              <a:cs typeface="Gill Sans MT"/>
            </a:endParaRPr>
          </a:p>
          <a:p>
            <a:pPr marL="12700" marR="10795" algn="just">
              <a:lnSpc>
                <a:spcPct val="109800"/>
              </a:lnSpc>
              <a:spcBef>
                <a:spcPts val="5"/>
              </a:spcBef>
            </a:pPr>
            <a:r>
              <a:rPr sz="2000" spc="185" dirty="0">
                <a:solidFill>
                  <a:srgbClr val="001F5F"/>
                </a:solidFill>
                <a:latin typeface="Trebuchet MS"/>
                <a:cs typeface="Trebuchet MS"/>
              </a:rPr>
              <a:t>A</a:t>
            </a:r>
            <a:r>
              <a:rPr sz="2000" spc="80" dirty="0">
                <a:solidFill>
                  <a:srgbClr val="001F5F"/>
                </a:solidFill>
                <a:latin typeface="Trebuchet MS"/>
                <a:cs typeface="Trebuchet MS"/>
              </a:rPr>
              <a:t> </a:t>
            </a:r>
            <a:r>
              <a:rPr sz="2000" spc="110" dirty="0">
                <a:solidFill>
                  <a:srgbClr val="001F5F"/>
                </a:solidFill>
                <a:latin typeface="Trebuchet MS"/>
                <a:cs typeface="Trebuchet MS"/>
              </a:rPr>
              <a:t>neural</a:t>
            </a:r>
            <a:r>
              <a:rPr sz="2000" spc="80" dirty="0">
                <a:solidFill>
                  <a:srgbClr val="001F5F"/>
                </a:solidFill>
                <a:latin typeface="Trebuchet MS"/>
                <a:cs typeface="Trebuchet MS"/>
              </a:rPr>
              <a:t> </a:t>
            </a:r>
            <a:r>
              <a:rPr sz="2000" spc="110" dirty="0">
                <a:solidFill>
                  <a:srgbClr val="001F5F"/>
                </a:solidFill>
                <a:latin typeface="Trebuchet MS"/>
                <a:cs typeface="Trebuchet MS"/>
              </a:rPr>
              <a:t>network</a:t>
            </a:r>
            <a:r>
              <a:rPr sz="2000" spc="90" dirty="0">
                <a:solidFill>
                  <a:srgbClr val="001F5F"/>
                </a:solidFill>
                <a:latin typeface="Trebuchet MS"/>
                <a:cs typeface="Trebuchet MS"/>
              </a:rPr>
              <a:t> </a:t>
            </a:r>
            <a:r>
              <a:rPr sz="2000" spc="100" dirty="0">
                <a:solidFill>
                  <a:srgbClr val="001F5F"/>
                </a:solidFill>
                <a:latin typeface="Trebuchet MS"/>
                <a:cs typeface="Trebuchet MS"/>
              </a:rPr>
              <a:t>is</a:t>
            </a:r>
            <a:r>
              <a:rPr sz="2000" spc="80" dirty="0">
                <a:solidFill>
                  <a:srgbClr val="001F5F"/>
                </a:solidFill>
                <a:latin typeface="Trebuchet MS"/>
                <a:cs typeface="Trebuchet MS"/>
              </a:rPr>
              <a:t> </a:t>
            </a:r>
            <a:r>
              <a:rPr sz="2000" spc="175" dirty="0">
                <a:solidFill>
                  <a:srgbClr val="001F5F"/>
                </a:solidFill>
                <a:latin typeface="Trebuchet MS"/>
                <a:cs typeface="Trebuchet MS"/>
              </a:rPr>
              <a:t>a</a:t>
            </a:r>
            <a:r>
              <a:rPr sz="2000" spc="80" dirty="0">
                <a:solidFill>
                  <a:srgbClr val="001F5F"/>
                </a:solidFill>
                <a:latin typeface="Trebuchet MS"/>
                <a:cs typeface="Trebuchet MS"/>
              </a:rPr>
              <a:t> </a:t>
            </a:r>
            <a:r>
              <a:rPr sz="2000" spc="50" dirty="0">
                <a:solidFill>
                  <a:srgbClr val="001F5F"/>
                </a:solidFill>
                <a:latin typeface="Trebuchet MS"/>
                <a:cs typeface="Trebuchet MS"/>
              </a:rPr>
              <a:t>circuit</a:t>
            </a:r>
            <a:r>
              <a:rPr sz="2000" spc="80" dirty="0">
                <a:solidFill>
                  <a:srgbClr val="001F5F"/>
                </a:solidFill>
                <a:latin typeface="Trebuchet MS"/>
                <a:cs typeface="Trebuchet MS"/>
              </a:rPr>
              <a:t> </a:t>
            </a:r>
            <a:r>
              <a:rPr sz="2000" spc="170" dirty="0">
                <a:solidFill>
                  <a:srgbClr val="001F5F"/>
                </a:solidFill>
                <a:latin typeface="Trebuchet MS"/>
                <a:cs typeface="Trebuchet MS"/>
              </a:rPr>
              <a:t>composed</a:t>
            </a:r>
            <a:r>
              <a:rPr sz="2000" spc="75" dirty="0">
                <a:solidFill>
                  <a:srgbClr val="001F5F"/>
                </a:solidFill>
                <a:latin typeface="Trebuchet MS"/>
                <a:cs typeface="Trebuchet MS"/>
              </a:rPr>
              <a:t> </a:t>
            </a:r>
            <a:r>
              <a:rPr sz="2000" spc="55" dirty="0">
                <a:solidFill>
                  <a:srgbClr val="001F5F"/>
                </a:solidFill>
                <a:latin typeface="Trebuchet MS"/>
                <a:cs typeface="Trebuchet MS"/>
              </a:rPr>
              <a:t>of</a:t>
            </a:r>
            <a:r>
              <a:rPr sz="2000" spc="85" dirty="0">
                <a:solidFill>
                  <a:srgbClr val="001F5F"/>
                </a:solidFill>
                <a:latin typeface="Trebuchet MS"/>
                <a:cs typeface="Trebuchet MS"/>
              </a:rPr>
              <a:t> </a:t>
            </a:r>
            <a:r>
              <a:rPr sz="2000" spc="175" dirty="0">
                <a:solidFill>
                  <a:srgbClr val="001F5F"/>
                </a:solidFill>
                <a:latin typeface="Trebuchet MS"/>
                <a:cs typeface="Trebuchet MS"/>
              </a:rPr>
              <a:t>a</a:t>
            </a:r>
            <a:r>
              <a:rPr sz="2000" spc="80" dirty="0">
                <a:solidFill>
                  <a:srgbClr val="001F5F"/>
                </a:solidFill>
                <a:latin typeface="Trebuchet MS"/>
                <a:cs typeface="Trebuchet MS"/>
              </a:rPr>
              <a:t> </a:t>
            </a:r>
            <a:r>
              <a:rPr sz="2000" spc="145" dirty="0">
                <a:solidFill>
                  <a:srgbClr val="001F5F"/>
                </a:solidFill>
                <a:latin typeface="Trebuchet MS"/>
                <a:cs typeface="Trebuchet MS"/>
              </a:rPr>
              <a:t>very</a:t>
            </a:r>
            <a:r>
              <a:rPr sz="2000" spc="90" dirty="0">
                <a:solidFill>
                  <a:srgbClr val="001F5F"/>
                </a:solidFill>
                <a:latin typeface="Trebuchet MS"/>
                <a:cs typeface="Trebuchet MS"/>
              </a:rPr>
              <a:t> </a:t>
            </a:r>
            <a:r>
              <a:rPr sz="2000" spc="110" dirty="0">
                <a:solidFill>
                  <a:srgbClr val="001F5F"/>
                </a:solidFill>
                <a:latin typeface="Trebuchet MS"/>
                <a:cs typeface="Trebuchet MS"/>
              </a:rPr>
              <a:t>large</a:t>
            </a:r>
            <a:r>
              <a:rPr sz="2000" spc="85" dirty="0">
                <a:solidFill>
                  <a:srgbClr val="001F5F"/>
                </a:solidFill>
                <a:latin typeface="Trebuchet MS"/>
                <a:cs typeface="Trebuchet MS"/>
              </a:rPr>
              <a:t> </a:t>
            </a:r>
            <a:r>
              <a:rPr sz="2000" spc="160" dirty="0">
                <a:solidFill>
                  <a:srgbClr val="001F5F"/>
                </a:solidFill>
                <a:latin typeface="Trebuchet MS"/>
                <a:cs typeface="Trebuchet MS"/>
              </a:rPr>
              <a:t>number </a:t>
            </a:r>
            <a:r>
              <a:rPr sz="2000" spc="-590" dirty="0">
                <a:solidFill>
                  <a:srgbClr val="001F5F"/>
                </a:solidFill>
                <a:latin typeface="Trebuchet MS"/>
                <a:cs typeface="Trebuchet MS"/>
              </a:rPr>
              <a:t> </a:t>
            </a:r>
            <a:r>
              <a:rPr sz="2000" spc="55" dirty="0">
                <a:solidFill>
                  <a:srgbClr val="001F5F"/>
                </a:solidFill>
                <a:latin typeface="Trebuchet MS"/>
                <a:cs typeface="Trebuchet MS"/>
              </a:rPr>
              <a:t>of </a:t>
            </a:r>
            <a:r>
              <a:rPr sz="2000" spc="120" dirty="0">
                <a:solidFill>
                  <a:srgbClr val="001F5F"/>
                </a:solidFill>
                <a:latin typeface="Trebuchet MS"/>
                <a:cs typeface="Trebuchet MS"/>
              </a:rPr>
              <a:t>simple </a:t>
            </a:r>
            <a:r>
              <a:rPr sz="2000" spc="145" dirty="0">
                <a:solidFill>
                  <a:srgbClr val="001F5F"/>
                </a:solidFill>
                <a:latin typeface="Trebuchet MS"/>
                <a:cs typeface="Trebuchet MS"/>
              </a:rPr>
              <a:t>processing </a:t>
            </a:r>
            <a:r>
              <a:rPr sz="2000" spc="130" dirty="0">
                <a:solidFill>
                  <a:srgbClr val="001F5F"/>
                </a:solidFill>
                <a:latin typeface="Trebuchet MS"/>
                <a:cs typeface="Trebuchet MS"/>
              </a:rPr>
              <a:t>elements </a:t>
            </a:r>
            <a:r>
              <a:rPr sz="2000" spc="80" dirty="0">
                <a:solidFill>
                  <a:srgbClr val="001F5F"/>
                </a:solidFill>
                <a:latin typeface="Trebuchet MS"/>
                <a:cs typeface="Trebuchet MS"/>
              </a:rPr>
              <a:t>that </a:t>
            </a:r>
            <a:r>
              <a:rPr sz="2000" spc="114" dirty="0">
                <a:solidFill>
                  <a:srgbClr val="001F5F"/>
                </a:solidFill>
                <a:latin typeface="Trebuchet MS"/>
                <a:cs typeface="Trebuchet MS"/>
              </a:rPr>
              <a:t>are </a:t>
            </a:r>
            <a:r>
              <a:rPr sz="2000" spc="100" dirty="0">
                <a:solidFill>
                  <a:srgbClr val="001F5F"/>
                </a:solidFill>
                <a:latin typeface="Trebuchet MS"/>
                <a:cs typeface="Trebuchet MS"/>
              </a:rPr>
              <a:t>neurally </a:t>
            </a:r>
            <a:r>
              <a:rPr sz="2000" spc="120" dirty="0">
                <a:solidFill>
                  <a:srgbClr val="001F5F"/>
                </a:solidFill>
                <a:latin typeface="Trebuchet MS"/>
                <a:cs typeface="Trebuchet MS"/>
              </a:rPr>
              <a:t>based. </a:t>
            </a:r>
            <a:r>
              <a:rPr sz="2000" spc="160" dirty="0">
                <a:solidFill>
                  <a:srgbClr val="001F5F"/>
                </a:solidFill>
                <a:latin typeface="Trebuchet MS"/>
                <a:cs typeface="Trebuchet MS"/>
              </a:rPr>
              <a:t>Each </a:t>
            </a:r>
            <a:r>
              <a:rPr sz="2000" spc="165" dirty="0">
                <a:solidFill>
                  <a:srgbClr val="001F5F"/>
                </a:solidFill>
                <a:latin typeface="Trebuchet MS"/>
                <a:cs typeface="Trebuchet MS"/>
              </a:rPr>
              <a:t> </a:t>
            </a:r>
            <a:r>
              <a:rPr sz="2000" spc="114" dirty="0">
                <a:solidFill>
                  <a:srgbClr val="001F5F"/>
                </a:solidFill>
                <a:latin typeface="Trebuchet MS"/>
                <a:cs typeface="Trebuchet MS"/>
              </a:rPr>
              <a:t>element</a:t>
            </a:r>
            <a:r>
              <a:rPr sz="2000" spc="20" dirty="0">
                <a:solidFill>
                  <a:srgbClr val="001F5F"/>
                </a:solidFill>
                <a:latin typeface="Trebuchet MS"/>
                <a:cs typeface="Trebuchet MS"/>
              </a:rPr>
              <a:t> </a:t>
            </a:r>
            <a:r>
              <a:rPr sz="2000" spc="125" dirty="0">
                <a:solidFill>
                  <a:srgbClr val="001F5F"/>
                </a:solidFill>
                <a:latin typeface="Trebuchet MS"/>
                <a:cs typeface="Trebuchet MS"/>
              </a:rPr>
              <a:t>operates</a:t>
            </a:r>
            <a:r>
              <a:rPr sz="2000" spc="30" dirty="0">
                <a:solidFill>
                  <a:srgbClr val="001F5F"/>
                </a:solidFill>
                <a:latin typeface="Trebuchet MS"/>
                <a:cs typeface="Trebuchet MS"/>
              </a:rPr>
              <a:t> </a:t>
            </a:r>
            <a:r>
              <a:rPr sz="2000" spc="114" dirty="0">
                <a:solidFill>
                  <a:srgbClr val="001F5F"/>
                </a:solidFill>
                <a:latin typeface="Trebuchet MS"/>
                <a:cs typeface="Trebuchet MS"/>
              </a:rPr>
              <a:t>only</a:t>
            </a:r>
            <a:r>
              <a:rPr sz="2000" spc="25" dirty="0">
                <a:solidFill>
                  <a:srgbClr val="001F5F"/>
                </a:solidFill>
                <a:latin typeface="Trebuchet MS"/>
                <a:cs typeface="Trebuchet MS"/>
              </a:rPr>
              <a:t> </a:t>
            </a:r>
            <a:r>
              <a:rPr sz="2000" spc="160" dirty="0">
                <a:solidFill>
                  <a:srgbClr val="001F5F"/>
                </a:solidFill>
                <a:latin typeface="Trebuchet MS"/>
                <a:cs typeface="Trebuchet MS"/>
              </a:rPr>
              <a:t>on</a:t>
            </a:r>
            <a:r>
              <a:rPr sz="2000" spc="30" dirty="0">
                <a:solidFill>
                  <a:srgbClr val="001F5F"/>
                </a:solidFill>
                <a:latin typeface="Trebuchet MS"/>
                <a:cs typeface="Trebuchet MS"/>
              </a:rPr>
              <a:t> </a:t>
            </a:r>
            <a:r>
              <a:rPr sz="2000" spc="65" dirty="0">
                <a:solidFill>
                  <a:srgbClr val="001F5F"/>
                </a:solidFill>
                <a:latin typeface="Trebuchet MS"/>
                <a:cs typeface="Trebuchet MS"/>
              </a:rPr>
              <a:t>local</a:t>
            </a:r>
            <a:r>
              <a:rPr sz="2000" spc="20" dirty="0">
                <a:solidFill>
                  <a:srgbClr val="001F5F"/>
                </a:solidFill>
                <a:latin typeface="Trebuchet MS"/>
                <a:cs typeface="Trebuchet MS"/>
              </a:rPr>
              <a:t> </a:t>
            </a:r>
            <a:r>
              <a:rPr sz="2000" spc="75" dirty="0">
                <a:solidFill>
                  <a:srgbClr val="001F5F"/>
                </a:solidFill>
                <a:latin typeface="Trebuchet MS"/>
                <a:cs typeface="Trebuchet MS"/>
              </a:rPr>
              <a:t>information.</a:t>
            </a:r>
            <a:endParaRPr sz="2000">
              <a:latin typeface="Trebuchet MS"/>
              <a:cs typeface="Trebuchet MS"/>
            </a:endParaRPr>
          </a:p>
          <a:p>
            <a:pPr marL="12700" marR="5080" algn="just">
              <a:lnSpc>
                <a:spcPct val="110000"/>
              </a:lnSpc>
            </a:pPr>
            <a:r>
              <a:rPr sz="2000" spc="114" dirty="0">
                <a:solidFill>
                  <a:srgbClr val="001F5F"/>
                </a:solidFill>
                <a:latin typeface="Trebuchet MS"/>
                <a:cs typeface="Trebuchet MS"/>
              </a:rPr>
              <a:t>Furthermore</a:t>
            </a:r>
            <a:r>
              <a:rPr sz="2000" spc="120" dirty="0">
                <a:solidFill>
                  <a:srgbClr val="001F5F"/>
                </a:solidFill>
                <a:latin typeface="Trebuchet MS"/>
                <a:cs typeface="Trebuchet MS"/>
              </a:rPr>
              <a:t> </a:t>
            </a:r>
            <a:r>
              <a:rPr sz="2000" spc="145" dirty="0">
                <a:solidFill>
                  <a:srgbClr val="001F5F"/>
                </a:solidFill>
                <a:latin typeface="Trebuchet MS"/>
                <a:cs typeface="Trebuchet MS"/>
              </a:rPr>
              <a:t>each</a:t>
            </a:r>
            <a:r>
              <a:rPr sz="2000" spc="150" dirty="0">
                <a:solidFill>
                  <a:srgbClr val="001F5F"/>
                </a:solidFill>
                <a:latin typeface="Trebuchet MS"/>
                <a:cs typeface="Trebuchet MS"/>
              </a:rPr>
              <a:t> </a:t>
            </a:r>
            <a:r>
              <a:rPr sz="2000" spc="114" dirty="0">
                <a:solidFill>
                  <a:srgbClr val="001F5F"/>
                </a:solidFill>
                <a:latin typeface="Trebuchet MS"/>
                <a:cs typeface="Trebuchet MS"/>
              </a:rPr>
              <a:t>element</a:t>
            </a:r>
            <a:r>
              <a:rPr sz="2000" spc="120" dirty="0">
                <a:solidFill>
                  <a:srgbClr val="001F5F"/>
                </a:solidFill>
                <a:latin typeface="Trebuchet MS"/>
                <a:cs typeface="Trebuchet MS"/>
              </a:rPr>
              <a:t> </a:t>
            </a:r>
            <a:r>
              <a:rPr sz="2000" spc="125" dirty="0">
                <a:solidFill>
                  <a:srgbClr val="001F5F"/>
                </a:solidFill>
                <a:latin typeface="Trebuchet MS"/>
                <a:cs typeface="Trebuchet MS"/>
              </a:rPr>
              <a:t>operates</a:t>
            </a:r>
            <a:r>
              <a:rPr sz="2000" spc="130" dirty="0">
                <a:solidFill>
                  <a:srgbClr val="001F5F"/>
                </a:solidFill>
                <a:latin typeface="Trebuchet MS"/>
                <a:cs typeface="Trebuchet MS"/>
              </a:rPr>
              <a:t> </a:t>
            </a:r>
            <a:r>
              <a:rPr sz="2000" spc="135" dirty="0">
                <a:solidFill>
                  <a:srgbClr val="001F5F"/>
                </a:solidFill>
                <a:latin typeface="Trebuchet MS"/>
                <a:cs typeface="Trebuchet MS"/>
              </a:rPr>
              <a:t>asynchronously;</a:t>
            </a:r>
            <a:r>
              <a:rPr sz="2000" spc="140" dirty="0">
                <a:solidFill>
                  <a:srgbClr val="001F5F"/>
                </a:solidFill>
                <a:latin typeface="Trebuchet MS"/>
                <a:cs typeface="Trebuchet MS"/>
              </a:rPr>
              <a:t> </a:t>
            </a:r>
            <a:r>
              <a:rPr sz="2000" spc="135" dirty="0">
                <a:solidFill>
                  <a:srgbClr val="001F5F"/>
                </a:solidFill>
                <a:latin typeface="Trebuchet MS"/>
                <a:cs typeface="Trebuchet MS"/>
              </a:rPr>
              <a:t>thus </a:t>
            </a:r>
            <a:r>
              <a:rPr sz="2000" spc="140" dirty="0">
                <a:solidFill>
                  <a:srgbClr val="001F5F"/>
                </a:solidFill>
                <a:latin typeface="Trebuchet MS"/>
                <a:cs typeface="Trebuchet MS"/>
              </a:rPr>
              <a:t> </a:t>
            </a:r>
            <a:r>
              <a:rPr sz="2000" spc="90" dirty="0">
                <a:solidFill>
                  <a:srgbClr val="001F5F"/>
                </a:solidFill>
                <a:latin typeface="Trebuchet MS"/>
                <a:cs typeface="Trebuchet MS"/>
              </a:rPr>
              <a:t>there</a:t>
            </a:r>
            <a:r>
              <a:rPr sz="2000" spc="40" dirty="0">
                <a:solidFill>
                  <a:srgbClr val="001F5F"/>
                </a:solidFill>
                <a:latin typeface="Trebuchet MS"/>
                <a:cs typeface="Trebuchet MS"/>
              </a:rPr>
              <a:t> </a:t>
            </a:r>
            <a:r>
              <a:rPr sz="2000" spc="105" dirty="0">
                <a:solidFill>
                  <a:srgbClr val="001F5F"/>
                </a:solidFill>
                <a:latin typeface="Trebuchet MS"/>
                <a:cs typeface="Trebuchet MS"/>
              </a:rPr>
              <a:t>is</a:t>
            </a:r>
            <a:r>
              <a:rPr sz="2000" spc="20" dirty="0">
                <a:solidFill>
                  <a:srgbClr val="001F5F"/>
                </a:solidFill>
                <a:latin typeface="Trebuchet MS"/>
                <a:cs typeface="Trebuchet MS"/>
              </a:rPr>
              <a:t> </a:t>
            </a:r>
            <a:r>
              <a:rPr sz="2000" spc="160" dirty="0">
                <a:solidFill>
                  <a:srgbClr val="001F5F"/>
                </a:solidFill>
                <a:latin typeface="Trebuchet MS"/>
                <a:cs typeface="Trebuchet MS"/>
              </a:rPr>
              <a:t>no</a:t>
            </a:r>
            <a:r>
              <a:rPr sz="2000" spc="25" dirty="0">
                <a:solidFill>
                  <a:srgbClr val="001F5F"/>
                </a:solidFill>
                <a:latin typeface="Trebuchet MS"/>
                <a:cs typeface="Trebuchet MS"/>
              </a:rPr>
              <a:t> </a:t>
            </a:r>
            <a:r>
              <a:rPr sz="2000" spc="85" dirty="0">
                <a:solidFill>
                  <a:srgbClr val="001F5F"/>
                </a:solidFill>
                <a:latin typeface="Trebuchet MS"/>
                <a:cs typeface="Trebuchet MS"/>
              </a:rPr>
              <a:t>overall</a:t>
            </a:r>
            <a:r>
              <a:rPr sz="2000" spc="20" dirty="0">
                <a:solidFill>
                  <a:srgbClr val="001F5F"/>
                </a:solidFill>
                <a:latin typeface="Trebuchet MS"/>
                <a:cs typeface="Trebuchet MS"/>
              </a:rPr>
              <a:t> </a:t>
            </a:r>
            <a:r>
              <a:rPr sz="2000" spc="175" dirty="0">
                <a:solidFill>
                  <a:srgbClr val="001F5F"/>
                </a:solidFill>
                <a:latin typeface="Trebuchet MS"/>
                <a:cs typeface="Trebuchet MS"/>
              </a:rPr>
              <a:t>system</a:t>
            </a:r>
            <a:r>
              <a:rPr sz="2000" spc="35" dirty="0">
                <a:solidFill>
                  <a:srgbClr val="001F5F"/>
                </a:solidFill>
                <a:latin typeface="Trebuchet MS"/>
                <a:cs typeface="Trebuchet MS"/>
              </a:rPr>
              <a:t> </a:t>
            </a:r>
            <a:r>
              <a:rPr sz="2000" spc="55" dirty="0">
                <a:solidFill>
                  <a:srgbClr val="001F5F"/>
                </a:solidFill>
                <a:latin typeface="Trebuchet MS"/>
                <a:cs typeface="Trebuchet MS"/>
              </a:rPr>
              <a:t>clock.</a:t>
            </a:r>
            <a:endParaRPr sz="2000">
              <a:latin typeface="Trebuchet MS"/>
              <a:cs typeface="Trebuchet MS"/>
            </a:endParaRPr>
          </a:p>
          <a:p>
            <a:pPr>
              <a:spcBef>
                <a:spcPts val="25"/>
              </a:spcBef>
            </a:pPr>
            <a:endParaRPr sz="2250">
              <a:latin typeface="Trebuchet MS"/>
              <a:cs typeface="Trebuchet MS"/>
            </a:endParaRPr>
          </a:p>
          <a:p>
            <a:pPr marL="12700" algn="just"/>
            <a:r>
              <a:rPr sz="2000" b="1" spc="180" dirty="0">
                <a:solidFill>
                  <a:srgbClr val="FF0000"/>
                </a:solidFill>
                <a:latin typeface="Gill Sans MT"/>
                <a:cs typeface="Gill Sans MT"/>
              </a:rPr>
              <a:t>According</a:t>
            </a:r>
            <a:r>
              <a:rPr sz="2000" b="1" spc="130" dirty="0">
                <a:solidFill>
                  <a:srgbClr val="FF0000"/>
                </a:solidFill>
                <a:latin typeface="Gill Sans MT"/>
                <a:cs typeface="Gill Sans MT"/>
              </a:rPr>
              <a:t> </a:t>
            </a:r>
            <a:r>
              <a:rPr sz="2000" b="1" spc="160" dirty="0">
                <a:solidFill>
                  <a:srgbClr val="FF0000"/>
                </a:solidFill>
                <a:latin typeface="Gill Sans MT"/>
                <a:cs typeface="Gill Sans MT"/>
              </a:rPr>
              <a:t>to</a:t>
            </a:r>
            <a:r>
              <a:rPr sz="2000" b="1" spc="125" dirty="0">
                <a:solidFill>
                  <a:srgbClr val="FF0000"/>
                </a:solidFill>
                <a:latin typeface="Gill Sans MT"/>
                <a:cs typeface="Gill Sans MT"/>
              </a:rPr>
              <a:t> </a:t>
            </a:r>
            <a:r>
              <a:rPr sz="2000" b="1" spc="204" dirty="0">
                <a:solidFill>
                  <a:srgbClr val="FF0000"/>
                </a:solidFill>
                <a:latin typeface="Gill Sans MT"/>
                <a:cs typeface="Gill Sans MT"/>
              </a:rPr>
              <a:t>Zurada</a:t>
            </a:r>
            <a:r>
              <a:rPr sz="2000" b="1" spc="130" dirty="0">
                <a:solidFill>
                  <a:srgbClr val="FF0000"/>
                </a:solidFill>
                <a:latin typeface="Gill Sans MT"/>
                <a:cs typeface="Gill Sans MT"/>
              </a:rPr>
              <a:t> </a:t>
            </a:r>
            <a:r>
              <a:rPr sz="2000" b="1" spc="235" dirty="0">
                <a:solidFill>
                  <a:srgbClr val="FF0000"/>
                </a:solidFill>
                <a:latin typeface="Gill Sans MT"/>
                <a:cs typeface="Gill Sans MT"/>
              </a:rPr>
              <a:t>(1992):</a:t>
            </a:r>
            <a:endParaRPr sz="2000">
              <a:latin typeface="Gill Sans MT"/>
              <a:cs typeface="Gill Sans MT"/>
            </a:endParaRPr>
          </a:p>
        </p:txBody>
      </p:sp>
      <p:sp>
        <p:nvSpPr>
          <p:cNvPr id="3" name="object 3"/>
          <p:cNvSpPr txBox="1"/>
          <p:nvPr/>
        </p:nvSpPr>
        <p:spPr>
          <a:xfrm>
            <a:off x="2058505" y="4010661"/>
            <a:ext cx="3375025" cy="941069"/>
          </a:xfrm>
          <a:prstGeom prst="rect">
            <a:avLst/>
          </a:prstGeom>
        </p:spPr>
        <p:txBody>
          <a:bodyPr vert="horz" wrap="square" lIns="0" tIns="12700" rIns="0" bIns="0" rtlCol="0">
            <a:spAutoFit/>
          </a:bodyPr>
          <a:lstStyle/>
          <a:p>
            <a:pPr marL="12700" marR="5080" algn="just">
              <a:spcBef>
                <a:spcPts val="100"/>
              </a:spcBef>
            </a:pPr>
            <a:r>
              <a:rPr sz="2000" spc="-75" dirty="0">
                <a:solidFill>
                  <a:srgbClr val="001F5F"/>
                </a:solidFill>
                <a:latin typeface="Trebuchet MS"/>
                <a:cs typeface="Trebuchet MS"/>
              </a:rPr>
              <a:t>Arti</a:t>
            </a:r>
            <a:r>
              <a:rPr sz="2000" spc="-75" dirty="0">
                <a:solidFill>
                  <a:srgbClr val="001F5F"/>
                </a:solidFill>
                <a:latin typeface="Courier New"/>
                <a:cs typeface="Courier New"/>
              </a:rPr>
              <a:t>fi</a:t>
            </a:r>
            <a:r>
              <a:rPr sz="2000" spc="-75" dirty="0">
                <a:solidFill>
                  <a:srgbClr val="001F5F"/>
                </a:solidFill>
                <a:latin typeface="Trebuchet MS"/>
                <a:cs typeface="Trebuchet MS"/>
              </a:rPr>
              <a:t>cial</a:t>
            </a:r>
            <a:r>
              <a:rPr sz="2000" spc="-70" dirty="0">
                <a:solidFill>
                  <a:srgbClr val="001F5F"/>
                </a:solidFill>
                <a:latin typeface="Trebuchet MS"/>
                <a:cs typeface="Trebuchet MS"/>
              </a:rPr>
              <a:t> </a:t>
            </a:r>
            <a:r>
              <a:rPr sz="2000" spc="110" dirty="0">
                <a:solidFill>
                  <a:srgbClr val="001F5F"/>
                </a:solidFill>
                <a:latin typeface="Trebuchet MS"/>
                <a:cs typeface="Trebuchet MS"/>
              </a:rPr>
              <a:t>neural</a:t>
            </a:r>
            <a:r>
              <a:rPr sz="2000" spc="114" dirty="0">
                <a:solidFill>
                  <a:srgbClr val="001F5F"/>
                </a:solidFill>
                <a:latin typeface="Trebuchet MS"/>
                <a:cs typeface="Trebuchet MS"/>
              </a:rPr>
              <a:t> </a:t>
            </a:r>
            <a:r>
              <a:rPr sz="2000" spc="145" dirty="0">
                <a:solidFill>
                  <a:srgbClr val="001F5F"/>
                </a:solidFill>
                <a:latin typeface="Trebuchet MS"/>
                <a:cs typeface="Trebuchet MS"/>
              </a:rPr>
              <a:t>systems, </a:t>
            </a:r>
            <a:r>
              <a:rPr sz="2000" spc="-590" dirty="0">
                <a:solidFill>
                  <a:srgbClr val="001F5F"/>
                </a:solidFill>
                <a:latin typeface="Trebuchet MS"/>
                <a:cs typeface="Trebuchet MS"/>
              </a:rPr>
              <a:t> </a:t>
            </a:r>
            <a:r>
              <a:rPr sz="2000" spc="60" dirty="0">
                <a:solidFill>
                  <a:srgbClr val="001F5F"/>
                </a:solidFill>
                <a:latin typeface="Trebuchet MS"/>
                <a:cs typeface="Trebuchet MS"/>
              </a:rPr>
              <a:t>cellular</a:t>
            </a:r>
            <a:r>
              <a:rPr sz="2000" spc="725" dirty="0">
                <a:solidFill>
                  <a:srgbClr val="001F5F"/>
                </a:solidFill>
                <a:latin typeface="Trebuchet MS"/>
                <a:cs typeface="Trebuchet MS"/>
              </a:rPr>
              <a:t> </a:t>
            </a:r>
            <a:r>
              <a:rPr sz="2000" spc="185" dirty="0">
                <a:solidFill>
                  <a:srgbClr val="001F5F"/>
                </a:solidFill>
                <a:latin typeface="Trebuchet MS"/>
                <a:cs typeface="Trebuchet MS"/>
              </a:rPr>
              <a:t>systems</a:t>
            </a:r>
            <a:r>
              <a:rPr sz="2000" spc="190" dirty="0">
                <a:solidFill>
                  <a:srgbClr val="001F5F"/>
                </a:solidFill>
                <a:latin typeface="Trebuchet MS"/>
                <a:cs typeface="Trebuchet MS"/>
              </a:rPr>
              <a:t> </a:t>
            </a:r>
            <a:r>
              <a:rPr sz="2000" spc="114" dirty="0">
                <a:solidFill>
                  <a:srgbClr val="001F5F"/>
                </a:solidFill>
                <a:latin typeface="Trebuchet MS"/>
                <a:cs typeface="Trebuchet MS"/>
              </a:rPr>
              <a:t>which </a:t>
            </a:r>
            <a:r>
              <a:rPr sz="2000" spc="120" dirty="0">
                <a:solidFill>
                  <a:srgbClr val="001F5F"/>
                </a:solidFill>
                <a:latin typeface="Trebuchet MS"/>
                <a:cs typeface="Trebuchet MS"/>
              </a:rPr>
              <a:t> </a:t>
            </a:r>
            <a:r>
              <a:rPr sz="2000" spc="85" dirty="0">
                <a:solidFill>
                  <a:srgbClr val="001F5F"/>
                </a:solidFill>
                <a:latin typeface="Trebuchet MS"/>
                <a:cs typeface="Trebuchet MS"/>
              </a:rPr>
              <a:t>experiential</a:t>
            </a:r>
            <a:r>
              <a:rPr sz="2000" spc="15" dirty="0">
                <a:solidFill>
                  <a:srgbClr val="001F5F"/>
                </a:solidFill>
                <a:latin typeface="Trebuchet MS"/>
                <a:cs typeface="Trebuchet MS"/>
              </a:rPr>
              <a:t> </a:t>
            </a:r>
            <a:r>
              <a:rPr sz="2000" spc="114" dirty="0">
                <a:solidFill>
                  <a:srgbClr val="001F5F"/>
                </a:solidFill>
                <a:latin typeface="Trebuchet MS"/>
                <a:cs typeface="Trebuchet MS"/>
              </a:rPr>
              <a:t>knowledge.</a:t>
            </a:r>
            <a:endParaRPr sz="2000">
              <a:latin typeface="Trebuchet MS"/>
              <a:cs typeface="Trebuchet MS"/>
            </a:endParaRPr>
          </a:p>
        </p:txBody>
      </p:sp>
      <p:sp>
        <p:nvSpPr>
          <p:cNvPr id="4" name="object 4"/>
          <p:cNvSpPr txBox="1"/>
          <p:nvPr/>
        </p:nvSpPr>
        <p:spPr>
          <a:xfrm>
            <a:off x="5590217" y="4010661"/>
            <a:ext cx="1278255" cy="330835"/>
          </a:xfrm>
          <a:prstGeom prst="rect">
            <a:avLst/>
          </a:prstGeom>
        </p:spPr>
        <p:txBody>
          <a:bodyPr vert="horz" wrap="square" lIns="0" tIns="12700" rIns="0" bIns="0" rtlCol="0">
            <a:spAutoFit/>
          </a:bodyPr>
          <a:lstStyle/>
          <a:p>
            <a:pPr marL="12700">
              <a:spcBef>
                <a:spcPts val="100"/>
              </a:spcBef>
              <a:tabLst>
                <a:tab pos="454659" algn="l"/>
              </a:tabLst>
            </a:pPr>
            <a:r>
              <a:rPr sz="2000" spc="105" dirty="0">
                <a:solidFill>
                  <a:srgbClr val="001F5F"/>
                </a:solidFill>
                <a:latin typeface="Trebuchet MS"/>
                <a:cs typeface="Trebuchet MS"/>
              </a:rPr>
              <a:t>o</a:t>
            </a:r>
            <a:r>
              <a:rPr sz="2000" spc="80" dirty="0">
                <a:solidFill>
                  <a:srgbClr val="001F5F"/>
                </a:solidFill>
                <a:latin typeface="Trebuchet MS"/>
                <a:cs typeface="Trebuchet MS"/>
              </a:rPr>
              <a:t>r</a:t>
            </a:r>
            <a:r>
              <a:rPr sz="2000" dirty="0">
                <a:solidFill>
                  <a:srgbClr val="001F5F"/>
                </a:solidFill>
                <a:latin typeface="Trebuchet MS"/>
                <a:cs typeface="Trebuchet MS"/>
              </a:rPr>
              <a:t>	</a:t>
            </a:r>
            <a:r>
              <a:rPr sz="2000" spc="180" dirty="0">
                <a:solidFill>
                  <a:srgbClr val="001F5F"/>
                </a:solidFill>
                <a:latin typeface="Trebuchet MS"/>
                <a:cs typeface="Trebuchet MS"/>
              </a:rPr>
              <a:t>n</a:t>
            </a:r>
            <a:r>
              <a:rPr sz="2000" spc="125" dirty="0">
                <a:solidFill>
                  <a:srgbClr val="001F5F"/>
                </a:solidFill>
                <a:latin typeface="Trebuchet MS"/>
                <a:cs typeface="Trebuchet MS"/>
              </a:rPr>
              <a:t>eu</a:t>
            </a:r>
            <a:r>
              <a:rPr sz="2000" spc="95" dirty="0">
                <a:solidFill>
                  <a:srgbClr val="001F5F"/>
                </a:solidFill>
                <a:latin typeface="Trebuchet MS"/>
                <a:cs typeface="Trebuchet MS"/>
              </a:rPr>
              <a:t>r</a:t>
            </a:r>
            <a:r>
              <a:rPr sz="2000" spc="165" dirty="0">
                <a:solidFill>
                  <a:srgbClr val="001F5F"/>
                </a:solidFill>
                <a:latin typeface="Trebuchet MS"/>
                <a:cs typeface="Trebuchet MS"/>
              </a:rPr>
              <a:t>a</a:t>
            </a:r>
            <a:r>
              <a:rPr sz="2000" spc="-35" dirty="0">
                <a:solidFill>
                  <a:srgbClr val="001F5F"/>
                </a:solidFill>
                <a:latin typeface="Trebuchet MS"/>
                <a:cs typeface="Trebuchet MS"/>
              </a:rPr>
              <a:t>l</a:t>
            </a:r>
            <a:endParaRPr sz="2000">
              <a:latin typeface="Trebuchet MS"/>
              <a:cs typeface="Trebuchet MS"/>
            </a:endParaRPr>
          </a:p>
        </p:txBody>
      </p:sp>
      <p:sp>
        <p:nvSpPr>
          <p:cNvPr id="5" name="object 5"/>
          <p:cNvSpPr txBox="1"/>
          <p:nvPr/>
        </p:nvSpPr>
        <p:spPr>
          <a:xfrm>
            <a:off x="7024801" y="4010661"/>
            <a:ext cx="3093720" cy="330835"/>
          </a:xfrm>
          <a:prstGeom prst="rect">
            <a:avLst/>
          </a:prstGeom>
        </p:spPr>
        <p:txBody>
          <a:bodyPr vert="horz" wrap="square" lIns="0" tIns="12700" rIns="0" bIns="0" rtlCol="0">
            <a:spAutoFit/>
          </a:bodyPr>
          <a:lstStyle/>
          <a:p>
            <a:pPr marL="12700">
              <a:spcBef>
                <a:spcPts val="100"/>
              </a:spcBef>
              <a:tabLst>
                <a:tab pos="1440180" algn="l"/>
                <a:tab pos="2039620" algn="l"/>
              </a:tabLst>
            </a:pPr>
            <a:r>
              <a:rPr sz="2000" spc="95" dirty="0">
                <a:solidFill>
                  <a:srgbClr val="001F5F"/>
                </a:solidFill>
                <a:latin typeface="Trebuchet MS"/>
                <a:cs typeface="Trebuchet MS"/>
              </a:rPr>
              <a:t>net</a:t>
            </a:r>
            <a:r>
              <a:rPr sz="2000" spc="155" dirty="0">
                <a:solidFill>
                  <a:srgbClr val="001F5F"/>
                </a:solidFill>
                <a:latin typeface="Trebuchet MS"/>
                <a:cs typeface="Trebuchet MS"/>
              </a:rPr>
              <a:t>w</a:t>
            </a:r>
            <a:r>
              <a:rPr sz="2000" spc="105" dirty="0">
                <a:solidFill>
                  <a:srgbClr val="001F5F"/>
                </a:solidFill>
                <a:latin typeface="Trebuchet MS"/>
                <a:cs typeface="Trebuchet MS"/>
              </a:rPr>
              <a:t>or</a:t>
            </a:r>
            <a:r>
              <a:rPr sz="2000" spc="130" dirty="0">
                <a:solidFill>
                  <a:srgbClr val="001F5F"/>
                </a:solidFill>
                <a:latin typeface="Trebuchet MS"/>
                <a:cs typeface="Trebuchet MS"/>
              </a:rPr>
              <a:t>k</a:t>
            </a:r>
            <a:r>
              <a:rPr sz="2000" spc="65" dirty="0">
                <a:solidFill>
                  <a:srgbClr val="001F5F"/>
                </a:solidFill>
                <a:latin typeface="Trebuchet MS"/>
                <a:cs typeface="Trebuchet MS"/>
              </a:rPr>
              <a:t>s</a:t>
            </a:r>
            <a:r>
              <a:rPr sz="2000" spc="60" dirty="0">
                <a:solidFill>
                  <a:srgbClr val="001F5F"/>
                </a:solidFill>
                <a:latin typeface="Trebuchet MS"/>
                <a:cs typeface="Trebuchet MS"/>
              </a:rPr>
              <a:t>,</a:t>
            </a:r>
            <a:r>
              <a:rPr sz="2000" dirty="0">
                <a:solidFill>
                  <a:srgbClr val="001F5F"/>
                </a:solidFill>
                <a:latin typeface="Trebuchet MS"/>
                <a:cs typeface="Trebuchet MS"/>
              </a:rPr>
              <a:t>	</a:t>
            </a:r>
            <a:r>
              <a:rPr sz="2000" spc="105" dirty="0">
                <a:solidFill>
                  <a:srgbClr val="001F5F"/>
                </a:solidFill>
                <a:latin typeface="Trebuchet MS"/>
                <a:cs typeface="Trebuchet MS"/>
              </a:rPr>
              <a:t>ar</a:t>
            </a:r>
            <a:r>
              <a:rPr sz="2000" spc="135" dirty="0">
                <a:solidFill>
                  <a:srgbClr val="001F5F"/>
                </a:solidFill>
                <a:latin typeface="Trebuchet MS"/>
                <a:cs typeface="Trebuchet MS"/>
              </a:rPr>
              <a:t>e</a:t>
            </a:r>
            <a:r>
              <a:rPr sz="2000" dirty="0">
                <a:solidFill>
                  <a:srgbClr val="001F5F"/>
                </a:solidFill>
                <a:latin typeface="Trebuchet MS"/>
                <a:cs typeface="Trebuchet MS"/>
              </a:rPr>
              <a:t>	</a:t>
            </a:r>
            <a:r>
              <a:rPr sz="2000" spc="120" dirty="0">
                <a:solidFill>
                  <a:srgbClr val="001F5F"/>
                </a:solidFill>
                <a:latin typeface="Trebuchet MS"/>
                <a:cs typeface="Trebuchet MS"/>
              </a:rPr>
              <a:t>physical</a:t>
            </a:r>
            <a:endParaRPr sz="2000">
              <a:latin typeface="Trebuchet MS"/>
              <a:cs typeface="Trebuchet MS"/>
            </a:endParaRPr>
          </a:p>
        </p:txBody>
      </p:sp>
      <p:sp>
        <p:nvSpPr>
          <p:cNvPr id="6" name="object 6"/>
          <p:cNvSpPr txBox="1"/>
          <p:nvPr/>
        </p:nvSpPr>
        <p:spPr>
          <a:xfrm>
            <a:off x="5610204" y="4316654"/>
            <a:ext cx="4508500" cy="330835"/>
          </a:xfrm>
          <a:prstGeom prst="rect">
            <a:avLst/>
          </a:prstGeom>
        </p:spPr>
        <p:txBody>
          <a:bodyPr vert="horz" wrap="square" lIns="0" tIns="12700" rIns="0" bIns="0" rtlCol="0">
            <a:spAutoFit/>
          </a:bodyPr>
          <a:lstStyle/>
          <a:p>
            <a:pPr marL="12700">
              <a:spcBef>
                <a:spcPts val="100"/>
              </a:spcBef>
              <a:tabLst>
                <a:tab pos="746125" algn="l"/>
                <a:tab pos="2053589" algn="l"/>
                <a:tab pos="2979420" algn="l"/>
                <a:tab pos="3733800" algn="l"/>
              </a:tabLst>
            </a:pPr>
            <a:r>
              <a:rPr sz="2000" spc="114" dirty="0">
                <a:solidFill>
                  <a:srgbClr val="001F5F"/>
                </a:solidFill>
                <a:latin typeface="Trebuchet MS"/>
                <a:cs typeface="Trebuchet MS"/>
              </a:rPr>
              <a:t>c</a:t>
            </a:r>
            <a:r>
              <a:rPr sz="2000" spc="165" dirty="0">
                <a:solidFill>
                  <a:srgbClr val="001F5F"/>
                </a:solidFill>
                <a:latin typeface="Trebuchet MS"/>
                <a:cs typeface="Trebuchet MS"/>
              </a:rPr>
              <a:t>a</a:t>
            </a:r>
            <a:r>
              <a:rPr sz="2000" spc="175" dirty="0">
                <a:solidFill>
                  <a:srgbClr val="001F5F"/>
                </a:solidFill>
                <a:latin typeface="Trebuchet MS"/>
                <a:cs typeface="Trebuchet MS"/>
              </a:rPr>
              <a:t>n</a:t>
            </a:r>
            <a:r>
              <a:rPr sz="2000" dirty="0">
                <a:solidFill>
                  <a:srgbClr val="001F5F"/>
                </a:solidFill>
                <a:latin typeface="Trebuchet MS"/>
                <a:cs typeface="Trebuchet MS"/>
              </a:rPr>
              <a:t>	</a:t>
            </a:r>
            <a:r>
              <a:rPr sz="2000" spc="165" dirty="0">
                <a:solidFill>
                  <a:srgbClr val="001F5F"/>
                </a:solidFill>
                <a:latin typeface="Trebuchet MS"/>
                <a:cs typeface="Trebuchet MS"/>
              </a:rPr>
              <a:t>a</a:t>
            </a:r>
            <a:r>
              <a:rPr sz="2000" spc="114" dirty="0">
                <a:solidFill>
                  <a:srgbClr val="001F5F"/>
                </a:solidFill>
                <a:latin typeface="Trebuchet MS"/>
                <a:cs typeface="Trebuchet MS"/>
              </a:rPr>
              <a:t>c</a:t>
            </a:r>
            <a:r>
              <a:rPr sz="2000" spc="90" dirty="0">
                <a:solidFill>
                  <a:srgbClr val="001F5F"/>
                </a:solidFill>
                <a:latin typeface="Trebuchet MS"/>
                <a:cs typeface="Trebuchet MS"/>
              </a:rPr>
              <a:t>quir</a:t>
            </a:r>
            <a:r>
              <a:rPr sz="2000" spc="114" dirty="0">
                <a:solidFill>
                  <a:srgbClr val="001F5F"/>
                </a:solidFill>
                <a:latin typeface="Trebuchet MS"/>
                <a:cs typeface="Trebuchet MS"/>
              </a:rPr>
              <a:t>e</a:t>
            </a:r>
            <a:r>
              <a:rPr sz="2000" spc="-100" dirty="0">
                <a:solidFill>
                  <a:srgbClr val="001F5F"/>
                </a:solidFill>
                <a:latin typeface="Trebuchet MS"/>
                <a:cs typeface="Trebuchet MS"/>
              </a:rPr>
              <a:t>,</a:t>
            </a:r>
            <a:r>
              <a:rPr sz="2000" dirty="0">
                <a:solidFill>
                  <a:srgbClr val="001F5F"/>
                </a:solidFill>
                <a:latin typeface="Trebuchet MS"/>
                <a:cs typeface="Trebuchet MS"/>
              </a:rPr>
              <a:t>	</a:t>
            </a:r>
            <a:r>
              <a:rPr sz="2000" spc="105" dirty="0">
                <a:solidFill>
                  <a:srgbClr val="001F5F"/>
                </a:solidFill>
                <a:latin typeface="Trebuchet MS"/>
                <a:cs typeface="Trebuchet MS"/>
              </a:rPr>
              <a:t>s</a:t>
            </a:r>
            <a:r>
              <a:rPr sz="2000" spc="100" dirty="0">
                <a:solidFill>
                  <a:srgbClr val="001F5F"/>
                </a:solidFill>
                <a:latin typeface="Trebuchet MS"/>
                <a:cs typeface="Trebuchet MS"/>
              </a:rPr>
              <a:t>tor</a:t>
            </a:r>
            <a:r>
              <a:rPr sz="2000" spc="125" dirty="0">
                <a:solidFill>
                  <a:srgbClr val="001F5F"/>
                </a:solidFill>
                <a:latin typeface="Trebuchet MS"/>
                <a:cs typeface="Trebuchet MS"/>
              </a:rPr>
              <a:t>e</a:t>
            </a:r>
            <a:r>
              <a:rPr sz="2000" dirty="0">
                <a:solidFill>
                  <a:srgbClr val="001F5F"/>
                </a:solidFill>
                <a:latin typeface="Trebuchet MS"/>
                <a:cs typeface="Trebuchet MS"/>
              </a:rPr>
              <a:t>	</a:t>
            </a:r>
            <a:r>
              <a:rPr sz="2000" spc="160" dirty="0">
                <a:solidFill>
                  <a:srgbClr val="001F5F"/>
                </a:solidFill>
                <a:latin typeface="Trebuchet MS"/>
                <a:cs typeface="Trebuchet MS"/>
              </a:rPr>
              <a:t>an</a:t>
            </a:r>
            <a:r>
              <a:rPr sz="2000" spc="170" dirty="0">
                <a:solidFill>
                  <a:srgbClr val="001F5F"/>
                </a:solidFill>
                <a:latin typeface="Trebuchet MS"/>
                <a:cs typeface="Trebuchet MS"/>
              </a:rPr>
              <a:t>d</a:t>
            </a:r>
            <a:r>
              <a:rPr sz="2000" dirty="0">
                <a:solidFill>
                  <a:srgbClr val="001F5F"/>
                </a:solidFill>
                <a:latin typeface="Trebuchet MS"/>
                <a:cs typeface="Trebuchet MS"/>
              </a:rPr>
              <a:t>	</a:t>
            </a:r>
            <a:r>
              <a:rPr sz="2000" spc="180" dirty="0">
                <a:solidFill>
                  <a:srgbClr val="001F5F"/>
                </a:solidFill>
                <a:latin typeface="Trebuchet MS"/>
                <a:cs typeface="Trebuchet MS"/>
              </a:rPr>
              <a:t>u</a:t>
            </a:r>
            <a:r>
              <a:rPr sz="2000" spc="-20" dirty="0">
                <a:solidFill>
                  <a:srgbClr val="001F5F"/>
                </a:solidFill>
                <a:latin typeface="Trebuchet MS"/>
                <a:cs typeface="Trebuchet MS"/>
              </a:rPr>
              <a:t>t</a:t>
            </a:r>
            <a:r>
              <a:rPr sz="2000" spc="-25" dirty="0">
                <a:solidFill>
                  <a:srgbClr val="001F5F"/>
                </a:solidFill>
                <a:latin typeface="Trebuchet MS"/>
                <a:cs typeface="Trebuchet MS"/>
              </a:rPr>
              <a:t>i</a:t>
            </a:r>
            <a:r>
              <a:rPr sz="2000" spc="-30" dirty="0">
                <a:solidFill>
                  <a:srgbClr val="001F5F"/>
                </a:solidFill>
                <a:latin typeface="Trebuchet MS"/>
                <a:cs typeface="Trebuchet MS"/>
              </a:rPr>
              <a:t>l</a:t>
            </a:r>
            <a:r>
              <a:rPr sz="2000" spc="-40" dirty="0">
                <a:solidFill>
                  <a:srgbClr val="001F5F"/>
                </a:solidFill>
                <a:latin typeface="Trebuchet MS"/>
                <a:cs typeface="Trebuchet MS"/>
              </a:rPr>
              <a:t>i</a:t>
            </a:r>
            <a:r>
              <a:rPr sz="2000" spc="105" dirty="0">
                <a:solidFill>
                  <a:srgbClr val="001F5F"/>
                </a:solidFill>
                <a:latin typeface="Trebuchet MS"/>
                <a:cs typeface="Trebuchet MS"/>
              </a:rPr>
              <a:t>z</a:t>
            </a:r>
            <a:r>
              <a:rPr sz="2000" spc="140" dirty="0">
                <a:solidFill>
                  <a:srgbClr val="001F5F"/>
                </a:solidFill>
                <a:latin typeface="Trebuchet MS"/>
                <a:cs typeface="Trebuchet MS"/>
              </a:rPr>
              <a:t>e</a:t>
            </a:r>
            <a:endParaRPr sz="20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8945" y="1135330"/>
            <a:ext cx="227965" cy="330835"/>
          </a:xfrm>
          <a:prstGeom prst="rect">
            <a:avLst/>
          </a:prstGeom>
        </p:spPr>
        <p:txBody>
          <a:bodyPr vert="horz" wrap="square" lIns="0" tIns="12700" rIns="0" bIns="0" rtlCol="0">
            <a:spAutoFit/>
          </a:bodyPr>
          <a:lstStyle/>
          <a:p>
            <a:pPr marL="12700">
              <a:spcBef>
                <a:spcPts val="100"/>
              </a:spcBef>
            </a:pPr>
            <a:r>
              <a:rPr sz="2000" spc="125" dirty="0">
                <a:solidFill>
                  <a:srgbClr val="FF0000"/>
                </a:solidFill>
              </a:rPr>
              <a:t></a:t>
            </a:r>
            <a:endParaRPr sz="2000"/>
          </a:p>
        </p:txBody>
      </p:sp>
      <p:sp>
        <p:nvSpPr>
          <p:cNvPr id="3" name="object 3"/>
          <p:cNvSpPr txBox="1"/>
          <p:nvPr/>
        </p:nvSpPr>
        <p:spPr>
          <a:xfrm>
            <a:off x="2526145" y="1177100"/>
            <a:ext cx="7599045" cy="1551305"/>
          </a:xfrm>
          <a:prstGeom prst="rect">
            <a:avLst/>
          </a:prstGeom>
        </p:spPr>
        <p:txBody>
          <a:bodyPr vert="horz" wrap="square" lIns="0" tIns="12700" rIns="0" bIns="0" rtlCol="0">
            <a:spAutoFit/>
          </a:bodyPr>
          <a:lstStyle/>
          <a:p>
            <a:pPr marL="12700" marR="5715">
              <a:spcBef>
                <a:spcPts val="100"/>
              </a:spcBef>
              <a:tabLst>
                <a:tab pos="1438910" algn="l"/>
                <a:tab pos="2882265" algn="l"/>
                <a:tab pos="3881120" algn="l"/>
                <a:tab pos="4337050" algn="l"/>
                <a:tab pos="5047615" algn="l"/>
                <a:tab pos="5886450" algn="l"/>
                <a:tab pos="6376035" algn="l"/>
                <a:tab pos="7498715" algn="l"/>
              </a:tabLst>
            </a:pPr>
            <a:r>
              <a:rPr sz="2000" b="1" spc="140" dirty="0">
                <a:solidFill>
                  <a:srgbClr val="FF0000"/>
                </a:solidFill>
                <a:latin typeface="Gill Sans MT"/>
                <a:cs typeface="Gill Sans MT"/>
              </a:rPr>
              <a:t>A</a:t>
            </a:r>
            <a:r>
              <a:rPr sz="2000" b="1" spc="105" dirty="0">
                <a:solidFill>
                  <a:srgbClr val="FF0000"/>
                </a:solidFill>
                <a:latin typeface="Gill Sans MT"/>
                <a:cs typeface="Gill Sans MT"/>
              </a:rPr>
              <a:t>d</a:t>
            </a:r>
            <a:r>
              <a:rPr sz="2000" b="1" spc="254" dirty="0">
                <a:solidFill>
                  <a:srgbClr val="FF0000"/>
                </a:solidFill>
                <a:latin typeface="Gill Sans MT"/>
                <a:cs typeface="Gill Sans MT"/>
              </a:rPr>
              <a:t>a</a:t>
            </a:r>
            <a:r>
              <a:rPr sz="2000" b="1" spc="290" dirty="0">
                <a:solidFill>
                  <a:srgbClr val="FF0000"/>
                </a:solidFill>
                <a:latin typeface="Gill Sans MT"/>
                <a:cs typeface="Gill Sans MT"/>
              </a:rPr>
              <a:t>p</a:t>
            </a:r>
            <a:r>
              <a:rPr sz="2000" b="1" spc="180" dirty="0">
                <a:solidFill>
                  <a:srgbClr val="FF0000"/>
                </a:solidFill>
                <a:latin typeface="Gill Sans MT"/>
                <a:cs typeface="Gill Sans MT"/>
              </a:rPr>
              <a:t>tiv</a:t>
            </a:r>
            <a:r>
              <a:rPr sz="2000" b="1" spc="260" dirty="0">
                <a:solidFill>
                  <a:srgbClr val="FF0000"/>
                </a:solidFill>
                <a:latin typeface="Gill Sans MT"/>
                <a:cs typeface="Gill Sans MT"/>
              </a:rPr>
              <a:t>e</a:t>
            </a:r>
            <a:r>
              <a:rPr sz="2000" b="1" dirty="0">
                <a:solidFill>
                  <a:srgbClr val="FF0000"/>
                </a:solidFill>
                <a:latin typeface="Gill Sans MT"/>
                <a:cs typeface="Gill Sans MT"/>
              </a:rPr>
              <a:t>	</a:t>
            </a:r>
            <a:r>
              <a:rPr sz="2000" b="1" spc="210" dirty="0">
                <a:solidFill>
                  <a:srgbClr val="FF0000"/>
                </a:solidFill>
                <a:latin typeface="Gill Sans MT"/>
                <a:cs typeface="Gill Sans MT"/>
              </a:rPr>
              <a:t>learnin</a:t>
            </a:r>
            <a:r>
              <a:rPr sz="2000" b="1" spc="254" dirty="0">
                <a:solidFill>
                  <a:srgbClr val="FF0000"/>
                </a:solidFill>
                <a:latin typeface="Gill Sans MT"/>
                <a:cs typeface="Gill Sans MT"/>
              </a:rPr>
              <a:t>g</a:t>
            </a:r>
            <a:r>
              <a:rPr sz="2000" b="1" spc="160" dirty="0">
                <a:solidFill>
                  <a:srgbClr val="FF0000"/>
                </a:solidFill>
                <a:latin typeface="Gill Sans MT"/>
                <a:cs typeface="Gill Sans MT"/>
              </a:rPr>
              <a:t>-</a:t>
            </a:r>
            <a:r>
              <a:rPr sz="2000" b="1" dirty="0">
                <a:solidFill>
                  <a:srgbClr val="FF0000"/>
                </a:solidFill>
                <a:latin typeface="Gill Sans MT"/>
                <a:cs typeface="Gill Sans MT"/>
              </a:rPr>
              <a:t>	</a:t>
            </a:r>
            <a:r>
              <a:rPr sz="2000" spc="50" dirty="0">
                <a:solidFill>
                  <a:srgbClr val="001F5F"/>
                </a:solidFill>
                <a:latin typeface="Trebuchet MS"/>
                <a:cs typeface="Trebuchet MS"/>
              </a:rPr>
              <a:t>-</a:t>
            </a:r>
            <a:r>
              <a:rPr sz="2000" spc="85" dirty="0">
                <a:solidFill>
                  <a:srgbClr val="001F5F"/>
                </a:solidFill>
                <a:latin typeface="Trebuchet MS"/>
                <a:cs typeface="Trebuchet MS"/>
              </a:rPr>
              <a:t>b</a:t>
            </a:r>
            <a:r>
              <a:rPr sz="2000" spc="225" dirty="0">
                <a:solidFill>
                  <a:srgbClr val="001F5F"/>
                </a:solidFill>
                <a:latin typeface="Trebuchet MS"/>
                <a:cs typeface="Trebuchet MS"/>
              </a:rPr>
              <a:t>a</a:t>
            </a:r>
            <a:r>
              <a:rPr sz="2000" spc="165" dirty="0">
                <a:solidFill>
                  <a:srgbClr val="001F5F"/>
                </a:solidFill>
                <a:latin typeface="Trebuchet MS"/>
                <a:cs typeface="Trebuchet MS"/>
              </a:rPr>
              <a:t>s</a:t>
            </a:r>
            <a:r>
              <a:rPr sz="2000" spc="145" dirty="0">
                <a:solidFill>
                  <a:srgbClr val="001F5F"/>
                </a:solidFill>
                <a:latin typeface="Trebuchet MS"/>
                <a:cs typeface="Trebuchet MS"/>
              </a:rPr>
              <a:t>e</a:t>
            </a:r>
            <a:r>
              <a:rPr sz="2000" spc="155" dirty="0">
                <a:solidFill>
                  <a:srgbClr val="001F5F"/>
                </a:solidFill>
                <a:latin typeface="Trebuchet MS"/>
                <a:cs typeface="Trebuchet MS"/>
              </a:rPr>
              <a:t>d</a:t>
            </a:r>
            <a:r>
              <a:rPr sz="2000" dirty="0">
                <a:solidFill>
                  <a:srgbClr val="001F5F"/>
                </a:solidFill>
                <a:latin typeface="Trebuchet MS"/>
                <a:cs typeface="Trebuchet MS"/>
              </a:rPr>
              <a:t>	</a:t>
            </a:r>
            <a:r>
              <a:rPr sz="2000" spc="155" dirty="0">
                <a:solidFill>
                  <a:srgbClr val="001F5F"/>
                </a:solidFill>
                <a:latin typeface="Trebuchet MS"/>
                <a:cs typeface="Trebuchet MS"/>
              </a:rPr>
              <a:t>o</a:t>
            </a:r>
            <a:r>
              <a:rPr sz="2000" spc="160" dirty="0">
                <a:solidFill>
                  <a:srgbClr val="001F5F"/>
                </a:solidFill>
                <a:latin typeface="Trebuchet MS"/>
                <a:cs typeface="Trebuchet MS"/>
              </a:rPr>
              <a:t>n</a:t>
            </a:r>
            <a:r>
              <a:rPr sz="2000" dirty="0">
                <a:solidFill>
                  <a:srgbClr val="001F5F"/>
                </a:solidFill>
                <a:latin typeface="Trebuchet MS"/>
                <a:cs typeface="Trebuchet MS"/>
              </a:rPr>
              <a:t>	</a:t>
            </a:r>
            <a:r>
              <a:rPr sz="2000" spc="165" dirty="0">
                <a:solidFill>
                  <a:srgbClr val="001F5F"/>
                </a:solidFill>
                <a:latin typeface="Trebuchet MS"/>
                <a:cs typeface="Trebuchet MS"/>
              </a:rPr>
              <a:t>d</a:t>
            </a:r>
            <a:r>
              <a:rPr sz="2000" spc="150" dirty="0">
                <a:solidFill>
                  <a:srgbClr val="001F5F"/>
                </a:solidFill>
                <a:latin typeface="Trebuchet MS"/>
                <a:cs typeface="Trebuchet MS"/>
              </a:rPr>
              <a:t>a</a:t>
            </a:r>
            <a:r>
              <a:rPr sz="2000" spc="65" dirty="0">
                <a:solidFill>
                  <a:srgbClr val="001F5F"/>
                </a:solidFill>
                <a:latin typeface="Trebuchet MS"/>
                <a:cs typeface="Trebuchet MS"/>
              </a:rPr>
              <a:t>t</a:t>
            </a:r>
            <a:r>
              <a:rPr sz="2000" spc="95" dirty="0">
                <a:solidFill>
                  <a:srgbClr val="001F5F"/>
                </a:solidFill>
                <a:latin typeface="Trebuchet MS"/>
                <a:cs typeface="Trebuchet MS"/>
              </a:rPr>
              <a:t>a</a:t>
            </a:r>
            <a:r>
              <a:rPr sz="2000" dirty="0">
                <a:solidFill>
                  <a:srgbClr val="001F5F"/>
                </a:solidFill>
                <a:latin typeface="Trebuchet MS"/>
                <a:cs typeface="Trebuchet MS"/>
              </a:rPr>
              <a:t>	</a:t>
            </a:r>
            <a:r>
              <a:rPr sz="2000" spc="155" dirty="0">
                <a:solidFill>
                  <a:srgbClr val="001F5F"/>
                </a:solidFill>
                <a:latin typeface="Trebuchet MS"/>
                <a:cs typeface="Trebuchet MS"/>
              </a:rPr>
              <a:t>g</a:t>
            </a:r>
            <a:r>
              <a:rPr sz="2000" spc="80" dirty="0">
                <a:solidFill>
                  <a:srgbClr val="001F5F"/>
                </a:solidFill>
                <a:latin typeface="Trebuchet MS"/>
                <a:cs typeface="Trebuchet MS"/>
              </a:rPr>
              <a:t>i</a:t>
            </a:r>
            <a:r>
              <a:rPr sz="2000" spc="200" dirty="0">
                <a:solidFill>
                  <a:srgbClr val="001F5F"/>
                </a:solidFill>
                <a:latin typeface="Trebuchet MS"/>
                <a:cs typeface="Trebuchet MS"/>
              </a:rPr>
              <a:t>v</a:t>
            </a:r>
            <a:r>
              <a:rPr sz="2000" spc="145" dirty="0">
                <a:solidFill>
                  <a:srgbClr val="001F5F"/>
                </a:solidFill>
                <a:latin typeface="Trebuchet MS"/>
                <a:cs typeface="Trebuchet MS"/>
              </a:rPr>
              <a:t>e</a:t>
            </a:r>
            <a:r>
              <a:rPr sz="2000" spc="175" dirty="0">
                <a:solidFill>
                  <a:srgbClr val="001F5F"/>
                </a:solidFill>
                <a:latin typeface="Trebuchet MS"/>
                <a:cs typeface="Trebuchet MS"/>
              </a:rPr>
              <a:t>n</a:t>
            </a:r>
            <a:r>
              <a:rPr sz="2000" dirty="0">
                <a:solidFill>
                  <a:srgbClr val="001F5F"/>
                </a:solidFill>
                <a:latin typeface="Trebuchet MS"/>
                <a:cs typeface="Trebuchet MS"/>
              </a:rPr>
              <a:t>	</a:t>
            </a:r>
            <a:r>
              <a:rPr sz="2000" spc="50" dirty="0">
                <a:solidFill>
                  <a:srgbClr val="001F5F"/>
                </a:solidFill>
                <a:latin typeface="Trebuchet MS"/>
                <a:cs typeface="Trebuchet MS"/>
              </a:rPr>
              <a:t>fo</a:t>
            </a:r>
            <a:r>
              <a:rPr sz="2000" spc="45" dirty="0">
                <a:solidFill>
                  <a:srgbClr val="001F5F"/>
                </a:solidFill>
                <a:latin typeface="Trebuchet MS"/>
                <a:cs typeface="Trebuchet MS"/>
              </a:rPr>
              <a:t>r</a:t>
            </a:r>
            <a:r>
              <a:rPr sz="2000" dirty="0">
                <a:solidFill>
                  <a:srgbClr val="001F5F"/>
                </a:solidFill>
                <a:latin typeface="Trebuchet MS"/>
                <a:cs typeface="Trebuchet MS"/>
              </a:rPr>
              <a:t>	</a:t>
            </a:r>
            <a:r>
              <a:rPr sz="2000" spc="45" dirty="0">
                <a:solidFill>
                  <a:srgbClr val="001F5F"/>
                </a:solidFill>
                <a:latin typeface="Trebuchet MS"/>
                <a:cs typeface="Trebuchet MS"/>
              </a:rPr>
              <a:t>tra</a:t>
            </a:r>
            <a:r>
              <a:rPr sz="2000" spc="20" dirty="0">
                <a:solidFill>
                  <a:srgbClr val="001F5F"/>
                </a:solidFill>
                <a:latin typeface="Trebuchet MS"/>
                <a:cs typeface="Trebuchet MS"/>
              </a:rPr>
              <a:t>i</a:t>
            </a:r>
            <a:r>
              <a:rPr sz="2000" spc="180" dirty="0">
                <a:solidFill>
                  <a:srgbClr val="001F5F"/>
                </a:solidFill>
                <a:latin typeface="Trebuchet MS"/>
                <a:cs typeface="Trebuchet MS"/>
              </a:rPr>
              <a:t>n</a:t>
            </a:r>
            <a:r>
              <a:rPr sz="2000" spc="-25" dirty="0">
                <a:solidFill>
                  <a:srgbClr val="001F5F"/>
                </a:solidFill>
                <a:latin typeface="Trebuchet MS"/>
                <a:cs typeface="Trebuchet MS"/>
              </a:rPr>
              <a:t>i</a:t>
            </a:r>
            <a:r>
              <a:rPr sz="2000" spc="225" dirty="0">
                <a:solidFill>
                  <a:srgbClr val="001F5F"/>
                </a:solidFill>
                <a:latin typeface="Trebuchet MS"/>
                <a:cs typeface="Trebuchet MS"/>
              </a:rPr>
              <a:t>n</a:t>
            </a:r>
            <a:r>
              <a:rPr sz="2000" spc="210" dirty="0">
                <a:solidFill>
                  <a:srgbClr val="001F5F"/>
                </a:solidFill>
                <a:latin typeface="Trebuchet MS"/>
                <a:cs typeface="Trebuchet MS"/>
              </a:rPr>
              <a:t>g</a:t>
            </a:r>
            <a:r>
              <a:rPr sz="2000" spc="-270" dirty="0">
                <a:solidFill>
                  <a:srgbClr val="001F5F"/>
                </a:solidFill>
                <a:latin typeface="Trebuchet MS"/>
                <a:cs typeface="Trebuchet MS"/>
              </a:rPr>
              <a:t>/  </a:t>
            </a:r>
            <a:r>
              <a:rPr sz="2000" spc="30" dirty="0">
                <a:solidFill>
                  <a:srgbClr val="001F5F"/>
                </a:solidFill>
                <a:latin typeface="Trebuchet MS"/>
                <a:cs typeface="Trebuchet MS"/>
              </a:rPr>
              <a:t>initial</a:t>
            </a:r>
            <a:r>
              <a:rPr sz="2000" spc="15" dirty="0">
                <a:solidFill>
                  <a:srgbClr val="001F5F"/>
                </a:solidFill>
                <a:latin typeface="Trebuchet MS"/>
                <a:cs typeface="Trebuchet MS"/>
              </a:rPr>
              <a:t> </a:t>
            </a:r>
            <a:r>
              <a:rPr sz="2000" spc="114" dirty="0">
                <a:solidFill>
                  <a:srgbClr val="001F5F"/>
                </a:solidFill>
                <a:latin typeface="Trebuchet MS"/>
                <a:cs typeface="Trebuchet MS"/>
              </a:rPr>
              <a:t>experience</a:t>
            </a:r>
            <a:endParaRPr sz="2000" dirty="0">
              <a:latin typeface="Trebuchet MS"/>
              <a:cs typeface="Trebuchet MS"/>
            </a:endParaRPr>
          </a:p>
          <a:p>
            <a:pPr>
              <a:spcBef>
                <a:spcPts val="30"/>
              </a:spcBef>
            </a:pPr>
            <a:endParaRPr sz="2050" dirty="0">
              <a:latin typeface="Trebuchet MS"/>
              <a:cs typeface="Trebuchet MS"/>
            </a:endParaRPr>
          </a:p>
          <a:p>
            <a:pPr marL="12700" marR="5080">
              <a:tabLst>
                <a:tab pos="840740" algn="l"/>
                <a:tab pos="2926715" algn="l"/>
                <a:tab pos="3323590" algn="l"/>
                <a:tab pos="4404360" algn="l"/>
                <a:tab pos="5198110" algn="l"/>
                <a:tab pos="7341234" algn="l"/>
              </a:tabLst>
            </a:pPr>
            <a:r>
              <a:rPr sz="2000" b="1" spc="245" dirty="0">
                <a:solidFill>
                  <a:srgbClr val="FF0000"/>
                </a:solidFill>
                <a:latin typeface="Gill Sans MT"/>
                <a:cs typeface="Gill Sans MT"/>
              </a:rPr>
              <a:t>S</a:t>
            </a:r>
            <a:r>
              <a:rPr sz="2000" b="1" spc="220" dirty="0">
                <a:solidFill>
                  <a:srgbClr val="FF0000"/>
                </a:solidFill>
                <a:latin typeface="Gill Sans MT"/>
                <a:cs typeface="Gill Sans MT"/>
              </a:rPr>
              <a:t>e</a:t>
            </a:r>
            <a:r>
              <a:rPr sz="2000" b="1" spc="185" dirty="0">
                <a:solidFill>
                  <a:srgbClr val="FF0000"/>
                </a:solidFill>
                <a:latin typeface="Gill Sans MT"/>
                <a:cs typeface="Gill Sans MT"/>
              </a:rPr>
              <a:t>l</a:t>
            </a:r>
            <a:r>
              <a:rPr sz="2000" b="1" spc="215" dirty="0">
                <a:solidFill>
                  <a:srgbClr val="FF0000"/>
                </a:solidFill>
                <a:latin typeface="Gill Sans MT"/>
                <a:cs typeface="Gill Sans MT"/>
              </a:rPr>
              <a:t>f</a:t>
            </a:r>
            <a:r>
              <a:rPr sz="2000" b="1" dirty="0">
                <a:solidFill>
                  <a:srgbClr val="FF0000"/>
                </a:solidFill>
                <a:latin typeface="Gill Sans MT"/>
                <a:cs typeface="Gill Sans MT"/>
              </a:rPr>
              <a:t>	</a:t>
            </a:r>
            <a:r>
              <a:rPr sz="2000" b="1" spc="204" dirty="0">
                <a:solidFill>
                  <a:srgbClr val="FF0000"/>
                </a:solidFill>
                <a:latin typeface="Gill Sans MT"/>
                <a:cs typeface="Gill Sans MT"/>
              </a:rPr>
              <a:t>or</a:t>
            </a:r>
            <a:r>
              <a:rPr sz="2000" b="1" spc="220" dirty="0">
                <a:solidFill>
                  <a:srgbClr val="FF0000"/>
                </a:solidFill>
                <a:latin typeface="Gill Sans MT"/>
                <a:cs typeface="Gill Sans MT"/>
              </a:rPr>
              <a:t>g</a:t>
            </a:r>
            <a:r>
              <a:rPr sz="2000" b="1" spc="210" dirty="0">
                <a:solidFill>
                  <a:srgbClr val="FF0000"/>
                </a:solidFill>
                <a:latin typeface="Gill Sans MT"/>
                <a:cs typeface="Gill Sans MT"/>
              </a:rPr>
              <a:t>aniz</a:t>
            </a:r>
            <a:r>
              <a:rPr sz="2000" b="1" spc="245" dirty="0">
                <a:solidFill>
                  <a:srgbClr val="FF0000"/>
                </a:solidFill>
                <a:latin typeface="Gill Sans MT"/>
                <a:cs typeface="Gill Sans MT"/>
              </a:rPr>
              <a:t>a</a:t>
            </a:r>
            <a:r>
              <a:rPr sz="2000" b="1" spc="135" dirty="0">
                <a:solidFill>
                  <a:srgbClr val="FF0000"/>
                </a:solidFill>
                <a:latin typeface="Gill Sans MT"/>
                <a:cs typeface="Gill Sans MT"/>
              </a:rPr>
              <a:t>t</a:t>
            </a:r>
            <a:r>
              <a:rPr sz="2000" b="1" spc="95" dirty="0">
                <a:solidFill>
                  <a:srgbClr val="FF0000"/>
                </a:solidFill>
                <a:latin typeface="Gill Sans MT"/>
                <a:cs typeface="Gill Sans MT"/>
              </a:rPr>
              <a:t>i</a:t>
            </a:r>
            <a:r>
              <a:rPr sz="2000" b="1" spc="225" dirty="0">
                <a:solidFill>
                  <a:srgbClr val="FF0000"/>
                </a:solidFill>
                <a:latin typeface="Gill Sans MT"/>
                <a:cs typeface="Gill Sans MT"/>
              </a:rPr>
              <a:t>o</a:t>
            </a:r>
            <a:r>
              <a:rPr sz="2000" b="1" spc="254" dirty="0">
                <a:solidFill>
                  <a:srgbClr val="FF0000"/>
                </a:solidFill>
                <a:latin typeface="Gill Sans MT"/>
                <a:cs typeface="Gill Sans MT"/>
              </a:rPr>
              <a:t>n</a:t>
            </a:r>
            <a:r>
              <a:rPr sz="2000" b="1" dirty="0">
                <a:solidFill>
                  <a:srgbClr val="FF0000"/>
                </a:solidFill>
                <a:latin typeface="Gill Sans MT"/>
                <a:cs typeface="Gill Sans MT"/>
              </a:rPr>
              <a:t>	</a:t>
            </a:r>
            <a:r>
              <a:rPr sz="2000" spc="265" dirty="0">
                <a:solidFill>
                  <a:srgbClr val="001F5F"/>
                </a:solidFill>
                <a:latin typeface="Trebuchet MS"/>
                <a:cs typeface="Trebuchet MS"/>
              </a:rPr>
              <a:t>–</a:t>
            </a:r>
            <a:r>
              <a:rPr sz="2000" dirty="0">
                <a:solidFill>
                  <a:srgbClr val="001F5F"/>
                </a:solidFill>
                <a:latin typeface="Trebuchet MS"/>
                <a:cs typeface="Trebuchet MS"/>
              </a:rPr>
              <a:t>	</a:t>
            </a:r>
            <a:r>
              <a:rPr sz="2000" spc="85" dirty="0">
                <a:solidFill>
                  <a:srgbClr val="001F5F"/>
                </a:solidFill>
                <a:latin typeface="Trebuchet MS"/>
                <a:cs typeface="Trebuchet MS"/>
              </a:rPr>
              <a:t>cr</a:t>
            </a:r>
            <a:r>
              <a:rPr sz="2000" spc="120" dirty="0">
                <a:solidFill>
                  <a:srgbClr val="001F5F"/>
                </a:solidFill>
                <a:latin typeface="Trebuchet MS"/>
                <a:cs typeface="Trebuchet MS"/>
              </a:rPr>
              <a:t>e</a:t>
            </a:r>
            <a:r>
              <a:rPr sz="2000" spc="165" dirty="0">
                <a:solidFill>
                  <a:srgbClr val="001F5F"/>
                </a:solidFill>
                <a:latin typeface="Trebuchet MS"/>
                <a:cs typeface="Trebuchet MS"/>
              </a:rPr>
              <a:t>a</a:t>
            </a:r>
            <a:r>
              <a:rPr sz="2000" spc="50" dirty="0">
                <a:solidFill>
                  <a:srgbClr val="001F5F"/>
                </a:solidFill>
                <a:latin typeface="Trebuchet MS"/>
                <a:cs typeface="Trebuchet MS"/>
              </a:rPr>
              <a:t>t</a:t>
            </a:r>
            <a:r>
              <a:rPr sz="2000" spc="75" dirty="0">
                <a:solidFill>
                  <a:srgbClr val="001F5F"/>
                </a:solidFill>
                <a:latin typeface="Trebuchet MS"/>
                <a:cs typeface="Trebuchet MS"/>
              </a:rPr>
              <a:t>e</a:t>
            </a:r>
            <a:r>
              <a:rPr sz="2000" dirty="0">
                <a:solidFill>
                  <a:srgbClr val="001F5F"/>
                </a:solidFill>
                <a:latin typeface="Trebuchet MS"/>
                <a:cs typeface="Trebuchet MS"/>
              </a:rPr>
              <a:t>	</a:t>
            </a:r>
            <a:r>
              <a:rPr sz="2000" spc="120" dirty="0">
                <a:solidFill>
                  <a:srgbClr val="001F5F"/>
                </a:solidFill>
                <a:latin typeface="Trebuchet MS"/>
                <a:cs typeface="Trebuchet MS"/>
              </a:rPr>
              <a:t>o</a:t>
            </a:r>
            <a:r>
              <a:rPr sz="2000" spc="170" dirty="0">
                <a:solidFill>
                  <a:srgbClr val="001F5F"/>
                </a:solidFill>
                <a:latin typeface="Trebuchet MS"/>
                <a:cs typeface="Trebuchet MS"/>
              </a:rPr>
              <a:t>w</a:t>
            </a:r>
            <a:r>
              <a:rPr sz="2000" spc="175" dirty="0">
                <a:solidFill>
                  <a:srgbClr val="001F5F"/>
                </a:solidFill>
                <a:latin typeface="Trebuchet MS"/>
                <a:cs typeface="Trebuchet MS"/>
              </a:rPr>
              <a:t>n</a:t>
            </a:r>
            <a:r>
              <a:rPr sz="2000" dirty="0">
                <a:solidFill>
                  <a:srgbClr val="001F5F"/>
                </a:solidFill>
                <a:latin typeface="Trebuchet MS"/>
                <a:cs typeface="Trebuchet MS"/>
              </a:rPr>
              <a:t>	</a:t>
            </a:r>
            <a:r>
              <a:rPr sz="2000" spc="95" dirty="0">
                <a:solidFill>
                  <a:srgbClr val="001F5F"/>
                </a:solidFill>
                <a:latin typeface="Trebuchet MS"/>
                <a:cs typeface="Trebuchet MS"/>
              </a:rPr>
              <a:t>rep</a:t>
            </a:r>
            <a:r>
              <a:rPr sz="2000" spc="85" dirty="0">
                <a:solidFill>
                  <a:srgbClr val="001F5F"/>
                </a:solidFill>
                <a:latin typeface="Trebuchet MS"/>
                <a:cs typeface="Trebuchet MS"/>
              </a:rPr>
              <a:t>r</a:t>
            </a:r>
            <a:r>
              <a:rPr sz="2000" spc="145" dirty="0">
                <a:solidFill>
                  <a:srgbClr val="001F5F"/>
                </a:solidFill>
                <a:latin typeface="Trebuchet MS"/>
                <a:cs typeface="Trebuchet MS"/>
              </a:rPr>
              <a:t>e</a:t>
            </a:r>
            <a:r>
              <a:rPr sz="2000" spc="150" dirty="0">
                <a:solidFill>
                  <a:srgbClr val="001F5F"/>
                </a:solidFill>
                <a:latin typeface="Trebuchet MS"/>
                <a:cs typeface="Trebuchet MS"/>
              </a:rPr>
              <a:t>s</a:t>
            </a:r>
            <a:r>
              <a:rPr sz="2000" spc="210" dirty="0">
                <a:solidFill>
                  <a:srgbClr val="001F5F"/>
                </a:solidFill>
                <a:latin typeface="Trebuchet MS"/>
                <a:cs typeface="Trebuchet MS"/>
              </a:rPr>
              <a:t>e</a:t>
            </a:r>
            <a:r>
              <a:rPr sz="2000" spc="105" dirty="0">
                <a:solidFill>
                  <a:srgbClr val="001F5F"/>
                </a:solidFill>
                <a:latin typeface="Trebuchet MS"/>
                <a:cs typeface="Trebuchet MS"/>
              </a:rPr>
              <a:t>nta</a:t>
            </a:r>
            <a:r>
              <a:rPr sz="2000" spc="-20" dirty="0">
                <a:solidFill>
                  <a:srgbClr val="001F5F"/>
                </a:solidFill>
                <a:latin typeface="Trebuchet MS"/>
                <a:cs typeface="Trebuchet MS"/>
              </a:rPr>
              <a:t>t</a:t>
            </a:r>
            <a:r>
              <a:rPr sz="2000" spc="-25" dirty="0">
                <a:solidFill>
                  <a:srgbClr val="001F5F"/>
                </a:solidFill>
                <a:latin typeface="Trebuchet MS"/>
                <a:cs typeface="Trebuchet MS"/>
              </a:rPr>
              <a:t>i</a:t>
            </a:r>
            <a:r>
              <a:rPr sz="2000" spc="155" dirty="0">
                <a:solidFill>
                  <a:srgbClr val="001F5F"/>
                </a:solidFill>
                <a:latin typeface="Trebuchet MS"/>
                <a:cs typeface="Trebuchet MS"/>
              </a:rPr>
              <a:t>o</a:t>
            </a:r>
            <a:r>
              <a:rPr sz="2000" spc="160" dirty="0">
                <a:solidFill>
                  <a:srgbClr val="001F5F"/>
                </a:solidFill>
                <a:latin typeface="Trebuchet MS"/>
                <a:cs typeface="Trebuchet MS"/>
              </a:rPr>
              <a:t>n</a:t>
            </a:r>
            <a:r>
              <a:rPr sz="2000" dirty="0">
                <a:solidFill>
                  <a:srgbClr val="001F5F"/>
                </a:solidFill>
                <a:latin typeface="Trebuchet MS"/>
                <a:cs typeface="Trebuchet MS"/>
              </a:rPr>
              <a:t>	</a:t>
            </a:r>
            <a:r>
              <a:rPr sz="2000" spc="40" dirty="0">
                <a:solidFill>
                  <a:srgbClr val="001F5F"/>
                </a:solidFill>
                <a:latin typeface="Trebuchet MS"/>
                <a:cs typeface="Trebuchet MS"/>
              </a:rPr>
              <a:t>of  </a:t>
            </a:r>
            <a:r>
              <a:rPr sz="2000" spc="90" dirty="0">
                <a:solidFill>
                  <a:srgbClr val="001F5F"/>
                </a:solidFill>
                <a:latin typeface="Trebuchet MS"/>
                <a:cs typeface="Trebuchet MS"/>
              </a:rPr>
              <a:t>information</a:t>
            </a:r>
            <a:r>
              <a:rPr sz="2000" spc="30" dirty="0">
                <a:solidFill>
                  <a:srgbClr val="001F5F"/>
                </a:solidFill>
                <a:latin typeface="Trebuchet MS"/>
                <a:cs typeface="Trebuchet MS"/>
              </a:rPr>
              <a:t> </a:t>
            </a:r>
            <a:r>
              <a:rPr sz="2000" spc="-20" dirty="0">
                <a:solidFill>
                  <a:srgbClr val="001F5F"/>
                </a:solidFill>
                <a:latin typeface="Trebuchet MS"/>
                <a:cs typeface="Trebuchet MS"/>
              </a:rPr>
              <a:t>it</a:t>
            </a:r>
            <a:r>
              <a:rPr sz="2000" spc="20" dirty="0">
                <a:solidFill>
                  <a:srgbClr val="001F5F"/>
                </a:solidFill>
                <a:latin typeface="Trebuchet MS"/>
                <a:cs typeface="Trebuchet MS"/>
              </a:rPr>
              <a:t> </a:t>
            </a:r>
            <a:r>
              <a:rPr sz="2000" spc="125" dirty="0">
                <a:solidFill>
                  <a:srgbClr val="001F5F"/>
                </a:solidFill>
                <a:latin typeface="Trebuchet MS"/>
                <a:cs typeface="Trebuchet MS"/>
              </a:rPr>
              <a:t>receives</a:t>
            </a:r>
            <a:r>
              <a:rPr sz="2000" spc="15" dirty="0">
                <a:solidFill>
                  <a:srgbClr val="001F5F"/>
                </a:solidFill>
                <a:latin typeface="Trebuchet MS"/>
                <a:cs typeface="Trebuchet MS"/>
              </a:rPr>
              <a:t> </a:t>
            </a:r>
            <a:r>
              <a:rPr sz="2000" spc="130" dirty="0">
                <a:solidFill>
                  <a:srgbClr val="001F5F"/>
                </a:solidFill>
                <a:latin typeface="Trebuchet MS"/>
                <a:cs typeface="Trebuchet MS"/>
              </a:rPr>
              <a:t>during</a:t>
            </a:r>
            <a:r>
              <a:rPr sz="2000" spc="20" dirty="0">
                <a:solidFill>
                  <a:srgbClr val="001F5F"/>
                </a:solidFill>
                <a:latin typeface="Trebuchet MS"/>
                <a:cs typeface="Trebuchet MS"/>
              </a:rPr>
              <a:t> </a:t>
            </a:r>
            <a:r>
              <a:rPr sz="2000" spc="90" dirty="0">
                <a:solidFill>
                  <a:srgbClr val="001F5F"/>
                </a:solidFill>
                <a:latin typeface="Trebuchet MS"/>
                <a:cs typeface="Trebuchet MS"/>
              </a:rPr>
              <a:t>training</a:t>
            </a:r>
            <a:endParaRPr sz="2000" dirty="0">
              <a:latin typeface="Trebuchet MS"/>
              <a:cs typeface="Trebuchet MS"/>
            </a:endParaRPr>
          </a:p>
        </p:txBody>
      </p:sp>
      <p:sp>
        <p:nvSpPr>
          <p:cNvPr id="4" name="object 4"/>
          <p:cNvSpPr txBox="1"/>
          <p:nvPr/>
        </p:nvSpPr>
        <p:spPr>
          <a:xfrm>
            <a:off x="2068945" y="2052257"/>
            <a:ext cx="227965" cy="330835"/>
          </a:xfrm>
          <a:prstGeom prst="rect">
            <a:avLst/>
          </a:prstGeom>
        </p:spPr>
        <p:txBody>
          <a:bodyPr vert="horz" wrap="square" lIns="0" tIns="12700" rIns="0" bIns="0" rtlCol="0">
            <a:spAutoFit/>
          </a:bodyPr>
          <a:lstStyle/>
          <a:p>
            <a:pPr marL="12700">
              <a:spcBef>
                <a:spcPts val="100"/>
              </a:spcBef>
            </a:pPr>
            <a:r>
              <a:rPr sz="2000" spc="125" dirty="0">
                <a:solidFill>
                  <a:srgbClr val="FF0000"/>
                </a:solidFill>
              </a:rPr>
              <a:t></a:t>
            </a:r>
            <a:endParaRPr sz="2000"/>
          </a:p>
        </p:txBody>
      </p:sp>
      <p:sp>
        <p:nvSpPr>
          <p:cNvPr id="5" name="object 5"/>
          <p:cNvSpPr txBox="1"/>
          <p:nvPr/>
        </p:nvSpPr>
        <p:spPr>
          <a:xfrm>
            <a:off x="2068945" y="2967736"/>
            <a:ext cx="227965" cy="330835"/>
          </a:xfrm>
          <a:prstGeom prst="rect">
            <a:avLst/>
          </a:prstGeom>
        </p:spPr>
        <p:txBody>
          <a:bodyPr vert="horz" wrap="square" lIns="0" tIns="12700" rIns="0" bIns="0" rtlCol="0">
            <a:spAutoFit/>
          </a:bodyPr>
          <a:lstStyle/>
          <a:p>
            <a:pPr marL="12700">
              <a:spcBef>
                <a:spcPts val="100"/>
              </a:spcBef>
            </a:pPr>
            <a:r>
              <a:rPr sz="2000" spc="125" dirty="0">
                <a:solidFill>
                  <a:srgbClr val="FF0000"/>
                </a:solidFill>
              </a:rPr>
              <a:t></a:t>
            </a:r>
            <a:endParaRPr sz="2000"/>
          </a:p>
        </p:txBody>
      </p:sp>
      <p:sp>
        <p:nvSpPr>
          <p:cNvPr id="6" name="object 6"/>
          <p:cNvSpPr txBox="1"/>
          <p:nvPr/>
        </p:nvSpPr>
        <p:spPr>
          <a:xfrm>
            <a:off x="2526144" y="3008415"/>
            <a:ext cx="7531734" cy="635635"/>
          </a:xfrm>
          <a:prstGeom prst="rect">
            <a:avLst/>
          </a:prstGeom>
        </p:spPr>
        <p:txBody>
          <a:bodyPr vert="horz" wrap="square" lIns="0" tIns="12700" rIns="0" bIns="0" rtlCol="0">
            <a:spAutoFit/>
          </a:bodyPr>
          <a:lstStyle/>
          <a:p>
            <a:pPr marL="12700" marR="5080">
              <a:spcBef>
                <a:spcPts val="100"/>
              </a:spcBef>
              <a:tabLst>
                <a:tab pos="792480" algn="l"/>
                <a:tab pos="1590675" algn="l"/>
                <a:tab pos="3138805" algn="l"/>
                <a:tab pos="5082540" algn="l"/>
                <a:tab pos="6118860" algn="l"/>
                <a:tab pos="6494780" algn="l"/>
              </a:tabLst>
            </a:pPr>
            <a:r>
              <a:rPr sz="2000" b="1" spc="190" dirty="0">
                <a:solidFill>
                  <a:srgbClr val="FF0000"/>
                </a:solidFill>
                <a:latin typeface="Gill Sans MT"/>
                <a:cs typeface="Gill Sans MT"/>
              </a:rPr>
              <a:t>R</a:t>
            </a:r>
            <a:r>
              <a:rPr sz="2000" b="1" spc="240" dirty="0">
                <a:solidFill>
                  <a:srgbClr val="FF0000"/>
                </a:solidFill>
                <a:latin typeface="Gill Sans MT"/>
                <a:cs typeface="Gill Sans MT"/>
              </a:rPr>
              <a:t>e</a:t>
            </a:r>
            <a:r>
              <a:rPr sz="2000" b="1" spc="290" dirty="0">
                <a:solidFill>
                  <a:srgbClr val="FF0000"/>
                </a:solidFill>
                <a:latin typeface="Gill Sans MT"/>
                <a:cs typeface="Gill Sans MT"/>
              </a:rPr>
              <a:t>a</a:t>
            </a:r>
            <a:r>
              <a:rPr sz="2000" b="1" spc="140" dirty="0">
                <a:solidFill>
                  <a:srgbClr val="FF0000"/>
                </a:solidFill>
                <a:latin typeface="Gill Sans MT"/>
                <a:cs typeface="Gill Sans MT"/>
              </a:rPr>
              <a:t>l</a:t>
            </a:r>
            <a:r>
              <a:rPr sz="2000" b="1" dirty="0">
                <a:solidFill>
                  <a:srgbClr val="FF0000"/>
                </a:solidFill>
                <a:latin typeface="Gill Sans MT"/>
                <a:cs typeface="Gill Sans MT"/>
              </a:rPr>
              <a:t>	</a:t>
            </a:r>
            <a:r>
              <a:rPr sz="2000" b="1" spc="170" dirty="0">
                <a:solidFill>
                  <a:srgbClr val="FF0000"/>
                </a:solidFill>
                <a:latin typeface="Gill Sans MT"/>
                <a:cs typeface="Gill Sans MT"/>
              </a:rPr>
              <a:t>tim</a:t>
            </a:r>
            <a:r>
              <a:rPr sz="2000" b="1" spc="175" dirty="0">
                <a:solidFill>
                  <a:srgbClr val="FF0000"/>
                </a:solidFill>
                <a:latin typeface="Gill Sans MT"/>
                <a:cs typeface="Gill Sans MT"/>
              </a:rPr>
              <a:t>e</a:t>
            </a:r>
            <a:r>
              <a:rPr sz="2000" b="1" dirty="0">
                <a:solidFill>
                  <a:srgbClr val="FF0000"/>
                </a:solidFill>
                <a:latin typeface="Gill Sans MT"/>
                <a:cs typeface="Gill Sans MT"/>
              </a:rPr>
              <a:t>	</a:t>
            </a:r>
            <a:r>
              <a:rPr sz="2000" b="1" spc="225" dirty="0">
                <a:solidFill>
                  <a:srgbClr val="FF0000"/>
                </a:solidFill>
                <a:latin typeface="Gill Sans MT"/>
                <a:cs typeface="Gill Sans MT"/>
              </a:rPr>
              <a:t>o</a:t>
            </a:r>
            <a:r>
              <a:rPr sz="2000" b="1" spc="229" dirty="0">
                <a:solidFill>
                  <a:srgbClr val="FF0000"/>
                </a:solidFill>
                <a:latin typeface="Gill Sans MT"/>
                <a:cs typeface="Gill Sans MT"/>
              </a:rPr>
              <a:t>p</a:t>
            </a:r>
            <a:r>
              <a:rPr sz="2000" b="1" spc="200" dirty="0">
                <a:solidFill>
                  <a:srgbClr val="FF0000"/>
                </a:solidFill>
                <a:latin typeface="Gill Sans MT"/>
                <a:cs typeface="Gill Sans MT"/>
              </a:rPr>
              <a:t>era</a:t>
            </a:r>
            <a:r>
              <a:rPr sz="2000" b="1" spc="165" dirty="0">
                <a:solidFill>
                  <a:srgbClr val="FF0000"/>
                </a:solidFill>
                <a:latin typeface="Gill Sans MT"/>
                <a:cs typeface="Gill Sans MT"/>
              </a:rPr>
              <a:t>t</a:t>
            </a:r>
            <a:r>
              <a:rPr sz="2000" b="1" spc="130" dirty="0">
                <a:solidFill>
                  <a:srgbClr val="FF0000"/>
                </a:solidFill>
                <a:latin typeface="Gill Sans MT"/>
                <a:cs typeface="Gill Sans MT"/>
              </a:rPr>
              <a:t>i</a:t>
            </a:r>
            <a:r>
              <a:rPr sz="2000" b="1" spc="220" dirty="0">
                <a:solidFill>
                  <a:srgbClr val="FF0000"/>
                </a:solidFill>
                <a:latin typeface="Gill Sans MT"/>
                <a:cs typeface="Gill Sans MT"/>
              </a:rPr>
              <a:t>on</a:t>
            </a:r>
            <a:r>
              <a:rPr sz="2000" b="1" dirty="0">
                <a:solidFill>
                  <a:srgbClr val="FF0000"/>
                </a:solidFill>
                <a:latin typeface="Gill Sans MT"/>
                <a:cs typeface="Gill Sans MT"/>
              </a:rPr>
              <a:t>	</a:t>
            </a:r>
            <a:r>
              <a:rPr sz="2000" b="1" spc="160" dirty="0">
                <a:solidFill>
                  <a:srgbClr val="001F5F"/>
                </a:solidFill>
                <a:latin typeface="Gill Sans MT"/>
                <a:cs typeface="Gill Sans MT"/>
              </a:rPr>
              <a:t>-</a:t>
            </a:r>
            <a:r>
              <a:rPr sz="2000" b="1" spc="130" dirty="0">
                <a:solidFill>
                  <a:srgbClr val="001F5F"/>
                </a:solidFill>
                <a:latin typeface="Gill Sans MT"/>
                <a:cs typeface="Gill Sans MT"/>
              </a:rPr>
              <a:t> </a:t>
            </a:r>
            <a:r>
              <a:rPr sz="2000" spc="145" dirty="0">
                <a:solidFill>
                  <a:srgbClr val="001F5F"/>
                </a:solidFill>
                <a:latin typeface="Trebuchet MS"/>
                <a:cs typeface="Trebuchet MS"/>
              </a:rPr>
              <a:t>co</a:t>
            </a:r>
            <a:r>
              <a:rPr sz="2000" spc="254" dirty="0">
                <a:solidFill>
                  <a:srgbClr val="001F5F"/>
                </a:solidFill>
                <a:latin typeface="Trebuchet MS"/>
                <a:cs typeface="Trebuchet MS"/>
              </a:rPr>
              <a:t>m</a:t>
            </a:r>
            <a:r>
              <a:rPr sz="2000" spc="114" dirty="0">
                <a:solidFill>
                  <a:srgbClr val="001F5F"/>
                </a:solidFill>
                <a:latin typeface="Trebuchet MS"/>
                <a:cs typeface="Trebuchet MS"/>
              </a:rPr>
              <a:t>put</a:t>
            </a:r>
            <a:r>
              <a:rPr sz="2000" spc="110" dirty="0">
                <a:solidFill>
                  <a:srgbClr val="001F5F"/>
                </a:solidFill>
                <a:latin typeface="Trebuchet MS"/>
                <a:cs typeface="Trebuchet MS"/>
              </a:rPr>
              <a:t>a</a:t>
            </a:r>
            <a:r>
              <a:rPr sz="2000" spc="30" dirty="0">
                <a:solidFill>
                  <a:srgbClr val="001F5F"/>
                </a:solidFill>
                <a:latin typeface="Trebuchet MS"/>
                <a:cs typeface="Trebuchet MS"/>
              </a:rPr>
              <a:t>ti</a:t>
            </a:r>
            <a:r>
              <a:rPr sz="2000" spc="45" dirty="0">
                <a:solidFill>
                  <a:srgbClr val="001F5F"/>
                </a:solidFill>
                <a:latin typeface="Trebuchet MS"/>
                <a:cs typeface="Trebuchet MS"/>
              </a:rPr>
              <a:t>o</a:t>
            </a:r>
            <a:r>
              <a:rPr sz="2000" spc="175" dirty="0">
                <a:solidFill>
                  <a:srgbClr val="001F5F"/>
                </a:solidFill>
                <a:latin typeface="Trebuchet MS"/>
                <a:cs typeface="Trebuchet MS"/>
              </a:rPr>
              <a:t>n</a:t>
            </a:r>
            <a:r>
              <a:rPr sz="2000" dirty="0">
                <a:solidFill>
                  <a:srgbClr val="001F5F"/>
                </a:solidFill>
                <a:latin typeface="Trebuchet MS"/>
                <a:cs typeface="Trebuchet MS"/>
              </a:rPr>
              <a:t>	</a:t>
            </a:r>
            <a:r>
              <a:rPr sz="2000" spc="130" dirty="0">
                <a:solidFill>
                  <a:srgbClr val="001F5F"/>
                </a:solidFill>
                <a:latin typeface="Trebuchet MS"/>
                <a:cs typeface="Trebuchet MS"/>
              </a:rPr>
              <a:t>c</a:t>
            </a:r>
            <a:r>
              <a:rPr sz="2000" spc="135" dirty="0">
                <a:solidFill>
                  <a:srgbClr val="001F5F"/>
                </a:solidFill>
                <a:latin typeface="Trebuchet MS"/>
                <a:cs typeface="Trebuchet MS"/>
              </a:rPr>
              <a:t>a</a:t>
            </a:r>
            <a:r>
              <a:rPr sz="2000" spc="50" dirty="0">
                <a:solidFill>
                  <a:srgbClr val="001F5F"/>
                </a:solidFill>
                <a:latin typeface="Trebuchet MS"/>
                <a:cs typeface="Trebuchet MS"/>
              </a:rPr>
              <a:t>rr</a:t>
            </a:r>
            <a:r>
              <a:rPr sz="2000" spc="-25" dirty="0">
                <a:solidFill>
                  <a:srgbClr val="001F5F"/>
                </a:solidFill>
                <a:latin typeface="Trebuchet MS"/>
                <a:cs typeface="Trebuchet MS"/>
              </a:rPr>
              <a:t>i</a:t>
            </a:r>
            <a:r>
              <a:rPr sz="2000" spc="145" dirty="0">
                <a:solidFill>
                  <a:srgbClr val="001F5F"/>
                </a:solidFill>
                <a:latin typeface="Trebuchet MS"/>
                <a:cs typeface="Trebuchet MS"/>
              </a:rPr>
              <a:t>e</a:t>
            </a:r>
            <a:r>
              <a:rPr sz="2000" spc="155" dirty="0">
                <a:solidFill>
                  <a:srgbClr val="001F5F"/>
                </a:solidFill>
                <a:latin typeface="Trebuchet MS"/>
                <a:cs typeface="Trebuchet MS"/>
              </a:rPr>
              <a:t>d</a:t>
            </a:r>
            <a:r>
              <a:rPr sz="2000" dirty="0">
                <a:solidFill>
                  <a:srgbClr val="001F5F"/>
                </a:solidFill>
                <a:latin typeface="Trebuchet MS"/>
                <a:cs typeface="Trebuchet MS"/>
              </a:rPr>
              <a:t>	</a:t>
            </a:r>
            <a:r>
              <a:rPr sz="2000" spc="50" dirty="0">
                <a:solidFill>
                  <a:srgbClr val="001F5F"/>
                </a:solidFill>
                <a:latin typeface="Trebuchet MS"/>
                <a:cs typeface="Trebuchet MS"/>
              </a:rPr>
              <a:t>i</a:t>
            </a:r>
            <a:r>
              <a:rPr sz="2000" spc="105" dirty="0">
                <a:solidFill>
                  <a:srgbClr val="001F5F"/>
                </a:solidFill>
                <a:latin typeface="Trebuchet MS"/>
                <a:cs typeface="Trebuchet MS"/>
              </a:rPr>
              <a:t>n</a:t>
            </a:r>
            <a:r>
              <a:rPr sz="2000" dirty="0">
                <a:solidFill>
                  <a:srgbClr val="001F5F"/>
                </a:solidFill>
                <a:latin typeface="Trebuchet MS"/>
                <a:cs typeface="Trebuchet MS"/>
              </a:rPr>
              <a:t>	</a:t>
            </a:r>
            <a:r>
              <a:rPr sz="2000" spc="80" dirty="0">
                <a:solidFill>
                  <a:srgbClr val="001F5F"/>
                </a:solidFill>
                <a:latin typeface="Trebuchet MS"/>
                <a:cs typeface="Trebuchet MS"/>
              </a:rPr>
              <a:t>paral</a:t>
            </a:r>
            <a:r>
              <a:rPr sz="2000" spc="40" dirty="0">
                <a:solidFill>
                  <a:srgbClr val="001F5F"/>
                </a:solidFill>
                <a:latin typeface="Trebuchet MS"/>
                <a:cs typeface="Trebuchet MS"/>
              </a:rPr>
              <a:t>l</a:t>
            </a:r>
            <a:r>
              <a:rPr sz="2000" spc="145" dirty="0">
                <a:solidFill>
                  <a:srgbClr val="001F5F"/>
                </a:solidFill>
                <a:latin typeface="Trebuchet MS"/>
                <a:cs typeface="Trebuchet MS"/>
              </a:rPr>
              <a:t>e</a:t>
            </a:r>
            <a:r>
              <a:rPr sz="2000" spc="-45" dirty="0">
                <a:solidFill>
                  <a:srgbClr val="001F5F"/>
                </a:solidFill>
                <a:latin typeface="Trebuchet MS"/>
                <a:cs typeface="Trebuchet MS"/>
              </a:rPr>
              <a:t>l</a:t>
            </a:r>
            <a:r>
              <a:rPr sz="2000" spc="-90" dirty="0">
                <a:solidFill>
                  <a:srgbClr val="001F5F"/>
                </a:solidFill>
                <a:latin typeface="Trebuchet MS"/>
                <a:cs typeface="Trebuchet MS"/>
              </a:rPr>
              <a:t>.  </a:t>
            </a:r>
            <a:r>
              <a:rPr sz="2000" spc="114" dirty="0">
                <a:solidFill>
                  <a:srgbClr val="001F5F"/>
                </a:solidFill>
                <a:latin typeface="Trebuchet MS"/>
                <a:cs typeface="Trebuchet MS"/>
              </a:rPr>
              <a:t>Special</a:t>
            </a:r>
            <a:r>
              <a:rPr sz="2000" spc="15" dirty="0">
                <a:solidFill>
                  <a:srgbClr val="001F5F"/>
                </a:solidFill>
                <a:latin typeface="Trebuchet MS"/>
                <a:cs typeface="Trebuchet MS"/>
              </a:rPr>
              <a:t> </a:t>
            </a:r>
            <a:r>
              <a:rPr sz="2000" spc="30" dirty="0">
                <a:solidFill>
                  <a:srgbClr val="001F5F"/>
                </a:solidFill>
                <a:latin typeface="Trebuchet MS"/>
                <a:cs typeface="Trebuchet MS"/>
              </a:rPr>
              <a:t>H/W</a:t>
            </a:r>
            <a:r>
              <a:rPr sz="2000" spc="25" dirty="0">
                <a:solidFill>
                  <a:srgbClr val="001F5F"/>
                </a:solidFill>
                <a:latin typeface="Trebuchet MS"/>
                <a:cs typeface="Trebuchet MS"/>
              </a:rPr>
              <a:t> </a:t>
            </a:r>
            <a:r>
              <a:rPr sz="2000" spc="150" dirty="0">
                <a:solidFill>
                  <a:srgbClr val="001F5F"/>
                </a:solidFill>
                <a:latin typeface="Trebuchet MS"/>
                <a:cs typeface="Trebuchet MS"/>
              </a:rPr>
              <a:t>designed</a:t>
            </a:r>
            <a:r>
              <a:rPr sz="2000" spc="25" dirty="0">
                <a:solidFill>
                  <a:srgbClr val="001F5F"/>
                </a:solidFill>
                <a:latin typeface="Trebuchet MS"/>
                <a:cs typeface="Trebuchet MS"/>
              </a:rPr>
              <a:t> </a:t>
            </a:r>
            <a:r>
              <a:rPr sz="2000" spc="165" dirty="0">
                <a:solidFill>
                  <a:srgbClr val="001F5F"/>
                </a:solidFill>
                <a:latin typeface="Trebuchet MS"/>
                <a:cs typeface="Trebuchet MS"/>
              </a:rPr>
              <a:t>and</a:t>
            </a:r>
            <a:r>
              <a:rPr sz="2000" spc="30" dirty="0">
                <a:solidFill>
                  <a:srgbClr val="001F5F"/>
                </a:solidFill>
                <a:latin typeface="Trebuchet MS"/>
                <a:cs typeface="Trebuchet MS"/>
              </a:rPr>
              <a:t> </a:t>
            </a:r>
            <a:r>
              <a:rPr sz="2000" spc="125" dirty="0">
                <a:solidFill>
                  <a:srgbClr val="001F5F"/>
                </a:solidFill>
                <a:latin typeface="Trebuchet MS"/>
                <a:cs typeface="Trebuchet MS"/>
              </a:rPr>
              <a:t>manufactured</a:t>
            </a:r>
            <a:endParaRPr sz="2000" dirty="0">
              <a:latin typeface="Trebuchet MS"/>
              <a:cs typeface="Trebuchet MS"/>
            </a:endParaRPr>
          </a:p>
        </p:txBody>
      </p:sp>
      <p:sp>
        <p:nvSpPr>
          <p:cNvPr id="7" name="object 7"/>
          <p:cNvSpPr txBox="1"/>
          <p:nvPr/>
        </p:nvSpPr>
        <p:spPr>
          <a:xfrm>
            <a:off x="2068945" y="3883572"/>
            <a:ext cx="227965" cy="330835"/>
          </a:xfrm>
          <a:prstGeom prst="rect">
            <a:avLst/>
          </a:prstGeom>
        </p:spPr>
        <p:txBody>
          <a:bodyPr vert="horz" wrap="square" lIns="0" tIns="12700" rIns="0" bIns="0" rtlCol="0">
            <a:spAutoFit/>
          </a:bodyPr>
          <a:lstStyle/>
          <a:p>
            <a:pPr marL="12700">
              <a:spcBef>
                <a:spcPts val="100"/>
              </a:spcBef>
            </a:pPr>
            <a:r>
              <a:rPr sz="2000" spc="125" dirty="0">
                <a:solidFill>
                  <a:srgbClr val="FF0000"/>
                </a:solidFill>
              </a:rPr>
              <a:t></a:t>
            </a:r>
            <a:endParaRPr sz="2000"/>
          </a:p>
        </p:txBody>
      </p:sp>
      <p:sp>
        <p:nvSpPr>
          <p:cNvPr id="8" name="object 8"/>
          <p:cNvSpPr txBox="1"/>
          <p:nvPr/>
        </p:nvSpPr>
        <p:spPr>
          <a:xfrm>
            <a:off x="2526144" y="3924249"/>
            <a:ext cx="7606030" cy="635000"/>
          </a:xfrm>
          <a:prstGeom prst="rect">
            <a:avLst/>
          </a:prstGeom>
        </p:spPr>
        <p:txBody>
          <a:bodyPr vert="horz" wrap="square" lIns="0" tIns="12700" rIns="0" bIns="0" rtlCol="0">
            <a:spAutoFit/>
          </a:bodyPr>
          <a:lstStyle/>
          <a:p>
            <a:pPr marL="12700">
              <a:lnSpc>
                <a:spcPts val="2400"/>
              </a:lnSpc>
              <a:spcBef>
                <a:spcPts val="100"/>
              </a:spcBef>
              <a:tabLst>
                <a:tab pos="882650" algn="l"/>
                <a:tab pos="2372360" algn="l"/>
                <a:tab pos="2932430" algn="l"/>
                <a:tab pos="4566285" algn="l"/>
                <a:tab pos="6381750" algn="l"/>
                <a:tab pos="7487284" algn="l"/>
              </a:tabLst>
            </a:pPr>
            <a:r>
              <a:rPr sz="2000" b="1" spc="200" dirty="0">
                <a:solidFill>
                  <a:srgbClr val="FF0000"/>
                </a:solidFill>
                <a:latin typeface="Gill Sans MT"/>
                <a:cs typeface="Gill Sans MT"/>
              </a:rPr>
              <a:t>Faul</a:t>
            </a:r>
            <a:r>
              <a:rPr sz="2000" b="1" spc="165" dirty="0">
                <a:solidFill>
                  <a:srgbClr val="FF0000"/>
                </a:solidFill>
                <a:latin typeface="Gill Sans MT"/>
                <a:cs typeface="Gill Sans MT"/>
              </a:rPr>
              <a:t>t</a:t>
            </a:r>
            <a:r>
              <a:rPr sz="2000" b="1" dirty="0">
                <a:solidFill>
                  <a:srgbClr val="FF0000"/>
                </a:solidFill>
                <a:latin typeface="Gill Sans MT"/>
                <a:cs typeface="Gill Sans MT"/>
              </a:rPr>
              <a:t>	</a:t>
            </a:r>
            <a:r>
              <a:rPr sz="2000" b="1" spc="125" dirty="0">
                <a:solidFill>
                  <a:srgbClr val="FF0000"/>
                </a:solidFill>
                <a:latin typeface="Gill Sans MT"/>
                <a:cs typeface="Gill Sans MT"/>
              </a:rPr>
              <a:t>t</a:t>
            </a:r>
            <a:r>
              <a:rPr sz="2000" b="1" spc="200" dirty="0">
                <a:solidFill>
                  <a:srgbClr val="FF0000"/>
                </a:solidFill>
                <a:latin typeface="Gill Sans MT"/>
                <a:cs typeface="Gill Sans MT"/>
              </a:rPr>
              <a:t>oleranc</a:t>
            </a:r>
            <a:r>
              <a:rPr sz="2000" b="1" spc="235" dirty="0">
                <a:solidFill>
                  <a:srgbClr val="FF0000"/>
                </a:solidFill>
                <a:latin typeface="Gill Sans MT"/>
                <a:cs typeface="Gill Sans MT"/>
              </a:rPr>
              <a:t>e</a:t>
            </a:r>
            <a:r>
              <a:rPr sz="2000" b="1" dirty="0">
                <a:solidFill>
                  <a:srgbClr val="FF0000"/>
                </a:solidFill>
                <a:latin typeface="Gill Sans MT"/>
                <a:cs typeface="Gill Sans MT"/>
              </a:rPr>
              <a:t>	</a:t>
            </a:r>
            <a:r>
              <a:rPr sz="2000" b="1" spc="204" dirty="0">
                <a:solidFill>
                  <a:srgbClr val="FF0000"/>
                </a:solidFill>
                <a:latin typeface="Gill Sans MT"/>
                <a:cs typeface="Gill Sans MT"/>
              </a:rPr>
              <a:t>vi</a:t>
            </a:r>
            <a:r>
              <a:rPr sz="2000" b="1" spc="290" dirty="0">
                <a:solidFill>
                  <a:srgbClr val="FF0000"/>
                </a:solidFill>
                <a:latin typeface="Gill Sans MT"/>
                <a:cs typeface="Gill Sans MT"/>
              </a:rPr>
              <a:t>a</a:t>
            </a:r>
            <a:r>
              <a:rPr sz="2000" b="1" dirty="0">
                <a:solidFill>
                  <a:srgbClr val="FF0000"/>
                </a:solidFill>
                <a:latin typeface="Gill Sans MT"/>
                <a:cs typeface="Gill Sans MT"/>
              </a:rPr>
              <a:t>	</a:t>
            </a:r>
            <a:r>
              <a:rPr sz="2000" b="1" spc="80" dirty="0">
                <a:solidFill>
                  <a:srgbClr val="FF0000"/>
                </a:solidFill>
                <a:latin typeface="Gill Sans MT"/>
                <a:cs typeface="Gill Sans MT"/>
              </a:rPr>
              <a:t>r</a:t>
            </a:r>
            <a:r>
              <a:rPr sz="2000" b="1" spc="245" dirty="0">
                <a:solidFill>
                  <a:srgbClr val="FF0000"/>
                </a:solidFill>
                <a:latin typeface="Gill Sans MT"/>
                <a:cs typeface="Gill Sans MT"/>
              </a:rPr>
              <a:t>e</a:t>
            </a:r>
            <a:r>
              <a:rPr sz="2000" b="1" spc="270" dirty="0">
                <a:solidFill>
                  <a:srgbClr val="FF0000"/>
                </a:solidFill>
                <a:latin typeface="Gill Sans MT"/>
                <a:cs typeface="Gill Sans MT"/>
              </a:rPr>
              <a:t>d</a:t>
            </a:r>
            <a:r>
              <a:rPr sz="2000" b="1" spc="254" dirty="0">
                <a:solidFill>
                  <a:srgbClr val="FF0000"/>
                </a:solidFill>
                <a:latin typeface="Gill Sans MT"/>
                <a:cs typeface="Gill Sans MT"/>
              </a:rPr>
              <a:t>un</a:t>
            </a:r>
            <a:r>
              <a:rPr sz="2000" b="1" spc="265" dirty="0">
                <a:solidFill>
                  <a:srgbClr val="FF0000"/>
                </a:solidFill>
                <a:latin typeface="Gill Sans MT"/>
                <a:cs typeface="Gill Sans MT"/>
              </a:rPr>
              <a:t>d</a:t>
            </a:r>
            <a:r>
              <a:rPr sz="2000" b="1" spc="290" dirty="0">
                <a:solidFill>
                  <a:srgbClr val="FF0000"/>
                </a:solidFill>
                <a:latin typeface="Gill Sans MT"/>
                <a:cs typeface="Gill Sans MT"/>
              </a:rPr>
              <a:t>a</a:t>
            </a:r>
            <a:r>
              <a:rPr sz="2000" b="1" spc="229" dirty="0">
                <a:solidFill>
                  <a:srgbClr val="FF0000"/>
                </a:solidFill>
                <a:latin typeface="Gill Sans MT"/>
                <a:cs typeface="Gill Sans MT"/>
              </a:rPr>
              <a:t>n</a:t>
            </a:r>
            <a:r>
              <a:rPr sz="2000" b="1" spc="165" dirty="0">
                <a:solidFill>
                  <a:srgbClr val="FF0000"/>
                </a:solidFill>
                <a:latin typeface="Gill Sans MT"/>
                <a:cs typeface="Gill Sans MT"/>
              </a:rPr>
              <a:t>t</a:t>
            </a:r>
            <a:r>
              <a:rPr sz="2000" b="1" dirty="0">
                <a:solidFill>
                  <a:srgbClr val="FF0000"/>
                </a:solidFill>
                <a:latin typeface="Gill Sans MT"/>
                <a:cs typeface="Gill Sans MT"/>
              </a:rPr>
              <a:t>	</a:t>
            </a:r>
            <a:r>
              <a:rPr sz="2000" b="1" spc="120" dirty="0">
                <a:solidFill>
                  <a:srgbClr val="FF0000"/>
                </a:solidFill>
                <a:latin typeface="Gill Sans MT"/>
                <a:cs typeface="Gill Sans MT"/>
              </a:rPr>
              <a:t>i</a:t>
            </a:r>
            <a:r>
              <a:rPr sz="2000" b="1" spc="270" dirty="0">
                <a:solidFill>
                  <a:srgbClr val="FF0000"/>
                </a:solidFill>
                <a:latin typeface="Gill Sans MT"/>
                <a:cs typeface="Gill Sans MT"/>
              </a:rPr>
              <a:t>n</a:t>
            </a:r>
            <a:r>
              <a:rPr sz="2000" b="1" spc="175" dirty="0">
                <a:solidFill>
                  <a:srgbClr val="FF0000"/>
                </a:solidFill>
                <a:latin typeface="Gill Sans MT"/>
                <a:cs typeface="Gill Sans MT"/>
              </a:rPr>
              <a:t>fo</a:t>
            </a:r>
            <a:r>
              <a:rPr sz="2000" b="1" spc="185" dirty="0">
                <a:solidFill>
                  <a:srgbClr val="FF0000"/>
                </a:solidFill>
                <a:latin typeface="Gill Sans MT"/>
                <a:cs typeface="Gill Sans MT"/>
              </a:rPr>
              <a:t>r</a:t>
            </a:r>
            <a:r>
              <a:rPr sz="2000" b="1" spc="229" dirty="0">
                <a:solidFill>
                  <a:srgbClr val="FF0000"/>
                </a:solidFill>
                <a:latin typeface="Gill Sans MT"/>
                <a:cs typeface="Gill Sans MT"/>
              </a:rPr>
              <a:t>ma</a:t>
            </a:r>
            <a:r>
              <a:rPr sz="2000" b="1" spc="125" dirty="0">
                <a:solidFill>
                  <a:srgbClr val="FF0000"/>
                </a:solidFill>
                <a:latin typeface="Gill Sans MT"/>
                <a:cs typeface="Gill Sans MT"/>
              </a:rPr>
              <a:t>t</a:t>
            </a:r>
            <a:r>
              <a:rPr sz="2000" b="1" spc="130" dirty="0">
                <a:solidFill>
                  <a:srgbClr val="FF0000"/>
                </a:solidFill>
                <a:latin typeface="Gill Sans MT"/>
                <a:cs typeface="Gill Sans MT"/>
              </a:rPr>
              <a:t>i</a:t>
            </a:r>
            <a:r>
              <a:rPr sz="2000" b="1" spc="220" dirty="0">
                <a:solidFill>
                  <a:srgbClr val="FF0000"/>
                </a:solidFill>
                <a:latin typeface="Gill Sans MT"/>
                <a:cs typeface="Gill Sans MT"/>
              </a:rPr>
              <a:t>on</a:t>
            </a:r>
            <a:r>
              <a:rPr sz="2000" b="1" dirty="0">
                <a:solidFill>
                  <a:srgbClr val="FF0000"/>
                </a:solidFill>
                <a:latin typeface="Gill Sans MT"/>
                <a:cs typeface="Gill Sans MT"/>
              </a:rPr>
              <a:t>	</a:t>
            </a:r>
            <a:r>
              <a:rPr sz="2000" b="1" spc="175" dirty="0">
                <a:solidFill>
                  <a:srgbClr val="FF0000"/>
                </a:solidFill>
                <a:latin typeface="Gill Sans MT"/>
                <a:cs typeface="Gill Sans MT"/>
              </a:rPr>
              <a:t>c</a:t>
            </a:r>
            <a:r>
              <a:rPr sz="2000" b="1" spc="225" dirty="0">
                <a:solidFill>
                  <a:srgbClr val="FF0000"/>
                </a:solidFill>
                <a:latin typeface="Gill Sans MT"/>
                <a:cs typeface="Gill Sans MT"/>
              </a:rPr>
              <a:t>o</a:t>
            </a:r>
            <a:r>
              <a:rPr sz="2000" b="1" spc="229" dirty="0">
                <a:solidFill>
                  <a:srgbClr val="FF0000"/>
                </a:solidFill>
                <a:latin typeface="Gill Sans MT"/>
                <a:cs typeface="Gill Sans MT"/>
              </a:rPr>
              <a:t>d</a:t>
            </a:r>
            <a:r>
              <a:rPr sz="2000" b="1" spc="120" dirty="0">
                <a:solidFill>
                  <a:srgbClr val="FF0000"/>
                </a:solidFill>
                <a:latin typeface="Gill Sans MT"/>
                <a:cs typeface="Gill Sans MT"/>
              </a:rPr>
              <a:t>i</a:t>
            </a:r>
            <a:r>
              <a:rPr sz="2000" b="1" spc="270" dirty="0">
                <a:solidFill>
                  <a:srgbClr val="FF0000"/>
                </a:solidFill>
                <a:latin typeface="Gill Sans MT"/>
                <a:cs typeface="Gill Sans MT"/>
              </a:rPr>
              <a:t>n</a:t>
            </a:r>
            <a:r>
              <a:rPr sz="2000" b="1" spc="345" dirty="0">
                <a:solidFill>
                  <a:srgbClr val="FF0000"/>
                </a:solidFill>
                <a:latin typeface="Gill Sans MT"/>
                <a:cs typeface="Gill Sans MT"/>
              </a:rPr>
              <a:t>g</a:t>
            </a:r>
            <a:r>
              <a:rPr sz="2000" b="1" dirty="0">
                <a:solidFill>
                  <a:srgbClr val="FF0000"/>
                </a:solidFill>
                <a:latin typeface="Gill Sans MT"/>
                <a:cs typeface="Gill Sans MT"/>
              </a:rPr>
              <a:t>	</a:t>
            </a:r>
            <a:r>
              <a:rPr sz="2000" b="1" spc="160" dirty="0">
                <a:solidFill>
                  <a:srgbClr val="001F5F"/>
                </a:solidFill>
                <a:latin typeface="Gill Sans MT"/>
                <a:cs typeface="Gill Sans MT"/>
              </a:rPr>
              <a:t>-</a:t>
            </a:r>
            <a:endParaRPr sz="2000" dirty="0">
              <a:latin typeface="Gill Sans MT"/>
              <a:cs typeface="Gill Sans MT"/>
            </a:endParaRPr>
          </a:p>
          <a:p>
            <a:pPr marL="12700">
              <a:tabLst>
                <a:tab pos="2524125" algn="l"/>
                <a:tab pos="3327400" algn="l"/>
                <a:tab pos="3710304" algn="l"/>
                <a:tab pos="5662295" algn="l"/>
              </a:tabLst>
            </a:pPr>
            <a:r>
              <a:rPr sz="2000" spc="65" dirty="0">
                <a:solidFill>
                  <a:srgbClr val="001F5F"/>
                </a:solidFill>
                <a:latin typeface="Trebuchet MS"/>
                <a:cs typeface="Trebuchet MS"/>
              </a:rPr>
              <a:t>partial</a:t>
            </a:r>
            <a:r>
              <a:rPr sz="2000" spc="400" dirty="0">
                <a:solidFill>
                  <a:srgbClr val="001F5F"/>
                </a:solidFill>
                <a:latin typeface="Trebuchet MS"/>
                <a:cs typeface="Trebuchet MS"/>
              </a:rPr>
              <a:t> </a:t>
            </a:r>
            <a:r>
              <a:rPr sz="2000" spc="100" dirty="0">
                <a:solidFill>
                  <a:srgbClr val="001F5F"/>
                </a:solidFill>
                <a:latin typeface="Trebuchet MS"/>
                <a:cs typeface="Trebuchet MS"/>
              </a:rPr>
              <a:t>destruction	</a:t>
            </a:r>
            <a:r>
              <a:rPr sz="2000" spc="130" dirty="0">
                <a:solidFill>
                  <a:srgbClr val="001F5F"/>
                </a:solidFill>
                <a:latin typeface="Trebuchet MS"/>
                <a:cs typeface="Trebuchet MS"/>
              </a:rPr>
              <a:t>leads	</a:t>
            </a:r>
            <a:r>
              <a:rPr sz="2000" spc="65" dirty="0">
                <a:solidFill>
                  <a:srgbClr val="001F5F"/>
                </a:solidFill>
                <a:latin typeface="Trebuchet MS"/>
                <a:cs typeface="Trebuchet MS"/>
              </a:rPr>
              <a:t>to	</a:t>
            </a:r>
            <a:r>
              <a:rPr sz="2000" spc="135" dirty="0">
                <a:solidFill>
                  <a:srgbClr val="001F5F"/>
                </a:solidFill>
                <a:latin typeface="Trebuchet MS"/>
                <a:cs typeface="Trebuchet MS"/>
              </a:rPr>
              <a:t>corresponding	</a:t>
            </a:r>
            <a:r>
              <a:rPr sz="2000" spc="120" dirty="0">
                <a:solidFill>
                  <a:srgbClr val="001F5F"/>
                </a:solidFill>
                <a:latin typeface="Trebuchet MS"/>
                <a:cs typeface="Trebuchet MS"/>
              </a:rPr>
              <a:t>degradation</a:t>
            </a:r>
            <a:r>
              <a:rPr sz="2000" spc="345" dirty="0">
                <a:solidFill>
                  <a:srgbClr val="001F5F"/>
                </a:solidFill>
                <a:latin typeface="Trebuchet MS"/>
                <a:cs typeface="Trebuchet MS"/>
              </a:rPr>
              <a:t> </a:t>
            </a:r>
            <a:r>
              <a:rPr sz="2000" spc="50" dirty="0">
                <a:solidFill>
                  <a:srgbClr val="001F5F"/>
                </a:solidFill>
                <a:latin typeface="Trebuchet MS"/>
                <a:cs typeface="Trebuchet MS"/>
              </a:rPr>
              <a:t>of</a:t>
            </a:r>
            <a:endParaRPr sz="2000" dirty="0">
              <a:latin typeface="Trebuchet MS"/>
              <a:cs typeface="Trebuchet MS"/>
            </a:endParaRPr>
          </a:p>
        </p:txBody>
      </p:sp>
      <p:sp>
        <p:nvSpPr>
          <p:cNvPr id="9" name="object 9"/>
          <p:cNvSpPr txBox="1"/>
          <p:nvPr/>
        </p:nvSpPr>
        <p:spPr>
          <a:xfrm>
            <a:off x="2526145" y="4535170"/>
            <a:ext cx="7592695" cy="635000"/>
          </a:xfrm>
          <a:prstGeom prst="rect">
            <a:avLst/>
          </a:prstGeom>
        </p:spPr>
        <p:txBody>
          <a:bodyPr vert="horz" wrap="square" lIns="0" tIns="12700" rIns="0" bIns="0" rtlCol="0">
            <a:spAutoFit/>
          </a:bodyPr>
          <a:lstStyle/>
          <a:p>
            <a:pPr marL="12700" marR="5080">
              <a:spcBef>
                <a:spcPts val="100"/>
              </a:spcBef>
              <a:tabLst>
                <a:tab pos="1933575" algn="l"/>
              </a:tabLst>
            </a:pPr>
            <a:r>
              <a:rPr sz="2000" spc="105" dirty="0">
                <a:solidFill>
                  <a:srgbClr val="001F5F"/>
                </a:solidFill>
                <a:latin typeface="Trebuchet MS"/>
                <a:cs typeface="Trebuchet MS"/>
              </a:rPr>
              <a:t>performance.	</a:t>
            </a:r>
            <a:r>
              <a:rPr sz="2000" spc="215" dirty="0">
                <a:solidFill>
                  <a:srgbClr val="001F5F"/>
                </a:solidFill>
                <a:latin typeface="Trebuchet MS"/>
                <a:cs typeface="Trebuchet MS"/>
              </a:rPr>
              <a:t>Some</a:t>
            </a:r>
            <a:r>
              <a:rPr sz="2000" spc="204" dirty="0">
                <a:solidFill>
                  <a:srgbClr val="001F5F"/>
                </a:solidFill>
                <a:latin typeface="Trebuchet MS"/>
                <a:cs typeface="Trebuchet MS"/>
              </a:rPr>
              <a:t> </a:t>
            </a:r>
            <a:r>
              <a:rPr sz="2000" spc="110" dirty="0">
                <a:solidFill>
                  <a:srgbClr val="001F5F"/>
                </a:solidFill>
                <a:latin typeface="Trebuchet MS"/>
                <a:cs typeface="Trebuchet MS"/>
              </a:rPr>
              <a:t>network</a:t>
            </a:r>
            <a:r>
              <a:rPr sz="2000" spc="210" dirty="0">
                <a:solidFill>
                  <a:srgbClr val="001F5F"/>
                </a:solidFill>
                <a:latin typeface="Trebuchet MS"/>
                <a:cs typeface="Trebuchet MS"/>
              </a:rPr>
              <a:t> </a:t>
            </a:r>
            <a:r>
              <a:rPr sz="2000" spc="80" dirty="0">
                <a:solidFill>
                  <a:srgbClr val="001F5F"/>
                </a:solidFill>
                <a:latin typeface="Trebuchet MS"/>
                <a:cs typeface="Trebuchet MS"/>
              </a:rPr>
              <a:t>capabilities</a:t>
            </a:r>
            <a:r>
              <a:rPr sz="2000" spc="200" dirty="0">
                <a:solidFill>
                  <a:srgbClr val="001F5F"/>
                </a:solidFill>
                <a:latin typeface="Trebuchet MS"/>
                <a:cs typeface="Trebuchet MS"/>
              </a:rPr>
              <a:t> </a:t>
            </a:r>
            <a:r>
              <a:rPr sz="2000" spc="215" dirty="0">
                <a:solidFill>
                  <a:srgbClr val="001F5F"/>
                </a:solidFill>
                <a:latin typeface="Trebuchet MS"/>
                <a:cs typeface="Trebuchet MS"/>
              </a:rPr>
              <a:t>may</a:t>
            </a:r>
            <a:r>
              <a:rPr sz="2000" spc="210" dirty="0">
                <a:solidFill>
                  <a:srgbClr val="001F5F"/>
                </a:solidFill>
                <a:latin typeface="Trebuchet MS"/>
                <a:cs typeface="Trebuchet MS"/>
              </a:rPr>
              <a:t> </a:t>
            </a:r>
            <a:r>
              <a:rPr sz="2000" spc="145" dirty="0">
                <a:solidFill>
                  <a:srgbClr val="001F5F"/>
                </a:solidFill>
                <a:latin typeface="Trebuchet MS"/>
                <a:cs typeface="Trebuchet MS"/>
              </a:rPr>
              <a:t>be</a:t>
            </a:r>
            <a:r>
              <a:rPr sz="2000" spc="204" dirty="0">
                <a:solidFill>
                  <a:srgbClr val="001F5F"/>
                </a:solidFill>
                <a:latin typeface="Trebuchet MS"/>
                <a:cs typeface="Trebuchet MS"/>
              </a:rPr>
              <a:t> </a:t>
            </a:r>
            <a:r>
              <a:rPr sz="2000" spc="95" dirty="0">
                <a:solidFill>
                  <a:srgbClr val="001F5F"/>
                </a:solidFill>
                <a:latin typeface="Trebuchet MS"/>
                <a:cs typeface="Trebuchet MS"/>
              </a:rPr>
              <a:t>retained </a:t>
            </a:r>
            <a:r>
              <a:rPr sz="2000" spc="-590" dirty="0">
                <a:solidFill>
                  <a:srgbClr val="001F5F"/>
                </a:solidFill>
                <a:latin typeface="Trebuchet MS"/>
                <a:cs typeface="Trebuchet MS"/>
              </a:rPr>
              <a:t> </a:t>
            </a:r>
            <a:r>
              <a:rPr sz="2000" spc="165" dirty="0">
                <a:solidFill>
                  <a:srgbClr val="001F5F"/>
                </a:solidFill>
                <a:latin typeface="Trebuchet MS"/>
                <a:cs typeface="Trebuchet MS"/>
              </a:rPr>
              <a:t>even</a:t>
            </a:r>
            <a:r>
              <a:rPr sz="2000" spc="20" dirty="0">
                <a:solidFill>
                  <a:srgbClr val="001F5F"/>
                </a:solidFill>
                <a:latin typeface="Trebuchet MS"/>
                <a:cs typeface="Trebuchet MS"/>
              </a:rPr>
              <a:t> </a:t>
            </a:r>
            <a:r>
              <a:rPr sz="2000" spc="55" dirty="0">
                <a:solidFill>
                  <a:srgbClr val="001F5F"/>
                </a:solidFill>
                <a:latin typeface="Trebuchet MS"/>
                <a:cs typeface="Trebuchet MS"/>
              </a:rPr>
              <a:t>after</a:t>
            </a:r>
            <a:r>
              <a:rPr sz="2000" spc="25" dirty="0">
                <a:solidFill>
                  <a:srgbClr val="001F5F"/>
                </a:solidFill>
                <a:latin typeface="Trebuchet MS"/>
                <a:cs typeface="Trebuchet MS"/>
              </a:rPr>
              <a:t> </a:t>
            </a:r>
            <a:r>
              <a:rPr sz="2000" spc="90" dirty="0">
                <a:solidFill>
                  <a:srgbClr val="001F5F"/>
                </a:solidFill>
                <a:latin typeface="Trebuchet MS"/>
                <a:cs typeface="Trebuchet MS"/>
              </a:rPr>
              <a:t>major</a:t>
            </a:r>
            <a:r>
              <a:rPr sz="2000" spc="25" dirty="0">
                <a:solidFill>
                  <a:srgbClr val="001F5F"/>
                </a:solidFill>
                <a:latin typeface="Trebuchet MS"/>
                <a:cs typeface="Trebuchet MS"/>
              </a:rPr>
              <a:t> </a:t>
            </a:r>
            <a:r>
              <a:rPr sz="2000" spc="110" dirty="0">
                <a:solidFill>
                  <a:srgbClr val="001F5F"/>
                </a:solidFill>
                <a:latin typeface="Trebuchet MS"/>
                <a:cs typeface="Trebuchet MS"/>
              </a:rPr>
              <a:t>network</a:t>
            </a:r>
            <a:r>
              <a:rPr sz="2000" spc="35" dirty="0">
                <a:solidFill>
                  <a:srgbClr val="001F5F"/>
                </a:solidFill>
                <a:latin typeface="Trebuchet MS"/>
                <a:cs typeface="Trebuchet MS"/>
              </a:rPr>
              <a:t> </a:t>
            </a:r>
            <a:r>
              <a:rPr sz="2000" spc="155" dirty="0">
                <a:solidFill>
                  <a:srgbClr val="001F5F"/>
                </a:solidFill>
                <a:latin typeface="Trebuchet MS"/>
                <a:cs typeface="Trebuchet MS"/>
              </a:rPr>
              <a:t>damage.</a:t>
            </a:r>
            <a:endParaRPr sz="2000">
              <a:latin typeface="Trebuchet MS"/>
              <a:cs typeface="Trebuchet MS"/>
            </a:endParaRPr>
          </a:p>
        </p:txBody>
      </p:sp>
      <p:sp>
        <p:nvSpPr>
          <p:cNvPr id="10" name="object 10"/>
          <p:cNvSpPr txBox="1">
            <a:spLocks noGrp="1"/>
          </p:cNvSpPr>
          <p:nvPr>
            <p:ph type="title"/>
          </p:nvPr>
        </p:nvSpPr>
        <p:spPr>
          <a:xfrm>
            <a:off x="2058503" y="312933"/>
            <a:ext cx="9190743" cy="702756"/>
          </a:xfrm>
          <a:prstGeom prst="rect">
            <a:avLst/>
          </a:prstGeom>
        </p:spPr>
        <p:txBody>
          <a:bodyPr spcFirstLastPara="1" vert="horz" wrap="square" lIns="0" tIns="12700" rIns="0" bIns="0" rtlCol="0" anchor="ctr" anchorCtr="0">
            <a:spAutoFit/>
          </a:bodyPr>
          <a:lstStyle/>
          <a:p>
            <a:pPr marL="12700">
              <a:lnSpc>
                <a:spcPct val="100000"/>
              </a:lnSpc>
              <a:spcBef>
                <a:spcPts val="100"/>
              </a:spcBef>
            </a:pPr>
            <a:r>
              <a:rPr b="1" spc="310" dirty="0"/>
              <a:t>Advantages</a:t>
            </a:r>
            <a:r>
              <a:rPr b="1" spc="170" dirty="0"/>
              <a:t> </a:t>
            </a:r>
            <a:r>
              <a:rPr b="1" spc="290" dirty="0"/>
              <a:t>of</a:t>
            </a:r>
            <a:r>
              <a:rPr b="1" spc="170" dirty="0"/>
              <a:t> </a:t>
            </a:r>
            <a:r>
              <a:rPr b="1" spc="210" dirty="0"/>
              <a:t>Neural</a:t>
            </a:r>
            <a:r>
              <a:rPr b="1" spc="175" dirty="0"/>
              <a:t> </a:t>
            </a:r>
            <a:r>
              <a:rPr b="1" spc="240" dirty="0"/>
              <a:t>Networks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35" y="295463"/>
            <a:ext cx="10547498" cy="439223"/>
          </a:xfrm>
          <a:prstGeom prst="rect">
            <a:avLst/>
          </a:prstGeom>
        </p:spPr>
        <p:txBody>
          <a:bodyPr spcFirstLastPara="1" vert="horz" wrap="square" lIns="0" tIns="53975" rIns="0" bIns="0" rtlCol="0" anchor="ctr" anchorCtr="0">
            <a:spAutoFit/>
          </a:bodyPr>
          <a:lstStyle/>
          <a:p>
            <a:pPr marL="12700" marR="5080">
              <a:lnSpc>
                <a:spcPts val="2590"/>
              </a:lnSpc>
              <a:spcBef>
                <a:spcPts val="425"/>
              </a:spcBef>
              <a:tabLst>
                <a:tab pos="4093845" algn="l"/>
                <a:tab pos="5607685" algn="l"/>
                <a:tab pos="6695440" algn="l"/>
              </a:tabLst>
            </a:pPr>
            <a:r>
              <a:rPr sz="2400" spc="114" dirty="0"/>
              <a:t>M</a:t>
            </a:r>
            <a:r>
              <a:rPr sz="2400" spc="100" dirty="0"/>
              <a:t>U</a:t>
            </a:r>
            <a:r>
              <a:rPr sz="2400" spc="-25" dirty="0"/>
              <a:t>L</a:t>
            </a:r>
            <a:r>
              <a:rPr sz="2400" spc="-30" dirty="0"/>
              <a:t>T</a:t>
            </a:r>
            <a:r>
              <a:rPr sz="2400" spc="40" dirty="0"/>
              <a:t>I</a:t>
            </a:r>
            <a:r>
              <a:rPr sz="2400" spc="100" dirty="0"/>
              <a:t>D</a:t>
            </a:r>
            <a:r>
              <a:rPr sz="2400" spc="125" dirty="0"/>
              <a:t>I</a:t>
            </a:r>
            <a:r>
              <a:rPr sz="2400" spc="229" dirty="0"/>
              <a:t>S</a:t>
            </a:r>
            <a:r>
              <a:rPr sz="2400" spc="-85" dirty="0"/>
              <a:t>C</a:t>
            </a:r>
            <a:r>
              <a:rPr sz="2400" spc="75" dirty="0"/>
              <a:t>I</a:t>
            </a:r>
            <a:r>
              <a:rPr sz="2400" spc="190" dirty="0"/>
              <a:t>P</a:t>
            </a:r>
            <a:r>
              <a:rPr sz="2400" spc="35" dirty="0"/>
              <a:t>L</a:t>
            </a:r>
            <a:r>
              <a:rPr sz="2400" spc="15" dirty="0"/>
              <a:t>I</a:t>
            </a:r>
            <a:r>
              <a:rPr sz="2400" spc="35" dirty="0"/>
              <a:t>N</a:t>
            </a:r>
            <a:r>
              <a:rPr sz="2400" spc="75" dirty="0"/>
              <a:t>AR</a:t>
            </a:r>
            <a:r>
              <a:rPr sz="2400" spc="80" dirty="0"/>
              <a:t>Y</a:t>
            </a:r>
            <a:r>
              <a:rPr sz="2400" dirty="0"/>
              <a:t>	</a:t>
            </a:r>
            <a:r>
              <a:rPr sz="2400" spc="30" dirty="0"/>
              <a:t>VIE</a:t>
            </a:r>
            <a:r>
              <a:rPr sz="2400" spc="75" dirty="0"/>
              <a:t>W</a:t>
            </a:r>
            <a:r>
              <a:rPr sz="2400" dirty="0"/>
              <a:t>	</a:t>
            </a:r>
            <a:r>
              <a:rPr sz="2400" spc="70" dirty="0"/>
              <a:t>O</a:t>
            </a:r>
            <a:r>
              <a:rPr sz="2400" spc="50" dirty="0"/>
              <a:t>F</a:t>
            </a:r>
            <a:r>
              <a:rPr sz="2400" dirty="0"/>
              <a:t>	</a:t>
            </a:r>
            <a:r>
              <a:rPr sz="2400" spc="15" dirty="0"/>
              <a:t>NE</a:t>
            </a:r>
            <a:r>
              <a:rPr sz="2400" spc="10" dirty="0"/>
              <a:t>U</a:t>
            </a:r>
            <a:r>
              <a:rPr sz="2400" spc="95" dirty="0"/>
              <a:t>R</a:t>
            </a:r>
            <a:r>
              <a:rPr sz="2400" spc="114" dirty="0"/>
              <a:t>A</a:t>
            </a:r>
            <a:r>
              <a:rPr sz="2400" spc="30" dirty="0"/>
              <a:t>L  </a:t>
            </a:r>
            <a:r>
              <a:rPr sz="2400" spc="45" dirty="0"/>
              <a:t>NETWORKS</a:t>
            </a:r>
            <a:endParaRPr sz="2400" dirty="0"/>
          </a:p>
        </p:txBody>
      </p:sp>
      <p:pic>
        <p:nvPicPr>
          <p:cNvPr id="3" name="object 3"/>
          <p:cNvPicPr/>
          <p:nvPr/>
        </p:nvPicPr>
        <p:blipFill>
          <a:blip r:embed="rId2" cstate="print"/>
          <a:stretch>
            <a:fillRect/>
          </a:stretch>
        </p:blipFill>
        <p:spPr>
          <a:xfrm>
            <a:off x="2661800" y="1311874"/>
            <a:ext cx="6876072" cy="45692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9499" y="162623"/>
            <a:ext cx="7538720" cy="375920"/>
          </a:xfrm>
          <a:prstGeom prst="rect">
            <a:avLst/>
          </a:prstGeom>
        </p:spPr>
        <p:txBody>
          <a:bodyPr spcFirstLastPara="1" vert="horz" wrap="square" lIns="0" tIns="12065" rIns="0" bIns="0" rtlCol="0" anchor="ctr" anchorCtr="0">
            <a:spAutoFit/>
          </a:bodyPr>
          <a:lstStyle/>
          <a:p>
            <a:pPr marL="12700">
              <a:lnSpc>
                <a:spcPct val="100000"/>
              </a:lnSpc>
              <a:spcBef>
                <a:spcPts val="95"/>
              </a:spcBef>
            </a:pPr>
            <a:r>
              <a:rPr sz="2300" b="1" spc="220" dirty="0"/>
              <a:t>Conventional</a:t>
            </a:r>
            <a:r>
              <a:rPr sz="2300" b="1" spc="145" dirty="0"/>
              <a:t> </a:t>
            </a:r>
            <a:r>
              <a:rPr sz="2300" b="1" spc="210" dirty="0"/>
              <a:t>Computing</a:t>
            </a:r>
            <a:r>
              <a:rPr sz="2300" b="1" spc="145" dirty="0"/>
              <a:t> </a:t>
            </a:r>
            <a:r>
              <a:rPr sz="2300" b="1" spc="350" dirty="0"/>
              <a:t>vs</a:t>
            </a:r>
            <a:r>
              <a:rPr sz="2300" b="1" spc="150" dirty="0"/>
              <a:t> </a:t>
            </a:r>
            <a:r>
              <a:rPr sz="2300" b="1" spc="170" dirty="0"/>
              <a:t>Neuro</a:t>
            </a:r>
            <a:r>
              <a:rPr sz="2300" b="1" spc="165" dirty="0"/>
              <a:t> </a:t>
            </a:r>
            <a:r>
              <a:rPr sz="2300" b="1" spc="210" dirty="0"/>
              <a:t>Computing</a:t>
            </a:r>
            <a:endParaRPr sz="2300" b="1" dirty="0"/>
          </a:p>
        </p:txBody>
      </p:sp>
      <p:graphicFrame>
        <p:nvGraphicFramePr>
          <p:cNvPr id="3" name="object 3"/>
          <p:cNvGraphicFramePr>
            <a:graphicFrameLocks noGrp="1"/>
          </p:cNvGraphicFramePr>
          <p:nvPr>
            <p:extLst>
              <p:ext uri="{D42A27DB-BD31-4B8C-83A1-F6EECF244321}">
                <p14:modId xmlns:p14="http://schemas.microsoft.com/office/powerpoint/2010/main" val="3230888622"/>
              </p:ext>
            </p:extLst>
          </p:nvPr>
        </p:nvGraphicFramePr>
        <p:xfrm>
          <a:off x="1275219" y="612140"/>
          <a:ext cx="8763000" cy="6245860"/>
        </p:xfrm>
        <a:graphic>
          <a:graphicData uri="http://schemas.openxmlformats.org/drawingml/2006/table">
            <a:tbl>
              <a:tblPr firstRow="1" bandRow="1">
                <a:tableStyleId>{2D5ABB26-0587-4C30-8999-92F81FD0307C}</a:tableStyleId>
              </a:tblPr>
              <a:tblGrid>
                <a:gridCol w="3394075">
                  <a:extLst>
                    <a:ext uri="{9D8B030D-6E8A-4147-A177-3AD203B41FA5}">
                      <a16:colId xmlns:a16="http://schemas.microsoft.com/office/drawing/2014/main" val="20000"/>
                    </a:ext>
                  </a:extLst>
                </a:gridCol>
                <a:gridCol w="5368925">
                  <a:extLst>
                    <a:ext uri="{9D8B030D-6E8A-4147-A177-3AD203B41FA5}">
                      <a16:colId xmlns:a16="http://schemas.microsoft.com/office/drawing/2014/main" val="20001"/>
                    </a:ext>
                  </a:extLst>
                </a:gridCol>
              </a:tblGrid>
              <a:tr h="365760">
                <a:tc>
                  <a:txBody>
                    <a:bodyPr/>
                    <a:lstStyle/>
                    <a:p>
                      <a:pPr marL="108585">
                        <a:lnSpc>
                          <a:spcPct val="100000"/>
                        </a:lnSpc>
                        <a:spcBef>
                          <a:spcPts val="359"/>
                        </a:spcBef>
                      </a:pPr>
                      <a:r>
                        <a:rPr sz="1800" b="1" spc="170" dirty="0">
                          <a:solidFill>
                            <a:srgbClr val="001F5F"/>
                          </a:solidFill>
                          <a:latin typeface="Gill Sans MT"/>
                          <a:cs typeface="Gill Sans MT"/>
                        </a:rPr>
                        <a:t>Conventional</a:t>
                      </a:r>
                      <a:r>
                        <a:rPr sz="1800" b="1" spc="90" dirty="0">
                          <a:solidFill>
                            <a:srgbClr val="001F5F"/>
                          </a:solidFill>
                          <a:latin typeface="Gill Sans MT"/>
                          <a:cs typeface="Gill Sans MT"/>
                        </a:rPr>
                        <a:t> </a:t>
                      </a:r>
                      <a:r>
                        <a:rPr sz="1800" b="1" spc="160" dirty="0">
                          <a:solidFill>
                            <a:srgbClr val="001F5F"/>
                          </a:solidFill>
                          <a:latin typeface="Gill Sans MT"/>
                          <a:cs typeface="Gill Sans MT"/>
                        </a:rPr>
                        <a:t>Computing</a:t>
                      </a:r>
                      <a:endParaRPr sz="1800">
                        <a:latin typeface="Gill Sans MT"/>
                        <a:cs typeface="Gill Sans MT"/>
                      </a:endParaRPr>
                    </a:p>
                  </a:txBody>
                  <a:tcPr marL="0" marR="0" marT="45719" marB="0">
                    <a:lnL w="6350">
                      <a:solidFill>
                        <a:srgbClr val="FFFFFF"/>
                      </a:solidFill>
                      <a:prstDash val="solid"/>
                    </a:lnL>
                    <a:lnR w="6350">
                      <a:solidFill>
                        <a:srgbClr val="FFFFFF"/>
                      </a:solidFill>
                      <a:prstDash val="solid"/>
                    </a:lnR>
                    <a:lnB w="19050">
                      <a:solidFill>
                        <a:srgbClr val="FFFFFF"/>
                      </a:solidFill>
                      <a:prstDash val="solid"/>
                    </a:lnB>
                    <a:solidFill>
                      <a:srgbClr val="00AFEF"/>
                    </a:solidFill>
                  </a:tcPr>
                </a:tc>
                <a:tc>
                  <a:txBody>
                    <a:bodyPr/>
                    <a:lstStyle/>
                    <a:p>
                      <a:pPr algn="ctr">
                        <a:lnSpc>
                          <a:spcPct val="100000"/>
                        </a:lnSpc>
                        <a:spcBef>
                          <a:spcPts val="359"/>
                        </a:spcBef>
                      </a:pPr>
                      <a:r>
                        <a:rPr sz="1800" b="1" spc="135" dirty="0">
                          <a:solidFill>
                            <a:srgbClr val="001F5F"/>
                          </a:solidFill>
                          <a:latin typeface="Gill Sans MT"/>
                          <a:cs typeface="Gill Sans MT"/>
                        </a:rPr>
                        <a:t>Neuro</a:t>
                      </a:r>
                      <a:r>
                        <a:rPr sz="1800" b="1" spc="90" dirty="0">
                          <a:solidFill>
                            <a:srgbClr val="001F5F"/>
                          </a:solidFill>
                          <a:latin typeface="Gill Sans MT"/>
                          <a:cs typeface="Gill Sans MT"/>
                        </a:rPr>
                        <a:t> </a:t>
                      </a:r>
                      <a:r>
                        <a:rPr sz="1800" b="1" spc="160" dirty="0">
                          <a:solidFill>
                            <a:srgbClr val="001F5F"/>
                          </a:solidFill>
                          <a:latin typeface="Gill Sans MT"/>
                          <a:cs typeface="Gill Sans MT"/>
                        </a:rPr>
                        <a:t>Computing</a:t>
                      </a:r>
                      <a:endParaRPr sz="1800">
                        <a:latin typeface="Gill Sans MT"/>
                        <a:cs typeface="Gill Sans MT"/>
                      </a:endParaRPr>
                    </a:p>
                  </a:txBody>
                  <a:tcPr marL="0" marR="0" marT="45719" marB="0">
                    <a:lnL w="6350">
                      <a:solidFill>
                        <a:srgbClr val="FFFFFF"/>
                      </a:solidFill>
                      <a:prstDash val="solid"/>
                    </a:lnL>
                    <a:lnR w="6350">
                      <a:solidFill>
                        <a:srgbClr val="FFFFFF"/>
                      </a:solidFill>
                      <a:prstDash val="solid"/>
                    </a:lnR>
                    <a:lnB w="19050">
                      <a:solidFill>
                        <a:srgbClr val="FFFFFF"/>
                      </a:solidFill>
                      <a:prstDash val="solid"/>
                    </a:lnB>
                    <a:solidFill>
                      <a:srgbClr val="00AFEF"/>
                    </a:solidFill>
                  </a:tcPr>
                </a:tc>
                <a:extLst>
                  <a:ext uri="{0D108BD9-81ED-4DB2-BD59-A6C34878D82A}">
                    <a16:rowId xmlns:a16="http://schemas.microsoft.com/office/drawing/2014/main" val="10000"/>
                  </a:ext>
                </a:extLst>
              </a:tr>
              <a:tr h="914400">
                <a:tc>
                  <a:txBody>
                    <a:bodyPr/>
                    <a:lstStyle/>
                    <a:p>
                      <a:pPr marL="89535" marR="407034">
                        <a:lnSpc>
                          <a:spcPct val="100000"/>
                        </a:lnSpc>
                        <a:spcBef>
                          <a:spcPts val="355"/>
                        </a:spcBef>
                      </a:pPr>
                      <a:r>
                        <a:rPr sz="1800" spc="105" dirty="0">
                          <a:solidFill>
                            <a:srgbClr val="001F5F"/>
                          </a:solidFill>
                          <a:latin typeface="Trebuchet MS"/>
                          <a:cs typeface="Trebuchet MS"/>
                        </a:rPr>
                        <a:t>Computational</a:t>
                      </a:r>
                      <a:r>
                        <a:rPr sz="1800" spc="-10" dirty="0">
                          <a:solidFill>
                            <a:srgbClr val="001F5F"/>
                          </a:solidFill>
                          <a:latin typeface="Trebuchet MS"/>
                          <a:cs typeface="Trebuchet MS"/>
                        </a:rPr>
                        <a:t> </a:t>
                      </a:r>
                      <a:r>
                        <a:rPr sz="1800" spc="130" dirty="0">
                          <a:solidFill>
                            <a:srgbClr val="001F5F"/>
                          </a:solidFill>
                          <a:latin typeface="Trebuchet MS"/>
                          <a:cs typeface="Trebuchet MS"/>
                        </a:rPr>
                        <a:t>process</a:t>
                      </a:r>
                      <a:r>
                        <a:rPr sz="1800" spc="-20" dirty="0">
                          <a:solidFill>
                            <a:srgbClr val="001F5F"/>
                          </a:solidFill>
                          <a:latin typeface="Trebuchet MS"/>
                          <a:cs typeface="Trebuchet MS"/>
                        </a:rPr>
                        <a:t> </a:t>
                      </a:r>
                      <a:r>
                        <a:rPr sz="1800" spc="90" dirty="0">
                          <a:solidFill>
                            <a:srgbClr val="001F5F"/>
                          </a:solidFill>
                          <a:latin typeface="Trebuchet MS"/>
                          <a:cs typeface="Trebuchet MS"/>
                        </a:rPr>
                        <a:t>is </a:t>
                      </a:r>
                      <a:r>
                        <a:rPr sz="1800" spc="-525" dirty="0">
                          <a:solidFill>
                            <a:srgbClr val="001F5F"/>
                          </a:solidFill>
                          <a:latin typeface="Trebuchet MS"/>
                          <a:cs typeface="Trebuchet MS"/>
                        </a:rPr>
                        <a:t> </a:t>
                      </a:r>
                      <a:r>
                        <a:rPr sz="1800" spc="95" dirty="0">
                          <a:solidFill>
                            <a:srgbClr val="001F5F"/>
                          </a:solidFill>
                          <a:latin typeface="Trebuchet MS"/>
                          <a:cs typeface="Trebuchet MS"/>
                        </a:rPr>
                        <a:t>sequential </a:t>
                      </a:r>
                      <a:r>
                        <a:rPr sz="1800" spc="145" dirty="0">
                          <a:solidFill>
                            <a:srgbClr val="001F5F"/>
                          </a:solidFill>
                          <a:latin typeface="Trebuchet MS"/>
                          <a:cs typeface="Trebuchet MS"/>
                        </a:rPr>
                        <a:t>and </a:t>
                      </a:r>
                      <a:r>
                        <a:rPr sz="1800" spc="150" dirty="0">
                          <a:solidFill>
                            <a:srgbClr val="001F5F"/>
                          </a:solidFill>
                          <a:latin typeface="Trebuchet MS"/>
                          <a:cs typeface="Trebuchet MS"/>
                        </a:rPr>
                        <a:t> </a:t>
                      </a:r>
                      <a:r>
                        <a:rPr sz="1800" spc="80" dirty="0">
                          <a:solidFill>
                            <a:srgbClr val="001F5F"/>
                          </a:solidFill>
                          <a:latin typeface="Trebuchet MS"/>
                          <a:cs typeface="Trebuchet MS"/>
                        </a:rPr>
                        <a:t>deterministic</a:t>
                      </a:r>
                      <a:endParaRPr sz="1800" dirty="0">
                        <a:latin typeface="Trebuchet MS"/>
                        <a:cs typeface="Trebuchet MS"/>
                      </a:endParaRPr>
                    </a:p>
                  </a:txBody>
                  <a:tcPr marL="0" marR="0" marT="45085" marB="0">
                    <a:lnL w="6350">
                      <a:solidFill>
                        <a:srgbClr val="FFFFFF"/>
                      </a:solidFill>
                      <a:prstDash val="solid"/>
                    </a:lnL>
                    <a:lnR w="6350">
                      <a:solidFill>
                        <a:srgbClr val="FFFFFF"/>
                      </a:solidFill>
                      <a:prstDash val="solid"/>
                    </a:lnR>
                    <a:lnT w="19050">
                      <a:solidFill>
                        <a:srgbClr val="FFFFFF"/>
                      </a:solidFill>
                      <a:prstDash val="solid"/>
                    </a:lnT>
                    <a:solidFill>
                      <a:srgbClr val="CFD7E7"/>
                    </a:solidFill>
                  </a:tcPr>
                </a:tc>
                <a:tc>
                  <a:txBody>
                    <a:bodyPr/>
                    <a:lstStyle/>
                    <a:p>
                      <a:pPr marL="88900" marR="170180">
                        <a:lnSpc>
                          <a:spcPct val="100000"/>
                        </a:lnSpc>
                        <a:spcBef>
                          <a:spcPts val="355"/>
                        </a:spcBef>
                      </a:pPr>
                      <a:r>
                        <a:rPr sz="1800" spc="105" dirty="0">
                          <a:solidFill>
                            <a:srgbClr val="001F5F"/>
                          </a:solidFill>
                          <a:latin typeface="Trebuchet MS"/>
                          <a:cs typeface="Trebuchet MS"/>
                        </a:rPr>
                        <a:t>Computational</a:t>
                      </a:r>
                      <a:r>
                        <a:rPr sz="1800" spc="20" dirty="0">
                          <a:solidFill>
                            <a:srgbClr val="001F5F"/>
                          </a:solidFill>
                          <a:latin typeface="Trebuchet MS"/>
                          <a:cs typeface="Trebuchet MS"/>
                        </a:rPr>
                        <a:t> </a:t>
                      </a:r>
                      <a:r>
                        <a:rPr sz="1800" spc="130" dirty="0">
                          <a:solidFill>
                            <a:srgbClr val="001F5F"/>
                          </a:solidFill>
                          <a:latin typeface="Trebuchet MS"/>
                          <a:cs typeface="Trebuchet MS"/>
                        </a:rPr>
                        <a:t>process</a:t>
                      </a:r>
                      <a:r>
                        <a:rPr sz="1800" spc="20" dirty="0">
                          <a:solidFill>
                            <a:srgbClr val="001F5F"/>
                          </a:solidFill>
                          <a:latin typeface="Trebuchet MS"/>
                          <a:cs typeface="Trebuchet MS"/>
                        </a:rPr>
                        <a:t> </a:t>
                      </a:r>
                      <a:r>
                        <a:rPr sz="1800" spc="95" dirty="0">
                          <a:solidFill>
                            <a:srgbClr val="001F5F"/>
                          </a:solidFill>
                          <a:latin typeface="Trebuchet MS"/>
                          <a:cs typeface="Trebuchet MS"/>
                        </a:rPr>
                        <a:t>is</a:t>
                      </a:r>
                      <a:r>
                        <a:rPr sz="1800" spc="20" dirty="0">
                          <a:solidFill>
                            <a:srgbClr val="001F5F"/>
                          </a:solidFill>
                          <a:latin typeface="Trebuchet MS"/>
                          <a:cs typeface="Trebuchet MS"/>
                        </a:rPr>
                        <a:t> </a:t>
                      </a:r>
                      <a:r>
                        <a:rPr sz="1800" spc="90" dirty="0">
                          <a:solidFill>
                            <a:srgbClr val="001F5F"/>
                          </a:solidFill>
                          <a:latin typeface="Trebuchet MS"/>
                          <a:cs typeface="Trebuchet MS"/>
                        </a:rPr>
                        <a:t>not</a:t>
                      </a:r>
                      <a:r>
                        <a:rPr sz="1800" spc="15" dirty="0">
                          <a:solidFill>
                            <a:srgbClr val="001F5F"/>
                          </a:solidFill>
                          <a:latin typeface="Trebuchet MS"/>
                          <a:cs typeface="Trebuchet MS"/>
                        </a:rPr>
                        <a:t> </a:t>
                      </a:r>
                      <a:r>
                        <a:rPr sz="1800" spc="95" dirty="0">
                          <a:solidFill>
                            <a:srgbClr val="001F5F"/>
                          </a:solidFill>
                          <a:latin typeface="Trebuchet MS"/>
                          <a:cs typeface="Trebuchet MS"/>
                        </a:rPr>
                        <a:t>sequential</a:t>
                      </a:r>
                      <a:r>
                        <a:rPr sz="1800" spc="15" dirty="0">
                          <a:solidFill>
                            <a:srgbClr val="001F5F"/>
                          </a:solidFill>
                          <a:latin typeface="Trebuchet MS"/>
                          <a:cs typeface="Trebuchet MS"/>
                        </a:rPr>
                        <a:t> </a:t>
                      </a:r>
                      <a:r>
                        <a:rPr sz="1800" spc="145" dirty="0">
                          <a:solidFill>
                            <a:srgbClr val="001F5F"/>
                          </a:solidFill>
                          <a:latin typeface="Trebuchet MS"/>
                          <a:cs typeface="Trebuchet MS"/>
                        </a:rPr>
                        <a:t>and </a:t>
                      </a:r>
                      <a:r>
                        <a:rPr sz="1800" spc="-525" dirty="0">
                          <a:solidFill>
                            <a:srgbClr val="001F5F"/>
                          </a:solidFill>
                          <a:latin typeface="Trebuchet MS"/>
                          <a:cs typeface="Trebuchet MS"/>
                        </a:rPr>
                        <a:t> </a:t>
                      </a:r>
                      <a:r>
                        <a:rPr sz="1800" spc="105" dirty="0">
                          <a:solidFill>
                            <a:srgbClr val="001F5F"/>
                          </a:solidFill>
                          <a:latin typeface="Trebuchet MS"/>
                          <a:cs typeface="Trebuchet MS"/>
                        </a:rPr>
                        <a:t>necessarily</a:t>
                      </a:r>
                      <a:r>
                        <a:rPr sz="1800" spc="25" dirty="0">
                          <a:solidFill>
                            <a:srgbClr val="001F5F"/>
                          </a:solidFill>
                          <a:latin typeface="Trebuchet MS"/>
                          <a:cs typeface="Trebuchet MS"/>
                        </a:rPr>
                        <a:t> </a:t>
                      </a:r>
                      <a:r>
                        <a:rPr sz="1800" spc="80" dirty="0">
                          <a:solidFill>
                            <a:srgbClr val="001F5F"/>
                          </a:solidFill>
                          <a:latin typeface="Trebuchet MS"/>
                          <a:cs typeface="Trebuchet MS"/>
                        </a:rPr>
                        <a:t>deterministic</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lnT w="19050">
                      <a:solidFill>
                        <a:srgbClr val="FFFFFF"/>
                      </a:solidFill>
                      <a:prstDash val="solid"/>
                    </a:lnT>
                    <a:solidFill>
                      <a:srgbClr val="CFD7E7"/>
                    </a:solidFill>
                  </a:tcPr>
                </a:tc>
                <a:extLst>
                  <a:ext uri="{0D108BD9-81ED-4DB2-BD59-A6C34878D82A}">
                    <a16:rowId xmlns:a16="http://schemas.microsoft.com/office/drawing/2014/main" val="10001"/>
                  </a:ext>
                </a:extLst>
              </a:tr>
              <a:tr h="914400">
                <a:tc>
                  <a:txBody>
                    <a:bodyPr/>
                    <a:lstStyle/>
                    <a:p>
                      <a:pPr marL="89535" marR="318770">
                        <a:lnSpc>
                          <a:spcPct val="100000"/>
                        </a:lnSpc>
                        <a:spcBef>
                          <a:spcPts val="355"/>
                        </a:spcBef>
                      </a:pPr>
                      <a:r>
                        <a:rPr sz="1800" spc="165" dirty="0">
                          <a:solidFill>
                            <a:srgbClr val="001F5F"/>
                          </a:solidFill>
                          <a:latin typeface="Trebuchet MS"/>
                          <a:cs typeface="Trebuchet MS"/>
                        </a:rPr>
                        <a:t>A</a:t>
                      </a:r>
                      <a:r>
                        <a:rPr sz="1800" spc="30" dirty="0">
                          <a:solidFill>
                            <a:srgbClr val="001F5F"/>
                          </a:solidFill>
                          <a:latin typeface="Trebuchet MS"/>
                          <a:cs typeface="Trebuchet MS"/>
                        </a:rPr>
                        <a:t> </a:t>
                      </a:r>
                      <a:r>
                        <a:rPr sz="1800" spc="105" dirty="0">
                          <a:solidFill>
                            <a:srgbClr val="001F5F"/>
                          </a:solidFill>
                          <a:latin typeface="Trebuchet MS"/>
                          <a:cs typeface="Trebuchet MS"/>
                        </a:rPr>
                        <a:t>single</a:t>
                      </a:r>
                      <a:r>
                        <a:rPr sz="1800" spc="25" dirty="0">
                          <a:solidFill>
                            <a:srgbClr val="001F5F"/>
                          </a:solidFill>
                          <a:latin typeface="Trebuchet MS"/>
                          <a:cs typeface="Trebuchet MS"/>
                        </a:rPr>
                        <a:t> </a:t>
                      </a:r>
                      <a:r>
                        <a:rPr sz="1800" spc="125" dirty="0">
                          <a:solidFill>
                            <a:srgbClr val="001F5F"/>
                          </a:solidFill>
                          <a:latin typeface="Trebuchet MS"/>
                          <a:cs typeface="Trebuchet MS"/>
                        </a:rPr>
                        <a:t>processing</a:t>
                      </a:r>
                      <a:r>
                        <a:rPr sz="1800" spc="20" dirty="0">
                          <a:solidFill>
                            <a:srgbClr val="001F5F"/>
                          </a:solidFill>
                          <a:latin typeface="Trebuchet MS"/>
                          <a:cs typeface="Trebuchet MS"/>
                        </a:rPr>
                        <a:t> </a:t>
                      </a:r>
                      <a:r>
                        <a:rPr sz="1800" spc="65" dirty="0">
                          <a:solidFill>
                            <a:srgbClr val="001F5F"/>
                          </a:solidFill>
                          <a:latin typeface="Trebuchet MS"/>
                          <a:cs typeface="Trebuchet MS"/>
                        </a:rPr>
                        <a:t>unit</a:t>
                      </a:r>
                      <a:r>
                        <a:rPr sz="1800" spc="25" dirty="0">
                          <a:solidFill>
                            <a:srgbClr val="001F5F"/>
                          </a:solidFill>
                          <a:latin typeface="Trebuchet MS"/>
                          <a:cs typeface="Trebuchet MS"/>
                        </a:rPr>
                        <a:t> </a:t>
                      </a:r>
                      <a:r>
                        <a:rPr sz="1800" spc="90" dirty="0">
                          <a:solidFill>
                            <a:srgbClr val="001F5F"/>
                          </a:solidFill>
                          <a:latin typeface="Trebuchet MS"/>
                          <a:cs typeface="Trebuchet MS"/>
                        </a:rPr>
                        <a:t>is </a:t>
                      </a:r>
                      <a:r>
                        <a:rPr sz="1800" spc="-525" dirty="0">
                          <a:solidFill>
                            <a:srgbClr val="001F5F"/>
                          </a:solidFill>
                          <a:latin typeface="Trebuchet MS"/>
                          <a:cs typeface="Trebuchet MS"/>
                        </a:rPr>
                        <a:t> </a:t>
                      </a:r>
                      <a:r>
                        <a:rPr sz="1800" spc="105" dirty="0">
                          <a:solidFill>
                            <a:srgbClr val="001F5F"/>
                          </a:solidFill>
                          <a:latin typeface="Trebuchet MS"/>
                          <a:cs typeface="Trebuchet MS"/>
                        </a:rPr>
                        <a:t>present-complex </a:t>
                      </a:r>
                      <a:r>
                        <a:rPr sz="1800" spc="70" dirty="0">
                          <a:solidFill>
                            <a:srgbClr val="001F5F"/>
                          </a:solidFill>
                          <a:latin typeface="Trebuchet MS"/>
                          <a:cs typeface="Trebuchet MS"/>
                        </a:rPr>
                        <a:t>central </a:t>
                      </a:r>
                      <a:r>
                        <a:rPr sz="1800" spc="75" dirty="0">
                          <a:solidFill>
                            <a:srgbClr val="001F5F"/>
                          </a:solidFill>
                          <a:latin typeface="Trebuchet MS"/>
                          <a:cs typeface="Trebuchet MS"/>
                        </a:rPr>
                        <a:t> </a:t>
                      </a:r>
                      <a:r>
                        <a:rPr sz="1800" spc="114" dirty="0">
                          <a:solidFill>
                            <a:srgbClr val="001F5F"/>
                          </a:solidFill>
                          <a:latin typeface="Trebuchet MS"/>
                          <a:cs typeface="Trebuchet MS"/>
                        </a:rPr>
                        <a:t>processor</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solidFill>
                      <a:srgbClr val="E8ECF3"/>
                    </a:solidFill>
                  </a:tcPr>
                </a:tc>
                <a:tc>
                  <a:txBody>
                    <a:bodyPr/>
                    <a:lstStyle/>
                    <a:p>
                      <a:pPr marL="88900" marR="287020" algn="just">
                        <a:lnSpc>
                          <a:spcPct val="100000"/>
                        </a:lnSpc>
                        <a:spcBef>
                          <a:spcPts val="355"/>
                        </a:spcBef>
                      </a:pPr>
                      <a:r>
                        <a:rPr sz="1800" spc="185" dirty="0">
                          <a:solidFill>
                            <a:srgbClr val="001F5F"/>
                          </a:solidFill>
                          <a:latin typeface="Trebuchet MS"/>
                          <a:cs typeface="Trebuchet MS"/>
                        </a:rPr>
                        <a:t>Many </a:t>
                      </a:r>
                      <a:r>
                        <a:rPr sz="1800" spc="110" dirty="0">
                          <a:solidFill>
                            <a:srgbClr val="001F5F"/>
                          </a:solidFill>
                          <a:latin typeface="Trebuchet MS"/>
                          <a:cs typeface="Trebuchet MS"/>
                        </a:rPr>
                        <a:t>simple </a:t>
                      </a:r>
                      <a:r>
                        <a:rPr sz="1800" spc="125" dirty="0">
                          <a:solidFill>
                            <a:srgbClr val="001F5F"/>
                          </a:solidFill>
                          <a:latin typeface="Trebuchet MS"/>
                          <a:cs typeface="Trebuchet MS"/>
                        </a:rPr>
                        <a:t>processing </a:t>
                      </a:r>
                      <a:r>
                        <a:rPr sz="1800" spc="65" dirty="0">
                          <a:solidFill>
                            <a:srgbClr val="001F5F"/>
                          </a:solidFill>
                          <a:latin typeface="Trebuchet MS"/>
                          <a:cs typeface="Trebuchet MS"/>
                        </a:rPr>
                        <a:t>unit-present. </a:t>
                      </a:r>
                      <a:r>
                        <a:rPr sz="1800" spc="125" dirty="0">
                          <a:solidFill>
                            <a:srgbClr val="001F5F"/>
                          </a:solidFill>
                          <a:latin typeface="Trebuchet MS"/>
                          <a:cs typeface="Trebuchet MS"/>
                        </a:rPr>
                        <a:t>They </a:t>
                      </a:r>
                      <a:r>
                        <a:rPr sz="1800" spc="-530" dirty="0">
                          <a:solidFill>
                            <a:srgbClr val="001F5F"/>
                          </a:solidFill>
                          <a:latin typeface="Trebuchet MS"/>
                          <a:cs typeface="Trebuchet MS"/>
                        </a:rPr>
                        <a:t> </a:t>
                      </a:r>
                      <a:r>
                        <a:rPr sz="1800" spc="105" dirty="0">
                          <a:solidFill>
                            <a:srgbClr val="001F5F"/>
                          </a:solidFill>
                          <a:latin typeface="Trebuchet MS"/>
                          <a:cs typeface="Trebuchet MS"/>
                        </a:rPr>
                        <a:t>only</a:t>
                      </a:r>
                      <a:r>
                        <a:rPr sz="1800" spc="25" dirty="0">
                          <a:solidFill>
                            <a:srgbClr val="001F5F"/>
                          </a:solidFill>
                          <a:latin typeface="Trebuchet MS"/>
                          <a:cs typeface="Trebuchet MS"/>
                        </a:rPr>
                        <a:t> </a:t>
                      </a:r>
                      <a:r>
                        <a:rPr sz="1800" spc="114" dirty="0">
                          <a:solidFill>
                            <a:srgbClr val="001F5F"/>
                          </a:solidFill>
                          <a:latin typeface="Trebuchet MS"/>
                          <a:cs typeface="Trebuchet MS"/>
                        </a:rPr>
                        <a:t>takes</a:t>
                      </a:r>
                      <a:r>
                        <a:rPr sz="1800" spc="20" dirty="0">
                          <a:solidFill>
                            <a:srgbClr val="001F5F"/>
                          </a:solidFill>
                          <a:latin typeface="Trebuchet MS"/>
                          <a:cs typeface="Trebuchet MS"/>
                        </a:rPr>
                        <a:t> </a:t>
                      </a:r>
                      <a:r>
                        <a:rPr sz="1800" spc="85" dirty="0">
                          <a:solidFill>
                            <a:srgbClr val="001F5F"/>
                          </a:solidFill>
                          <a:latin typeface="Trebuchet MS"/>
                          <a:cs typeface="Trebuchet MS"/>
                        </a:rPr>
                        <a:t>the</a:t>
                      </a:r>
                      <a:r>
                        <a:rPr sz="1800" spc="25" dirty="0">
                          <a:solidFill>
                            <a:srgbClr val="001F5F"/>
                          </a:solidFill>
                          <a:latin typeface="Trebuchet MS"/>
                          <a:cs typeface="Trebuchet MS"/>
                        </a:rPr>
                        <a:t> </a:t>
                      </a:r>
                      <a:r>
                        <a:rPr sz="1800" spc="105" dirty="0">
                          <a:solidFill>
                            <a:srgbClr val="001F5F"/>
                          </a:solidFill>
                          <a:latin typeface="Trebuchet MS"/>
                          <a:cs typeface="Trebuchet MS"/>
                        </a:rPr>
                        <a:t>weighted</a:t>
                      </a:r>
                      <a:r>
                        <a:rPr sz="1800" spc="20" dirty="0">
                          <a:solidFill>
                            <a:srgbClr val="001F5F"/>
                          </a:solidFill>
                          <a:latin typeface="Trebuchet MS"/>
                          <a:cs typeface="Trebuchet MS"/>
                        </a:rPr>
                        <a:t> </a:t>
                      </a:r>
                      <a:r>
                        <a:rPr sz="1800" spc="204" dirty="0">
                          <a:solidFill>
                            <a:srgbClr val="001F5F"/>
                          </a:solidFill>
                          <a:latin typeface="Trebuchet MS"/>
                          <a:cs typeface="Trebuchet MS"/>
                        </a:rPr>
                        <a:t>sum</a:t>
                      </a:r>
                      <a:r>
                        <a:rPr sz="1800" spc="20" dirty="0">
                          <a:solidFill>
                            <a:srgbClr val="001F5F"/>
                          </a:solidFill>
                          <a:latin typeface="Trebuchet MS"/>
                          <a:cs typeface="Trebuchet MS"/>
                        </a:rPr>
                        <a:t> </a:t>
                      </a:r>
                      <a:r>
                        <a:rPr sz="1800" spc="45" dirty="0">
                          <a:solidFill>
                            <a:srgbClr val="001F5F"/>
                          </a:solidFill>
                          <a:latin typeface="Trebuchet MS"/>
                          <a:cs typeface="Trebuchet MS"/>
                        </a:rPr>
                        <a:t>of</a:t>
                      </a:r>
                      <a:r>
                        <a:rPr sz="1800" spc="25" dirty="0">
                          <a:solidFill>
                            <a:srgbClr val="001F5F"/>
                          </a:solidFill>
                          <a:latin typeface="Trebuchet MS"/>
                          <a:cs typeface="Trebuchet MS"/>
                        </a:rPr>
                        <a:t> </a:t>
                      </a:r>
                      <a:r>
                        <a:rPr sz="1800" spc="55" dirty="0">
                          <a:solidFill>
                            <a:srgbClr val="001F5F"/>
                          </a:solidFill>
                          <a:latin typeface="Trebuchet MS"/>
                          <a:cs typeface="Trebuchet MS"/>
                        </a:rPr>
                        <a:t>their</a:t>
                      </a:r>
                      <a:r>
                        <a:rPr sz="1800" spc="35" dirty="0">
                          <a:solidFill>
                            <a:srgbClr val="001F5F"/>
                          </a:solidFill>
                          <a:latin typeface="Trebuchet MS"/>
                          <a:cs typeface="Trebuchet MS"/>
                        </a:rPr>
                        <a:t> </a:t>
                      </a:r>
                      <a:r>
                        <a:rPr sz="1800" spc="100" dirty="0">
                          <a:solidFill>
                            <a:srgbClr val="001F5F"/>
                          </a:solidFill>
                          <a:latin typeface="Trebuchet MS"/>
                          <a:cs typeface="Trebuchet MS"/>
                        </a:rPr>
                        <a:t>inputs </a:t>
                      </a:r>
                      <a:r>
                        <a:rPr sz="1800" spc="-530" dirty="0">
                          <a:solidFill>
                            <a:srgbClr val="001F5F"/>
                          </a:solidFill>
                          <a:latin typeface="Trebuchet MS"/>
                          <a:cs typeface="Trebuchet MS"/>
                        </a:rPr>
                        <a:t> </a:t>
                      </a:r>
                      <a:r>
                        <a:rPr sz="1800" spc="100" dirty="0">
                          <a:solidFill>
                            <a:srgbClr val="001F5F"/>
                          </a:solidFill>
                          <a:latin typeface="Trebuchet MS"/>
                          <a:cs typeface="Trebuchet MS"/>
                        </a:rPr>
                        <a:t>from</a:t>
                      </a:r>
                      <a:r>
                        <a:rPr sz="1800" spc="20" dirty="0">
                          <a:solidFill>
                            <a:srgbClr val="001F5F"/>
                          </a:solidFill>
                          <a:latin typeface="Trebuchet MS"/>
                          <a:cs typeface="Trebuchet MS"/>
                        </a:rPr>
                        <a:t> </a:t>
                      </a:r>
                      <a:r>
                        <a:rPr sz="1800" spc="80" dirty="0">
                          <a:solidFill>
                            <a:srgbClr val="001F5F"/>
                          </a:solidFill>
                          <a:latin typeface="Trebuchet MS"/>
                          <a:cs typeface="Trebuchet MS"/>
                        </a:rPr>
                        <a:t>other</a:t>
                      </a:r>
                      <a:r>
                        <a:rPr sz="1800" spc="605" dirty="0">
                          <a:solidFill>
                            <a:srgbClr val="001F5F"/>
                          </a:solidFill>
                          <a:latin typeface="Trebuchet MS"/>
                          <a:cs typeface="Trebuchet MS"/>
                        </a:rPr>
                        <a:t> </a:t>
                      </a:r>
                      <a:r>
                        <a:rPr sz="1800" spc="105" dirty="0">
                          <a:solidFill>
                            <a:srgbClr val="001F5F"/>
                          </a:solidFill>
                          <a:latin typeface="Trebuchet MS"/>
                          <a:cs typeface="Trebuchet MS"/>
                        </a:rPr>
                        <a:t>processors.</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solidFill>
                      <a:srgbClr val="E8ECF3"/>
                    </a:solidFill>
                  </a:tcPr>
                </a:tc>
                <a:extLst>
                  <a:ext uri="{0D108BD9-81ED-4DB2-BD59-A6C34878D82A}">
                    <a16:rowId xmlns:a16="http://schemas.microsoft.com/office/drawing/2014/main" val="10002"/>
                  </a:ext>
                </a:extLst>
              </a:tr>
              <a:tr h="1188720">
                <a:tc>
                  <a:txBody>
                    <a:bodyPr/>
                    <a:lstStyle/>
                    <a:p>
                      <a:pPr marL="89535" marR="519430">
                        <a:lnSpc>
                          <a:spcPct val="100000"/>
                        </a:lnSpc>
                        <a:spcBef>
                          <a:spcPts val="360"/>
                        </a:spcBef>
                      </a:pPr>
                      <a:r>
                        <a:rPr sz="1800" spc="150" dirty="0">
                          <a:solidFill>
                            <a:srgbClr val="001F5F"/>
                          </a:solidFill>
                          <a:latin typeface="Trebuchet MS"/>
                          <a:cs typeface="Trebuchet MS"/>
                        </a:rPr>
                        <a:t>Respond </a:t>
                      </a:r>
                      <a:r>
                        <a:rPr sz="1800" spc="60" dirty="0">
                          <a:solidFill>
                            <a:srgbClr val="001F5F"/>
                          </a:solidFill>
                          <a:latin typeface="Trebuchet MS"/>
                          <a:cs typeface="Trebuchet MS"/>
                        </a:rPr>
                        <a:t>to </a:t>
                      </a:r>
                      <a:r>
                        <a:rPr sz="1800" spc="155" dirty="0">
                          <a:solidFill>
                            <a:srgbClr val="001F5F"/>
                          </a:solidFill>
                          <a:latin typeface="Trebuchet MS"/>
                          <a:cs typeface="Trebuchet MS"/>
                        </a:rPr>
                        <a:t>any </a:t>
                      </a:r>
                      <a:r>
                        <a:rPr sz="1800" spc="160" dirty="0">
                          <a:solidFill>
                            <a:srgbClr val="001F5F"/>
                          </a:solidFill>
                          <a:latin typeface="Trebuchet MS"/>
                          <a:cs typeface="Trebuchet MS"/>
                        </a:rPr>
                        <a:t> </a:t>
                      </a:r>
                      <a:r>
                        <a:rPr sz="1800" spc="145" dirty="0">
                          <a:solidFill>
                            <a:srgbClr val="001F5F"/>
                          </a:solidFill>
                          <a:latin typeface="Trebuchet MS"/>
                          <a:cs typeface="Trebuchet MS"/>
                        </a:rPr>
                        <a:t>programmed</a:t>
                      </a:r>
                      <a:r>
                        <a:rPr sz="1800" dirty="0">
                          <a:solidFill>
                            <a:srgbClr val="001F5F"/>
                          </a:solidFill>
                          <a:latin typeface="Trebuchet MS"/>
                          <a:cs typeface="Trebuchet MS"/>
                        </a:rPr>
                        <a:t> </a:t>
                      </a:r>
                      <a:r>
                        <a:rPr sz="1800" spc="75" dirty="0">
                          <a:solidFill>
                            <a:srgbClr val="001F5F"/>
                          </a:solidFill>
                          <a:latin typeface="Trebuchet MS"/>
                          <a:cs typeface="Trebuchet MS"/>
                        </a:rPr>
                        <a:t>instruction</a:t>
                      </a:r>
                      <a:endParaRPr sz="1800">
                        <a:latin typeface="Trebuchet MS"/>
                        <a:cs typeface="Trebuchet MS"/>
                      </a:endParaRPr>
                    </a:p>
                  </a:txBody>
                  <a:tcPr marL="0" marR="0" marB="0">
                    <a:lnL w="6350">
                      <a:solidFill>
                        <a:srgbClr val="FFFFFF"/>
                      </a:solidFill>
                      <a:prstDash val="solid"/>
                    </a:lnL>
                    <a:lnR w="6350">
                      <a:solidFill>
                        <a:srgbClr val="FFFFFF"/>
                      </a:solidFill>
                      <a:prstDash val="solid"/>
                    </a:lnR>
                    <a:solidFill>
                      <a:srgbClr val="CFD7E7"/>
                    </a:solidFill>
                  </a:tcPr>
                </a:tc>
                <a:tc>
                  <a:txBody>
                    <a:bodyPr/>
                    <a:lstStyle/>
                    <a:p>
                      <a:pPr marL="88900" marR="236854">
                        <a:lnSpc>
                          <a:spcPct val="100000"/>
                        </a:lnSpc>
                        <a:spcBef>
                          <a:spcPts val="360"/>
                        </a:spcBef>
                        <a:tabLst>
                          <a:tab pos="3917315" algn="l"/>
                        </a:tabLst>
                      </a:pPr>
                      <a:r>
                        <a:rPr sz="1800" spc="210" dirty="0">
                          <a:solidFill>
                            <a:srgbClr val="001F5F"/>
                          </a:solidFill>
                          <a:latin typeface="Trebuchet MS"/>
                          <a:cs typeface="Trebuchet MS"/>
                        </a:rPr>
                        <a:t>Do</a:t>
                      </a:r>
                      <a:r>
                        <a:rPr sz="1800" spc="25" dirty="0">
                          <a:solidFill>
                            <a:srgbClr val="001F5F"/>
                          </a:solidFill>
                          <a:latin typeface="Trebuchet MS"/>
                          <a:cs typeface="Trebuchet MS"/>
                        </a:rPr>
                        <a:t> </a:t>
                      </a:r>
                      <a:r>
                        <a:rPr sz="1800" spc="90" dirty="0">
                          <a:solidFill>
                            <a:srgbClr val="001F5F"/>
                          </a:solidFill>
                          <a:latin typeface="Trebuchet MS"/>
                          <a:cs typeface="Trebuchet MS"/>
                        </a:rPr>
                        <a:t>not</a:t>
                      </a:r>
                      <a:r>
                        <a:rPr sz="1800" spc="30" dirty="0">
                          <a:solidFill>
                            <a:srgbClr val="001F5F"/>
                          </a:solidFill>
                          <a:latin typeface="Trebuchet MS"/>
                          <a:cs typeface="Trebuchet MS"/>
                        </a:rPr>
                        <a:t> </a:t>
                      </a:r>
                      <a:r>
                        <a:rPr sz="1800" spc="130" dirty="0">
                          <a:solidFill>
                            <a:srgbClr val="001F5F"/>
                          </a:solidFill>
                          <a:latin typeface="Trebuchet MS"/>
                          <a:cs typeface="Trebuchet MS"/>
                        </a:rPr>
                        <a:t>respond</a:t>
                      </a:r>
                      <a:r>
                        <a:rPr sz="1800" spc="25" dirty="0">
                          <a:solidFill>
                            <a:srgbClr val="001F5F"/>
                          </a:solidFill>
                          <a:latin typeface="Trebuchet MS"/>
                          <a:cs typeface="Trebuchet MS"/>
                        </a:rPr>
                        <a:t> </a:t>
                      </a:r>
                      <a:r>
                        <a:rPr sz="1800" spc="60" dirty="0">
                          <a:solidFill>
                            <a:srgbClr val="001F5F"/>
                          </a:solidFill>
                          <a:latin typeface="Trebuchet MS"/>
                          <a:cs typeface="Trebuchet MS"/>
                        </a:rPr>
                        <a:t>to</a:t>
                      </a:r>
                      <a:r>
                        <a:rPr sz="1800" spc="40" dirty="0">
                          <a:solidFill>
                            <a:srgbClr val="001F5F"/>
                          </a:solidFill>
                          <a:latin typeface="Trebuchet MS"/>
                          <a:cs typeface="Trebuchet MS"/>
                        </a:rPr>
                        <a:t> </a:t>
                      </a:r>
                      <a:r>
                        <a:rPr sz="1800" spc="145" dirty="0">
                          <a:solidFill>
                            <a:srgbClr val="001F5F"/>
                          </a:solidFill>
                          <a:latin typeface="Trebuchet MS"/>
                          <a:cs typeface="Trebuchet MS"/>
                        </a:rPr>
                        <a:t>programmed</a:t>
                      </a:r>
                      <a:r>
                        <a:rPr sz="1800" spc="30" dirty="0">
                          <a:solidFill>
                            <a:srgbClr val="001F5F"/>
                          </a:solidFill>
                          <a:latin typeface="Trebuchet MS"/>
                          <a:cs typeface="Trebuchet MS"/>
                        </a:rPr>
                        <a:t> </a:t>
                      </a:r>
                      <a:r>
                        <a:rPr sz="1800" spc="60" dirty="0">
                          <a:solidFill>
                            <a:srgbClr val="001F5F"/>
                          </a:solidFill>
                          <a:latin typeface="Trebuchet MS"/>
                          <a:cs typeface="Trebuchet MS"/>
                        </a:rPr>
                        <a:t>instruction. </a:t>
                      </a:r>
                      <a:r>
                        <a:rPr sz="1800" spc="-530" dirty="0">
                          <a:solidFill>
                            <a:srgbClr val="001F5F"/>
                          </a:solidFill>
                          <a:latin typeface="Trebuchet MS"/>
                          <a:cs typeface="Trebuchet MS"/>
                        </a:rPr>
                        <a:t> </a:t>
                      </a:r>
                      <a:r>
                        <a:rPr sz="1800" spc="114" dirty="0">
                          <a:solidFill>
                            <a:srgbClr val="001F5F"/>
                          </a:solidFill>
                          <a:latin typeface="Trebuchet MS"/>
                          <a:cs typeface="Trebuchet MS"/>
                        </a:rPr>
                        <a:t>But</a:t>
                      </a:r>
                      <a:r>
                        <a:rPr sz="1800" spc="20" dirty="0">
                          <a:solidFill>
                            <a:srgbClr val="001F5F"/>
                          </a:solidFill>
                          <a:latin typeface="Trebuchet MS"/>
                          <a:cs typeface="Trebuchet MS"/>
                        </a:rPr>
                        <a:t> </a:t>
                      </a:r>
                      <a:r>
                        <a:rPr sz="1800" spc="130" dirty="0">
                          <a:solidFill>
                            <a:srgbClr val="001F5F"/>
                          </a:solidFill>
                          <a:latin typeface="Trebuchet MS"/>
                          <a:cs typeface="Trebuchet MS"/>
                        </a:rPr>
                        <a:t>respond</a:t>
                      </a:r>
                      <a:r>
                        <a:rPr sz="1800" spc="25" dirty="0">
                          <a:solidFill>
                            <a:srgbClr val="001F5F"/>
                          </a:solidFill>
                          <a:latin typeface="Trebuchet MS"/>
                          <a:cs typeface="Trebuchet MS"/>
                        </a:rPr>
                        <a:t> </a:t>
                      </a:r>
                      <a:r>
                        <a:rPr sz="1800" spc="65" dirty="0">
                          <a:solidFill>
                            <a:srgbClr val="001F5F"/>
                          </a:solidFill>
                          <a:latin typeface="Trebuchet MS"/>
                          <a:cs typeface="Trebuchet MS"/>
                        </a:rPr>
                        <a:t>in</a:t>
                      </a:r>
                      <a:r>
                        <a:rPr sz="1800" spc="25" dirty="0">
                          <a:solidFill>
                            <a:srgbClr val="001F5F"/>
                          </a:solidFill>
                          <a:latin typeface="Trebuchet MS"/>
                          <a:cs typeface="Trebuchet MS"/>
                        </a:rPr>
                        <a:t> </a:t>
                      </a:r>
                      <a:r>
                        <a:rPr sz="1800" spc="60" dirty="0">
                          <a:solidFill>
                            <a:srgbClr val="001F5F"/>
                          </a:solidFill>
                          <a:latin typeface="Trebuchet MS"/>
                          <a:cs typeface="Trebuchet MS"/>
                        </a:rPr>
                        <a:t>parallel</a:t>
                      </a:r>
                      <a:r>
                        <a:rPr sz="1800" spc="30" dirty="0">
                          <a:solidFill>
                            <a:srgbClr val="001F5F"/>
                          </a:solidFill>
                          <a:latin typeface="Trebuchet MS"/>
                          <a:cs typeface="Trebuchet MS"/>
                        </a:rPr>
                        <a:t> </a:t>
                      </a:r>
                      <a:r>
                        <a:rPr sz="1800" spc="145" dirty="0">
                          <a:solidFill>
                            <a:srgbClr val="001F5F"/>
                          </a:solidFill>
                          <a:latin typeface="Trebuchet MS"/>
                          <a:cs typeface="Trebuchet MS"/>
                        </a:rPr>
                        <a:t>such</a:t>
                      </a:r>
                      <a:r>
                        <a:rPr sz="1800" spc="20" dirty="0">
                          <a:solidFill>
                            <a:srgbClr val="001F5F"/>
                          </a:solidFill>
                          <a:latin typeface="Trebuchet MS"/>
                          <a:cs typeface="Trebuchet MS"/>
                        </a:rPr>
                        <a:t> </a:t>
                      </a:r>
                      <a:r>
                        <a:rPr sz="1800" spc="180" dirty="0">
                          <a:solidFill>
                            <a:srgbClr val="001F5F"/>
                          </a:solidFill>
                          <a:latin typeface="Trebuchet MS"/>
                          <a:cs typeface="Trebuchet MS"/>
                        </a:rPr>
                        <a:t>as</a:t>
                      </a:r>
                      <a:r>
                        <a:rPr sz="1800" spc="25" dirty="0">
                          <a:solidFill>
                            <a:srgbClr val="001F5F"/>
                          </a:solidFill>
                          <a:latin typeface="Trebuchet MS"/>
                          <a:cs typeface="Trebuchet MS"/>
                        </a:rPr>
                        <a:t> </a:t>
                      </a:r>
                      <a:r>
                        <a:rPr sz="1800" spc="105" dirty="0">
                          <a:solidFill>
                            <a:srgbClr val="001F5F"/>
                          </a:solidFill>
                          <a:latin typeface="Trebuchet MS"/>
                          <a:cs typeface="Trebuchet MS"/>
                        </a:rPr>
                        <a:t>simulated</a:t>
                      </a:r>
                      <a:r>
                        <a:rPr sz="1800" spc="25" dirty="0">
                          <a:solidFill>
                            <a:srgbClr val="001F5F"/>
                          </a:solidFill>
                          <a:latin typeface="Trebuchet MS"/>
                          <a:cs typeface="Trebuchet MS"/>
                        </a:rPr>
                        <a:t> </a:t>
                      </a:r>
                      <a:r>
                        <a:rPr sz="1800" spc="80" dirty="0">
                          <a:solidFill>
                            <a:srgbClr val="001F5F"/>
                          </a:solidFill>
                          <a:latin typeface="Trebuchet MS"/>
                          <a:cs typeface="Trebuchet MS"/>
                        </a:rPr>
                        <a:t>or </a:t>
                      </a:r>
                      <a:r>
                        <a:rPr sz="1800" spc="-530" dirty="0">
                          <a:solidFill>
                            <a:srgbClr val="001F5F"/>
                          </a:solidFill>
                          <a:latin typeface="Trebuchet MS"/>
                          <a:cs typeface="Trebuchet MS"/>
                        </a:rPr>
                        <a:t> </a:t>
                      </a:r>
                      <a:r>
                        <a:rPr sz="1800" spc="80" dirty="0">
                          <a:solidFill>
                            <a:srgbClr val="001F5F"/>
                          </a:solidFill>
                          <a:latin typeface="Trebuchet MS"/>
                          <a:cs typeface="Trebuchet MS"/>
                        </a:rPr>
                        <a:t>actual</a:t>
                      </a:r>
                      <a:r>
                        <a:rPr sz="1800" spc="45" dirty="0">
                          <a:solidFill>
                            <a:srgbClr val="001F5F"/>
                          </a:solidFill>
                          <a:latin typeface="Trebuchet MS"/>
                          <a:cs typeface="Trebuchet MS"/>
                        </a:rPr>
                        <a:t> </a:t>
                      </a:r>
                      <a:r>
                        <a:rPr sz="1800" spc="140" dirty="0">
                          <a:solidFill>
                            <a:srgbClr val="001F5F"/>
                          </a:solidFill>
                          <a:latin typeface="Trebuchet MS"/>
                          <a:cs typeface="Trebuchet MS"/>
                        </a:rPr>
                        <a:t>responses</a:t>
                      </a:r>
                      <a:r>
                        <a:rPr sz="1800" spc="35" dirty="0">
                          <a:solidFill>
                            <a:srgbClr val="001F5F"/>
                          </a:solidFill>
                          <a:latin typeface="Trebuchet MS"/>
                          <a:cs typeface="Trebuchet MS"/>
                        </a:rPr>
                        <a:t> </a:t>
                      </a:r>
                      <a:r>
                        <a:rPr sz="1800" spc="45" dirty="0">
                          <a:solidFill>
                            <a:srgbClr val="001F5F"/>
                          </a:solidFill>
                          <a:latin typeface="Trebuchet MS"/>
                          <a:cs typeface="Trebuchet MS"/>
                        </a:rPr>
                        <a:t>for</a:t>
                      </a:r>
                      <a:r>
                        <a:rPr sz="1800" spc="50" dirty="0">
                          <a:solidFill>
                            <a:srgbClr val="001F5F"/>
                          </a:solidFill>
                          <a:latin typeface="Trebuchet MS"/>
                          <a:cs typeface="Trebuchet MS"/>
                        </a:rPr>
                        <a:t> </a:t>
                      </a:r>
                      <a:r>
                        <a:rPr sz="1800" spc="85" dirty="0">
                          <a:solidFill>
                            <a:srgbClr val="001F5F"/>
                          </a:solidFill>
                          <a:latin typeface="Trebuchet MS"/>
                          <a:cs typeface="Trebuchet MS"/>
                        </a:rPr>
                        <a:t>the</a:t>
                      </a:r>
                      <a:r>
                        <a:rPr sz="1800" spc="40" dirty="0">
                          <a:solidFill>
                            <a:srgbClr val="001F5F"/>
                          </a:solidFill>
                          <a:latin typeface="Trebuchet MS"/>
                          <a:cs typeface="Trebuchet MS"/>
                        </a:rPr>
                        <a:t> </a:t>
                      </a:r>
                      <a:r>
                        <a:rPr sz="1800" spc="80" dirty="0">
                          <a:solidFill>
                            <a:srgbClr val="001F5F"/>
                          </a:solidFill>
                          <a:latin typeface="Trebuchet MS"/>
                          <a:cs typeface="Trebuchet MS"/>
                        </a:rPr>
                        <a:t>pattern	</a:t>
                      </a:r>
                      <a:r>
                        <a:rPr sz="1800" spc="50" dirty="0">
                          <a:solidFill>
                            <a:srgbClr val="001F5F"/>
                          </a:solidFill>
                          <a:latin typeface="Trebuchet MS"/>
                          <a:cs typeface="Trebuchet MS"/>
                        </a:rPr>
                        <a:t>of </a:t>
                      </a:r>
                      <a:r>
                        <a:rPr sz="1800" spc="100" dirty="0">
                          <a:solidFill>
                            <a:srgbClr val="001F5F"/>
                          </a:solidFill>
                          <a:latin typeface="Trebuchet MS"/>
                          <a:cs typeface="Trebuchet MS"/>
                        </a:rPr>
                        <a:t>inputs </a:t>
                      </a:r>
                      <a:r>
                        <a:rPr sz="1800" spc="105" dirty="0">
                          <a:solidFill>
                            <a:srgbClr val="001F5F"/>
                          </a:solidFill>
                          <a:latin typeface="Trebuchet MS"/>
                          <a:cs typeface="Trebuchet MS"/>
                        </a:rPr>
                        <a:t> present</a:t>
                      </a:r>
                      <a:r>
                        <a:rPr sz="1800" spc="25" dirty="0">
                          <a:solidFill>
                            <a:srgbClr val="001F5F"/>
                          </a:solidFill>
                          <a:latin typeface="Trebuchet MS"/>
                          <a:cs typeface="Trebuchet MS"/>
                        </a:rPr>
                        <a:t> </a:t>
                      </a:r>
                      <a:r>
                        <a:rPr sz="1800" spc="60" dirty="0">
                          <a:solidFill>
                            <a:srgbClr val="001F5F"/>
                          </a:solidFill>
                          <a:latin typeface="Trebuchet MS"/>
                          <a:cs typeface="Trebuchet MS"/>
                        </a:rPr>
                        <a:t>to</a:t>
                      </a:r>
                      <a:r>
                        <a:rPr sz="1800" spc="25" dirty="0">
                          <a:solidFill>
                            <a:srgbClr val="001F5F"/>
                          </a:solidFill>
                          <a:latin typeface="Trebuchet MS"/>
                          <a:cs typeface="Trebuchet MS"/>
                        </a:rPr>
                        <a:t> </a:t>
                      </a:r>
                      <a:r>
                        <a:rPr sz="1800" spc="-40" dirty="0">
                          <a:solidFill>
                            <a:srgbClr val="001F5F"/>
                          </a:solidFill>
                          <a:latin typeface="Trebuchet MS"/>
                          <a:cs typeface="Trebuchet MS"/>
                        </a:rPr>
                        <a:t>it.</a:t>
                      </a:r>
                      <a:endParaRPr sz="1800">
                        <a:latin typeface="Trebuchet MS"/>
                        <a:cs typeface="Trebuchet MS"/>
                      </a:endParaRPr>
                    </a:p>
                  </a:txBody>
                  <a:tcPr marL="0" marR="0" marB="0">
                    <a:lnL w="6350">
                      <a:solidFill>
                        <a:srgbClr val="FFFFFF"/>
                      </a:solidFill>
                      <a:prstDash val="solid"/>
                    </a:lnL>
                    <a:lnR w="6350">
                      <a:solidFill>
                        <a:srgbClr val="FFFFFF"/>
                      </a:solidFill>
                      <a:prstDash val="solid"/>
                    </a:lnR>
                    <a:solidFill>
                      <a:srgbClr val="CFD7E7"/>
                    </a:solidFill>
                  </a:tcPr>
                </a:tc>
                <a:extLst>
                  <a:ext uri="{0D108BD9-81ED-4DB2-BD59-A6C34878D82A}">
                    <a16:rowId xmlns:a16="http://schemas.microsoft.com/office/drawing/2014/main" val="10003"/>
                  </a:ext>
                </a:extLst>
              </a:tr>
              <a:tr h="914400">
                <a:tc>
                  <a:txBody>
                    <a:bodyPr/>
                    <a:lstStyle/>
                    <a:p>
                      <a:pPr marL="89535" marR="645160">
                        <a:lnSpc>
                          <a:spcPct val="100000"/>
                        </a:lnSpc>
                        <a:spcBef>
                          <a:spcPts val="360"/>
                        </a:spcBef>
                      </a:pPr>
                      <a:r>
                        <a:rPr sz="1800" spc="120" dirty="0">
                          <a:solidFill>
                            <a:srgbClr val="001F5F"/>
                          </a:solidFill>
                          <a:latin typeface="Trebuchet MS"/>
                          <a:cs typeface="Trebuchet MS"/>
                        </a:rPr>
                        <a:t>Separate</a:t>
                      </a:r>
                      <a:r>
                        <a:rPr sz="1800" spc="-10" dirty="0">
                          <a:solidFill>
                            <a:srgbClr val="001F5F"/>
                          </a:solidFill>
                          <a:latin typeface="Trebuchet MS"/>
                          <a:cs typeface="Trebuchet MS"/>
                        </a:rPr>
                        <a:t> </a:t>
                      </a:r>
                      <a:r>
                        <a:rPr sz="1800" spc="145" dirty="0">
                          <a:solidFill>
                            <a:srgbClr val="001F5F"/>
                          </a:solidFill>
                          <a:latin typeface="Trebuchet MS"/>
                          <a:cs typeface="Trebuchet MS"/>
                        </a:rPr>
                        <a:t>addresses</a:t>
                      </a:r>
                      <a:r>
                        <a:rPr sz="1800" spc="-15" dirty="0">
                          <a:solidFill>
                            <a:srgbClr val="001F5F"/>
                          </a:solidFill>
                          <a:latin typeface="Trebuchet MS"/>
                          <a:cs typeface="Trebuchet MS"/>
                        </a:rPr>
                        <a:t> </a:t>
                      </a:r>
                      <a:r>
                        <a:rPr sz="1800" spc="40" dirty="0">
                          <a:solidFill>
                            <a:srgbClr val="001F5F"/>
                          </a:solidFill>
                          <a:latin typeface="Trebuchet MS"/>
                          <a:cs typeface="Trebuchet MS"/>
                        </a:rPr>
                        <a:t>for </a:t>
                      </a:r>
                      <a:r>
                        <a:rPr sz="1800" spc="-530" dirty="0">
                          <a:solidFill>
                            <a:srgbClr val="001F5F"/>
                          </a:solidFill>
                          <a:latin typeface="Trebuchet MS"/>
                          <a:cs typeface="Trebuchet MS"/>
                        </a:rPr>
                        <a:t> </a:t>
                      </a:r>
                      <a:r>
                        <a:rPr sz="1800" spc="105" dirty="0">
                          <a:solidFill>
                            <a:srgbClr val="001F5F"/>
                          </a:solidFill>
                          <a:latin typeface="Trebuchet MS"/>
                          <a:cs typeface="Trebuchet MS"/>
                        </a:rPr>
                        <a:t>storing</a:t>
                      </a:r>
                      <a:r>
                        <a:rPr sz="1800" spc="15" dirty="0">
                          <a:solidFill>
                            <a:srgbClr val="001F5F"/>
                          </a:solidFill>
                          <a:latin typeface="Trebuchet MS"/>
                          <a:cs typeface="Trebuchet MS"/>
                        </a:rPr>
                        <a:t> </a:t>
                      </a:r>
                      <a:r>
                        <a:rPr sz="1800" spc="105" dirty="0">
                          <a:solidFill>
                            <a:srgbClr val="001F5F"/>
                          </a:solidFill>
                          <a:latin typeface="Trebuchet MS"/>
                          <a:cs typeface="Trebuchet MS"/>
                        </a:rPr>
                        <a:t>data</a:t>
                      </a:r>
                      <a:endParaRPr sz="1800">
                        <a:latin typeface="Trebuchet MS"/>
                        <a:cs typeface="Trebuchet MS"/>
                      </a:endParaRPr>
                    </a:p>
                  </a:txBody>
                  <a:tcPr marL="0" marR="0" marB="0">
                    <a:lnL w="6350">
                      <a:solidFill>
                        <a:srgbClr val="FFFFFF"/>
                      </a:solidFill>
                      <a:prstDash val="solid"/>
                    </a:lnL>
                    <a:lnR w="6350">
                      <a:solidFill>
                        <a:srgbClr val="FFFFFF"/>
                      </a:solidFill>
                      <a:prstDash val="solid"/>
                    </a:lnR>
                    <a:solidFill>
                      <a:srgbClr val="E8ECF3"/>
                    </a:solidFill>
                  </a:tcPr>
                </a:tc>
                <a:tc>
                  <a:txBody>
                    <a:bodyPr/>
                    <a:lstStyle/>
                    <a:p>
                      <a:pPr marL="88900" marR="365760">
                        <a:lnSpc>
                          <a:spcPct val="100000"/>
                        </a:lnSpc>
                        <a:spcBef>
                          <a:spcPts val="360"/>
                        </a:spcBef>
                      </a:pPr>
                      <a:r>
                        <a:rPr sz="1800" spc="160" dirty="0">
                          <a:solidFill>
                            <a:srgbClr val="001F5F"/>
                          </a:solidFill>
                          <a:latin typeface="Trebuchet MS"/>
                          <a:cs typeface="Trebuchet MS"/>
                        </a:rPr>
                        <a:t>No</a:t>
                      </a:r>
                      <a:r>
                        <a:rPr sz="1800" spc="25" dirty="0">
                          <a:solidFill>
                            <a:srgbClr val="001F5F"/>
                          </a:solidFill>
                          <a:latin typeface="Trebuchet MS"/>
                          <a:cs typeface="Trebuchet MS"/>
                        </a:rPr>
                        <a:t> </a:t>
                      </a:r>
                      <a:r>
                        <a:rPr sz="1800" spc="110" dirty="0">
                          <a:solidFill>
                            <a:srgbClr val="001F5F"/>
                          </a:solidFill>
                          <a:latin typeface="Trebuchet MS"/>
                          <a:cs typeface="Trebuchet MS"/>
                        </a:rPr>
                        <a:t>separate</a:t>
                      </a:r>
                      <a:r>
                        <a:rPr sz="1800" spc="20" dirty="0">
                          <a:solidFill>
                            <a:srgbClr val="001F5F"/>
                          </a:solidFill>
                          <a:latin typeface="Trebuchet MS"/>
                          <a:cs typeface="Trebuchet MS"/>
                        </a:rPr>
                        <a:t> </a:t>
                      </a:r>
                      <a:r>
                        <a:rPr sz="1800" spc="160" dirty="0">
                          <a:solidFill>
                            <a:srgbClr val="001F5F"/>
                          </a:solidFill>
                          <a:latin typeface="Trebuchet MS"/>
                          <a:cs typeface="Trebuchet MS"/>
                        </a:rPr>
                        <a:t>memory</a:t>
                      </a:r>
                      <a:r>
                        <a:rPr sz="1800" spc="30" dirty="0">
                          <a:solidFill>
                            <a:srgbClr val="001F5F"/>
                          </a:solidFill>
                          <a:latin typeface="Trebuchet MS"/>
                          <a:cs typeface="Trebuchet MS"/>
                        </a:rPr>
                        <a:t> </a:t>
                      </a:r>
                      <a:r>
                        <a:rPr sz="1800" spc="145" dirty="0">
                          <a:solidFill>
                            <a:srgbClr val="001F5F"/>
                          </a:solidFill>
                          <a:latin typeface="Trebuchet MS"/>
                          <a:cs typeface="Trebuchet MS"/>
                        </a:rPr>
                        <a:t>addresses</a:t>
                      </a:r>
                      <a:r>
                        <a:rPr sz="1800" spc="25" dirty="0">
                          <a:solidFill>
                            <a:srgbClr val="001F5F"/>
                          </a:solidFill>
                          <a:latin typeface="Trebuchet MS"/>
                          <a:cs typeface="Trebuchet MS"/>
                        </a:rPr>
                        <a:t> </a:t>
                      </a:r>
                      <a:r>
                        <a:rPr sz="1800" spc="45" dirty="0">
                          <a:solidFill>
                            <a:srgbClr val="001F5F"/>
                          </a:solidFill>
                          <a:latin typeface="Trebuchet MS"/>
                          <a:cs typeface="Trebuchet MS"/>
                        </a:rPr>
                        <a:t>for</a:t>
                      </a:r>
                      <a:r>
                        <a:rPr sz="1800" spc="25" dirty="0">
                          <a:solidFill>
                            <a:srgbClr val="001F5F"/>
                          </a:solidFill>
                          <a:latin typeface="Trebuchet MS"/>
                          <a:cs typeface="Trebuchet MS"/>
                        </a:rPr>
                        <a:t> </a:t>
                      </a:r>
                      <a:r>
                        <a:rPr sz="1800" spc="100" dirty="0">
                          <a:solidFill>
                            <a:srgbClr val="001F5F"/>
                          </a:solidFill>
                          <a:latin typeface="Trebuchet MS"/>
                          <a:cs typeface="Trebuchet MS"/>
                        </a:rPr>
                        <a:t>storing </a:t>
                      </a:r>
                      <a:r>
                        <a:rPr sz="1800" spc="-525" dirty="0">
                          <a:solidFill>
                            <a:srgbClr val="001F5F"/>
                          </a:solidFill>
                          <a:latin typeface="Trebuchet MS"/>
                          <a:cs typeface="Trebuchet MS"/>
                        </a:rPr>
                        <a:t> </a:t>
                      </a:r>
                      <a:r>
                        <a:rPr sz="1800" spc="70" dirty="0">
                          <a:solidFill>
                            <a:srgbClr val="001F5F"/>
                          </a:solidFill>
                          <a:latin typeface="Trebuchet MS"/>
                          <a:cs typeface="Trebuchet MS"/>
                        </a:rPr>
                        <a:t>data; </a:t>
                      </a:r>
                      <a:r>
                        <a:rPr sz="1800" spc="120" dirty="0">
                          <a:solidFill>
                            <a:srgbClr val="001F5F"/>
                          </a:solidFill>
                          <a:latin typeface="Trebuchet MS"/>
                          <a:cs typeface="Trebuchet MS"/>
                        </a:rPr>
                        <a:t>however </a:t>
                      </a:r>
                      <a:r>
                        <a:rPr sz="1800" spc="85" dirty="0">
                          <a:solidFill>
                            <a:srgbClr val="001F5F"/>
                          </a:solidFill>
                          <a:latin typeface="Trebuchet MS"/>
                          <a:cs typeface="Trebuchet MS"/>
                        </a:rPr>
                        <a:t>information </a:t>
                      </a:r>
                      <a:r>
                        <a:rPr sz="1800" spc="95" dirty="0">
                          <a:solidFill>
                            <a:srgbClr val="001F5F"/>
                          </a:solidFill>
                          <a:latin typeface="Trebuchet MS"/>
                          <a:cs typeface="Trebuchet MS"/>
                        </a:rPr>
                        <a:t>is </a:t>
                      </a:r>
                      <a:r>
                        <a:rPr sz="1800" spc="100" dirty="0">
                          <a:solidFill>
                            <a:srgbClr val="001F5F"/>
                          </a:solidFill>
                          <a:latin typeface="Trebuchet MS"/>
                          <a:cs typeface="Trebuchet MS"/>
                        </a:rPr>
                        <a:t>contained </a:t>
                      </a:r>
                      <a:r>
                        <a:rPr sz="1800" spc="70" dirty="0">
                          <a:solidFill>
                            <a:srgbClr val="001F5F"/>
                          </a:solidFill>
                          <a:latin typeface="Trebuchet MS"/>
                          <a:cs typeface="Trebuchet MS"/>
                        </a:rPr>
                        <a:t>in </a:t>
                      </a:r>
                      <a:r>
                        <a:rPr sz="1800" spc="75" dirty="0">
                          <a:solidFill>
                            <a:srgbClr val="001F5F"/>
                          </a:solidFill>
                          <a:latin typeface="Trebuchet MS"/>
                          <a:cs typeface="Trebuchet MS"/>
                        </a:rPr>
                        <a:t> </a:t>
                      </a:r>
                      <a:r>
                        <a:rPr sz="1800" spc="85" dirty="0">
                          <a:solidFill>
                            <a:srgbClr val="001F5F"/>
                          </a:solidFill>
                          <a:latin typeface="Trebuchet MS"/>
                          <a:cs typeface="Trebuchet MS"/>
                        </a:rPr>
                        <a:t>the</a:t>
                      </a:r>
                      <a:r>
                        <a:rPr sz="1800" spc="20" dirty="0">
                          <a:solidFill>
                            <a:srgbClr val="001F5F"/>
                          </a:solidFill>
                          <a:latin typeface="Trebuchet MS"/>
                          <a:cs typeface="Trebuchet MS"/>
                        </a:rPr>
                        <a:t> </a:t>
                      </a:r>
                      <a:r>
                        <a:rPr sz="1800" spc="80" dirty="0">
                          <a:solidFill>
                            <a:srgbClr val="001F5F"/>
                          </a:solidFill>
                          <a:latin typeface="Trebuchet MS"/>
                          <a:cs typeface="Trebuchet MS"/>
                        </a:rPr>
                        <a:t>overall</a:t>
                      </a:r>
                      <a:r>
                        <a:rPr sz="1800" spc="25" dirty="0">
                          <a:solidFill>
                            <a:srgbClr val="001F5F"/>
                          </a:solidFill>
                          <a:latin typeface="Trebuchet MS"/>
                          <a:cs typeface="Trebuchet MS"/>
                        </a:rPr>
                        <a:t> </a:t>
                      </a:r>
                      <a:r>
                        <a:rPr sz="1800" spc="80" dirty="0">
                          <a:solidFill>
                            <a:srgbClr val="001F5F"/>
                          </a:solidFill>
                          <a:latin typeface="Trebuchet MS"/>
                          <a:cs typeface="Trebuchet MS"/>
                        </a:rPr>
                        <a:t>activation</a:t>
                      </a:r>
                      <a:r>
                        <a:rPr sz="1800" spc="25" dirty="0">
                          <a:solidFill>
                            <a:srgbClr val="001F5F"/>
                          </a:solidFill>
                          <a:latin typeface="Trebuchet MS"/>
                          <a:cs typeface="Trebuchet MS"/>
                        </a:rPr>
                        <a:t> </a:t>
                      </a:r>
                      <a:r>
                        <a:rPr sz="1800" spc="90" dirty="0">
                          <a:solidFill>
                            <a:srgbClr val="001F5F"/>
                          </a:solidFill>
                          <a:latin typeface="Trebuchet MS"/>
                          <a:cs typeface="Trebuchet MS"/>
                        </a:rPr>
                        <a:t>state</a:t>
                      </a:r>
                      <a:r>
                        <a:rPr sz="1800" spc="20" dirty="0">
                          <a:solidFill>
                            <a:srgbClr val="001F5F"/>
                          </a:solidFill>
                          <a:latin typeface="Trebuchet MS"/>
                          <a:cs typeface="Trebuchet MS"/>
                        </a:rPr>
                        <a:t> </a:t>
                      </a:r>
                      <a:r>
                        <a:rPr sz="1800" spc="45" dirty="0">
                          <a:solidFill>
                            <a:srgbClr val="001F5F"/>
                          </a:solidFill>
                          <a:latin typeface="Trebuchet MS"/>
                          <a:cs typeface="Trebuchet MS"/>
                        </a:rPr>
                        <a:t>of</a:t>
                      </a:r>
                      <a:r>
                        <a:rPr sz="1800" spc="30" dirty="0">
                          <a:solidFill>
                            <a:srgbClr val="001F5F"/>
                          </a:solidFill>
                          <a:latin typeface="Trebuchet MS"/>
                          <a:cs typeface="Trebuchet MS"/>
                        </a:rPr>
                        <a:t> </a:t>
                      </a:r>
                      <a:r>
                        <a:rPr sz="1800" spc="85" dirty="0">
                          <a:solidFill>
                            <a:srgbClr val="001F5F"/>
                          </a:solidFill>
                          <a:latin typeface="Trebuchet MS"/>
                          <a:cs typeface="Trebuchet MS"/>
                        </a:rPr>
                        <a:t>the</a:t>
                      </a:r>
                      <a:r>
                        <a:rPr sz="1800" spc="20" dirty="0">
                          <a:solidFill>
                            <a:srgbClr val="001F5F"/>
                          </a:solidFill>
                          <a:latin typeface="Trebuchet MS"/>
                          <a:cs typeface="Trebuchet MS"/>
                        </a:rPr>
                        <a:t> </a:t>
                      </a:r>
                      <a:r>
                        <a:rPr sz="1800" spc="95" dirty="0">
                          <a:solidFill>
                            <a:srgbClr val="001F5F"/>
                          </a:solidFill>
                          <a:latin typeface="Trebuchet MS"/>
                          <a:cs typeface="Trebuchet MS"/>
                        </a:rPr>
                        <a:t>network</a:t>
                      </a:r>
                      <a:endParaRPr sz="1800">
                        <a:latin typeface="Trebuchet MS"/>
                        <a:cs typeface="Trebuchet MS"/>
                      </a:endParaRPr>
                    </a:p>
                  </a:txBody>
                  <a:tcPr marL="0" marR="0" marB="0">
                    <a:lnL w="6350">
                      <a:solidFill>
                        <a:srgbClr val="FFFFFF"/>
                      </a:solidFill>
                      <a:prstDash val="solid"/>
                    </a:lnL>
                    <a:lnR w="6350">
                      <a:solidFill>
                        <a:srgbClr val="FFFFFF"/>
                      </a:solidFill>
                      <a:prstDash val="solid"/>
                    </a:lnR>
                    <a:solidFill>
                      <a:srgbClr val="E8ECF3"/>
                    </a:solidFill>
                  </a:tcPr>
                </a:tc>
                <a:extLst>
                  <a:ext uri="{0D108BD9-81ED-4DB2-BD59-A6C34878D82A}">
                    <a16:rowId xmlns:a16="http://schemas.microsoft.com/office/drawing/2014/main" val="10004"/>
                  </a:ext>
                </a:extLst>
              </a:tr>
              <a:tr h="1188720">
                <a:tc>
                  <a:txBody>
                    <a:bodyPr/>
                    <a:lstStyle/>
                    <a:p>
                      <a:pPr marL="89535" marR="208915">
                        <a:lnSpc>
                          <a:spcPct val="100000"/>
                        </a:lnSpc>
                        <a:spcBef>
                          <a:spcPts val="355"/>
                        </a:spcBef>
                      </a:pPr>
                      <a:r>
                        <a:rPr sz="1800" spc="120" dirty="0">
                          <a:solidFill>
                            <a:srgbClr val="001F5F"/>
                          </a:solidFill>
                          <a:latin typeface="Trebuchet MS"/>
                          <a:cs typeface="Trebuchet MS"/>
                        </a:rPr>
                        <a:t>Knowledge </a:t>
                      </a:r>
                      <a:r>
                        <a:rPr sz="1800" spc="100" dirty="0">
                          <a:solidFill>
                            <a:srgbClr val="001F5F"/>
                          </a:solidFill>
                          <a:latin typeface="Trebuchet MS"/>
                          <a:cs typeface="Trebuchet MS"/>
                        </a:rPr>
                        <a:t>is </a:t>
                      </a:r>
                      <a:r>
                        <a:rPr sz="1800" spc="70" dirty="0">
                          <a:solidFill>
                            <a:srgbClr val="001F5F"/>
                          </a:solidFill>
                          <a:latin typeface="Trebuchet MS"/>
                          <a:cs typeface="Trebuchet MS"/>
                        </a:rPr>
                        <a:t>centrally </a:t>
                      </a:r>
                      <a:r>
                        <a:rPr sz="1800" spc="75" dirty="0">
                          <a:solidFill>
                            <a:srgbClr val="001F5F"/>
                          </a:solidFill>
                          <a:latin typeface="Trebuchet MS"/>
                          <a:cs typeface="Trebuchet MS"/>
                        </a:rPr>
                        <a:t> </a:t>
                      </a:r>
                      <a:r>
                        <a:rPr sz="1800" spc="80" dirty="0">
                          <a:solidFill>
                            <a:srgbClr val="001F5F"/>
                          </a:solidFill>
                          <a:latin typeface="Trebuchet MS"/>
                          <a:cs typeface="Trebuchet MS"/>
                        </a:rPr>
                        <a:t>located </a:t>
                      </a:r>
                      <a:r>
                        <a:rPr sz="1800" spc="-55" dirty="0">
                          <a:solidFill>
                            <a:srgbClr val="001F5F"/>
                          </a:solidFill>
                          <a:latin typeface="Trebuchet MS"/>
                          <a:cs typeface="Trebuchet MS"/>
                        </a:rPr>
                        <a:t>: </a:t>
                      </a:r>
                      <a:r>
                        <a:rPr sz="1800" spc="-25" dirty="0">
                          <a:solidFill>
                            <a:srgbClr val="001F5F"/>
                          </a:solidFill>
                          <a:latin typeface="Trebuchet MS"/>
                          <a:cs typeface="Trebuchet MS"/>
                        </a:rPr>
                        <a:t>if </a:t>
                      </a:r>
                      <a:r>
                        <a:rPr sz="1800" spc="75" dirty="0">
                          <a:solidFill>
                            <a:srgbClr val="001F5F"/>
                          </a:solidFill>
                          <a:latin typeface="Trebuchet MS"/>
                          <a:cs typeface="Trebuchet MS"/>
                        </a:rPr>
                        <a:t>certain </a:t>
                      </a:r>
                      <a:r>
                        <a:rPr sz="1800" spc="100" dirty="0">
                          <a:solidFill>
                            <a:srgbClr val="001F5F"/>
                          </a:solidFill>
                          <a:latin typeface="Trebuchet MS"/>
                          <a:cs typeface="Trebuchet MS"/>
                        </a:rPr>
                        <a:t>parts </a:t>
                      </a:r>
                      <a:r>
                        <a:rPr sz="1800" spc="45" dirty="0">
                          <a:solidFill>
                            <a:srgbClr val="001F5F"/>
                          </a:solidFill>
                          <a:latin typeface="Trebuchet MS"/>
                          <a:cs typeface="Trebuchet MS"/>
                        </a:rPr>
                        <a:t>of </a:t>
                      </a:r>
                      <a:r>
                        <a:rPr sz="1800" spc="-530" dirty="0">
                          <a:solidFill>
                            <a:srgbClr val="001F5F"/>
                          </a:solidFill>
                          <a:latin typeface="Trebuchet MS"/>
                          <a:cs typeface="Trebuchet MS"/>
                        </a:rPr>
                        <a:t> </a:t>
                      </a:r>
                      <a:r>
                        <a:rPr sz="1800" spc="105" dirty="0">
                          <a:solidFill>
                            <a:srgbClr val="001F5F"/>
                          </a:solidFill>
                          <a:latin typeface="Trebuchet MS"/>
                          <a:cs typeface="Trebuchet MS"/>
                        </a:rPr>
                        <a:t>data</a:t>
                      </a:r>
                      <a:r>
                        <a:rPr sz="1800" spc="25" dirty="0">
                          <a:solidFill>
                            <a:srgbClr val="001F5F"/>
                          </a:solidFill>
                          <a:latin typeface="Trebuchet MS"/>
                          <a:cs typeface="Trebuchet MS"/>
                        </a:rPr>
                        <a:t> </a:t>
                      </a:r>
                      <a:r>
                        <a:rPr sz="1800" spc="95" dirty="0">
                          <a:solidFill>
                            <a:srgbClr val="001F5F"/>
                          </a:solidFill>
                          <a:latin typeface="Trebuchet MS"/>
                          <a:cs typeface="Trebuchet MS"/>
                        </a:rPr>
                        <a:t>is</a:t>
                      </a:r>
                      <a:r>
                        <a:rPr sz="1800" spc="10" dirty="0">
                          <a:solidFill>
                            <a:srgbClr val="001F5F"/>
                          </a:solidFill>
                          <a:latin typeface="Trebuchet MS"/>
                          <a:cs typeface="Trebuchet MS"/>
                        </a:rPr>
                        <a:t> </a:t>
                      </a:r>
                      <a:r>
                        <a:rPr sz="1800" spc="35" dirty="0">
                          <a:solidFill>
                            <a:srgbClr val="001F5F"/>
                          </a:solidFill>
                          <a:latin typeface="Trebuchet MS"/>
                          <a:cs typeface="Trebuchet MS"/>
                        </a:rPr>
                        <a:t>lost,</a:t>
                      </a:r>
                      <a:r>
                        <a:rPr sz="1800" spc="30" dirty="0">
                          <a:solidFill>
                            <a:srgbClr val="001F5F"/>
                          </a:solidFill>
                          <a:latin typeface="Trebuchet MS"/>
                          <a:cs typeface="Trebuchet MS"/>
                        </a:rPr>
                        <a:t> </a:t>
                      </a:r>
                      <a:r>
                        <a:rPr sz="1800" spc="65" dirty="0">
                          <a:solidFill>
                            <a:srgbClr val="001F5F"/>
                          </a:solidFill>
                          <a:latin typeface="Trebuchet MS"/>
                          <a:cs typeface="Trebuchet MS"/>
                        </a:rPr>
                        <a:t>retrieval</a:t>
                      </a:r>
                      <a:r>
                        <a:rPr sz="1800" spc="15" dirty="0">
                          <a:solidFill>
                            <a:srgbClr val="001F5F"/>
                          </a:solidFill>
                          <a:latin typeface="Trebuchet MS"/>
                          <a:cs typeface="Trebuchet MS"/>
                        </a:rPr>
                        <a:t> </a:t>
                      </a:r>
                      <a:r>
                        <a:rPr sz="1800" spc="65" dirty="0">
                          <a:solidFill>
                            <a:srgbClr val="001F5F"/>
                          </a:solidFill>
                          <a:latin typeface="Trebuchet MS"/>
                          <a:cs typeface="Trebuchet MS"/>
                        </a:rPr>
                        <a:t>in</a:t>
                      </a:r>
                      <a:r>
                        <a:rPr sz="1800" spc="30" dirty="0">
                          <a:solidFill>
                            <a:srgbClr val="001F5F"/>
                          </a:solidFill>
                          <a:latin typeface="Trebuchet MS"/>
                          <a:cs typeface="Trebuchet MS"/>
                        </a:rPr>
                        <a:t> </a:t>
                      </a:r>
                      <a:r>
                        <a:rPr sz="1800" spc="85" dirty="0">
                          <a:solidFill>
                            <a:srgbClr val="001F5F"/>
                          </a:solidFill>
                          <a:latin typeface="Trebuchet MS"/>
                          <a:cs typeface="Trebuchet MS"/>
                        </a:rPr>
                        <a:t>not </a:t>
                      </a:r>
                      <a:r>
                        <a:rPr sz="1800" spc="-530" dirty="0">
                          <a:solidFill>
                            <a:srgbClr val="001F5F"/>
                          </a:solidFill>
                          <a:latin typeface="Trebuchet MS"/>
                          <a:cs typeface="Trebuchet MS"/>
                        </a:rPr>
                        <a:t> </a:t>
                      </a:r>
                      <a:r>
                        <a:rPr sz="1800" spc="105" dirty="0">
                          <a:solidFill>
                            <a:srgbClr val="001F5F"/>
                          </a:solidFill>
                          <a:latin typeface="Trebuchet MS"/>
                          <a:cs typeface="Trebuchet MS"/>
                        </a:rPr>
                        <a:t>possible</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solidFill>
                      <a:srgbClr val="CFD7E7"/>
                    </a:solidFill>
                  </a:tcPr>
                </a:tc>
                <a:tc>
                  <a:txBody>
                    <a:bodyPr/>
                    <a:lstStyle/>
                    <a:p>
                      <a:pPr marL="88900" marR="191135">
                        <a:lnSpc>
                          <a:spcPct val="100000"/>
                        </a:lnSpc>
                        <a:spcBef>
                          <a:spcPts val="355"/>
                        </a:spcBef>
                        <a:tabLst>
                          <a:tab pos="3901440" algn="l"/>
                        </a:tabLst>
                      </a:pPr>
                      <a:r>
                        <a:rPr sz="1800" spc="125" dirty="0">
                          <a:solidFill>
                            <a:srgbClr val="001F5F"/>
                          </a:solidFill>
                          <a:latin typeface="Trebuchet MS"/>
                          <a:cs typeface="Trebuchet MS"/>
                        </a:rPr>
                        <a:t>Knowledge</a:t>
                      </a:r>
                      <a:r>
                        <a:rPr sz="1800" spc="10" dirty="0">
                          <a:solidFill>
                            <a:srgbClr val="001F5F"/>
                          </a:solidFill>
                          <a:latin typeface="Trebuchet MS"/>
                          <a:cs typeface="Trebuchet MS"/>
                        </a:rPr>
                        <a:t> </a:t>
                      </a:r>
                      <a:r>
                        <a:rPr sz="1800" spc="95" dirty="0">
                          <a:solidFill>
                            <a:srgbClr val="001F5F"/>
                          </a:solidFill>
                          <a:latin typeface="Trebuchet MS"/>
                          <a:cs typeface="Trebuchet MS"/>
                        </a:rPr>
                        <a:t>is</a:t>
                      </a:r>
                      <a:r>
                        <a:rPr sz="1800" spc="20" dirty="0">
                          <a:solidFill>
                            <a:srgbClr val="001F5F"/>
                          </a:solidFill>
                          <a:latin typeface="Trebuchet MS"/>
                          <a:cs typeface="Trebuchet MS"/>
                        </a:rPr>
                        <a:t> </a:t>
                      </a:r>
                      <a:r>
                        <a:rPr sz="1800" spc="60" dirty="0">
                          <a:solidFill>
                            <a:srgbClr val="001F5F"/>
                          </a:solidFill>
                          <a:latin typeface="Trebuchet MS"/>
                          <a:cs typeface="Trebuchet MS"/>
                        </a:rPr>
                        <a:t>distributed,</a:t>
                      </a:r>
                      <a:r>
                        <a:rPr sz="1800" spc="20" dirty="0">
                          <a:solidFill>
                            <a:srgbClr val="001F5F"/>
                          </a:solidFill>
                          <a:latin typeface="Trebuchet MS"/>
                          <a:cs typeface="Trebuchet MS"/>
                        </a:rPr>
                        <a:t> </a:t>
                      </a:r>
                      <a:r>
                        <a:rPr sz="1800" spc="105" dirty="0">
                          <a:solidFill>
                            <a:srgbClr val="001F5F"/>
                          </a:solidFill>
                          <a:latin typeface="Trebuchet MS"/>
                          <a:cs typeface="Trebuchet MS"/>
                        </a:rPr>
                        <a:t>data</a:t>
                      </a:r>
                      <a:r>
                        <a:rPr sz="1800" spc="20" dirty="0">
                          <a:solidFill>
                            <a:srgbClr val="001F5F"/>
                          </a:solidFill>
                          <a:latin typeface="Trebuchet MS"/>
                          <a:cs typeface="Trebuchet MS"/>
                        </a:rPr>
                        <a:t> </a:t>
                      </a:r>
                      <a:r>
                        <a:rPr sz="1800" spc="65" dirty="0">
                          <a:solidFill>
                            <a:srgbClr val="001F5F"/>
                          </a:solidFill>
                          <a:latin typeface="Trebuchet MS"/>
                          <a:cs typeface="Trebuchet MS"/>
                        </a:rPr>
                        <a:t>retrieval</a:t>
                      </a:r>
                      <a:r>
                        <a:rPr sz="1800" spc="25" dirty="0">
                          <a:solidFill>
                            <a:srgbClr val="001F5F"/>
                          </a:solidFill>
                          <a:latin typeface="Trebuchet MS"/>
                          <a:cs typeface="Trebuchet MS"/>
                        </a:rPr>
                        <a:t> </a:t>
                      </a:r>
                      <a:r>
                        <a:rPr sz="1800" spc="190" dirty="0">
                          <a:solidFill>
                            <a:srgbClr val="001F5F"/>
                          </a:solidFill>
                          <a:latin typeface="Trebuchet MS"/>
                          <a:cs typeface="Trebuchet MS"/>
                        </a:rPr>
                        <a:t>may </a:t>
                      </a:r>
                      <a:r>
                        <a:rPr sz="1800" spc="-525" dirty="0">
                          <a:solidFill>
                            <a:srgbClr val="001F5F"/>
                          </a:solidFill>
                          <a:latin typeface="Trebuchet MS"/>
                          <a:cs typeface="Trebuchet MS"/>
                        </a:rPr>
                        <a:t> </a:t>
                      </a:r>
                      <a:r>
                        <a:rPr sz="1800" spc="130" dirty="0">
                          <a:solidFill>
                            <a:srgbClr val="001F5F"/>
                          </a:solidFill>
                          <a:latin typeface="Trebuchet MS"/>
                          <a:cs typeface="Trebuchet MS"/>
                        </a:rPr>
                        <a:t>be </a:t>
                      </a:r>
                      <a:r>
                        <a:rPr sz="1800" spc="110" dirty="0">
                          <a:solidFill>
                            <a:srgbClr val="001F5F"/>
                          </a:solidFill>
                          <a:latin typeface="Trebuchet MS"/>
                          <a:cs typeface="Trebuchet MS"/>
                        </a:rPr>
                        <a:t>possible </a:t>
                      </a:r>
                      <a:r>
                        <a:rPr sz="1800" spc="-25" dirty="0">
                          <a:solidFill>
                            <a:srgbClr val="001F5F"/>
                          </a:solidFill>
                          <a:latin typeface="Trebuchet MS"/>
                          <a:cs typeface="Trebuchet MS"/>
                        </a:rPr>
                        <a:t>if </a:t>
                      </a:r>
                      <a:r>
                        <a:rPr sz="1800" spc="155" dirty="0">
                          <a:solidFill>
                            <a:srgbClr val="001F5F"/>
                          </a:solidFill>
                          <a:latin typeface="Trebuchet MS"/>
                          <a:cs typeface="Trebuchet MS"/>
                        </a:rPr>
                        <a:t>a </a:t>
                      </a:r>
                      <a:r>
                        <a:rPr sz="1800" spc="75" dirty="0">
                          <a:solidFill>
                            <a:srgbClr val="001F5F"/>
                          </a:solidFill>
                          <a:latin typeface="Trebuchet MS"/>
                          <a:cs typeface="Trebuchet MS"/>
                        </a:rPr>
                        <a:t>certain part </a:t>
                      </a:r>
                      <a:r>
                        <a:rPr sz="1800" spc="45" dirty="0">
                          <a:solidFill>
                            <a:srgbClr val="001F5F"/>
                          </a:solidFill>
                          <a:latin typeface="Trebuchet MS"/>
                          <a:cs typeface="Trebuchet MS"/>
                        </a:rPr>
                        <a:t>of </a:t>
                      </a:r>
                      <a:r>
                        <a:rPr sz="1800" spc="105" dirty="0">
                          <a:solidFill>
                            <a:srgbClr val="001F5F"/>
                          </a:solidFill>
                          <a:latin typeface="Trebuchet MS"/>
                          <a:cs typeface="Trebuchet MS"/>
                        </a:rPr>
                        <a:t>data </a:t>
                      </a:r>
                      <a:r>
                        <a:rPr sz="1800" spc="95" dirty="0">
                          <a:solidFill>
                            <a:srgbClr val="001F5F"/>
                          </a:solidFill>
                          <a:latin typeface="Trebuchet MS"/>
                          <a:cs typeface="Trebuchet MS"/>
                        </a:rPr>
                        <a:t>is </a:t>
                      </a:r>
                      <a:r>
                        <a:rPr sz="1800" spc="40" dirty="0">
                          <a:solidFill>
                            <a:srgbClr val="001F5F"/>
                          </a:solidFill>
                          <a:latin typeface="Trebuchet MS"/>
                          <a:cs typeface="Trebuchet MS"/>
                        </a:rPr>
                        <a:t>lost. </a:t>
                      </a:r>
                      <a:r>
                        <a:rPr sz="1800" spc="45" dirty="0">
                          <a:solidFill>
                            <a:srgbClr val="001F5F"/>
                          </a:solidFill>
                          <a:latin typeface="Trebuchet MS"/>
                          <a:cs typeface="Trebuchet MS"/>
                        </a:rPr>
                        <a:t> </a:t>
                      </a:r>
                      <a:r>
                        <a:rPr sz="1800" spc="75" dirty="0">
                          <a:solidFill>
                            <a:srgbClr val="001F5F"/>
                          </a:solidFill>
                          <a:latin typeface="Trebuchet MS"/>
                          <a:cs typeface="Trebuchet MS"/>
                        </a:rPr>
                        <a:t>(similar</a:t>
                      </a:r>
                      <a:r>
                        <a:rPr sz="1800" spc="40" dirty="0">
                          <a:solidFill>
                            <a:srgbClr val="001F5F"/>
                          </a:solidFill>
                          <a:latin typeface="Trebuchet MS"/>
                          <a:cs typeface="Trebuchet MS"/>
                        </a:rPr>
                        <a:t> </a:t>
                      </a:r>
                      <a:r>
                        <a:rPr sz="1800" spc="55" dirty="0">
                          <a:solidFill>
                            <a:srgbClr val="001F5F"/>
                          </a:solidFill>
                          <a:latin typeface="Trebuchet MS"/>
                          <a:cs typeface="Trebuchet MS"/>
                        </a:rPr>
                        <a:t>to</a:t>
                      </a:r>
                      <a:r>
                        <a:rPr sz="1800" spc="45" dirty="0">
                          <a:solidFill>
                            <a:srgbClr val="001F5F"/>
                          </a:solidFill>
                          <a:latin typeface="Trebuchet MS"/>
                          <a:cs typeface="Trebuchet MS"/>
                        </a:rPr>
                        <a:t> </a:t>
                      </a:r>
                      <a:r>
                        <a:rPr sz="1800" spc="85" dirty="0">
                          <a:solidFill>
                            <a:srgbClr val="001F5F"/>
                          </a:solidFill>
                          <a:latin typeface="Trebuchet MS"/>
                          <a:cs typeface="Trebuchet MS"/>
                        </a:rPr>
                        <a:t>the</a:t>
                      </a:r>
                      <a:r>
                        <a:rPr sz="1800" spc="35" dirty="0">
                          <a:solidFill>
                            <a:srgbClr val="001F5F"/>
                          </a:solidFill>
                          <a:latin typeface="Trebuchet MS"/>
                          <a:cs typeface="Trebuchet MS"/>
                        </a:rPr>
                        <a:t> </a:t>
                      </a:r>
                      <a:r>
                        <a:rPr sz="1800" spc="160" dirty="0">
                          <a:solidFill>
                            <a:srgbClr val="001F5F"/>
                          </a:solidFill>
                          <a:latin typeface="Trebuchet MS"/>
                          <a:cs typeface="Trebuchet MS"/>
                        </a:rPr>
                        <a:t>memory</a:t>
                      </a:r>
                      <a:r>
                        <a:rPr sz="1800" spc="40" dirty="0">
                          <a:solidFill>
                            <a:srgbClr val="001F5F"/>
                          </a:solidFill>
                          <a:latin typeface="Trebuchet MS"/>
                          <a:cs typeface="Trebuchet MS"/>
                        </a:rPr>
                        <a:t> </a:t>
                      </a:r>
                      <a:r>
                        <a:rPr sz="1800" spc="65" dirty="0">
                          <a:solidFill>
                            <a:srgbClr val="001F5F"/>
                          </a:solidFill>
                          <a:latin typeface="Trebuchet MS"/>
                          <a:cs typeface="Trebuchet MS"/>
                        </a:rPr>
                        <a:t>retrieval	in </a:t>
                      </a:r>
                      <a:r>
                        <a:rPr sz="1800" spc="170" dirty="0">
                          <a:solidFill>
                            <a:srgbClr val="001F5F"/>
                          </a:solidFill>
                          <a:latin typeface="Trebuchet MS"/>
                          <a:cs typeface="Trebuchet MS"/>
                        </a:rPr>
                        <a:t>human </a:t>
                      </a:r>
                      <a:r>
                        <a:rPr sz="1800" spc="175" dirty="0">
                          <a:solidFill>
                            <a:srgbClr val="001F5F"/>
                          </a:solidFill>
                          <a:latin typeface="Trebuchet MS"/>
                          <a:cs typeface="Trebuchet MS"/>
                        </a:rPr>
                        <a:t> </a:t>
                      </a:r>
                      <a:r>
                        <a:rPr sz="1800" spc="80" dirty="0">
                          <a:solidFill>
                            <a:srgbClr val="001F5F"/>
                          </a:solidFill>
                          <a:latin typeface="Trebuchet MS"/>
                          <a:cs typeface="Trebuchet MS"/>
                        </a:rPr>
                        <a:t>brain)</a:t>
                      </a:r>
                      <a:endParaRPr sz="1800">
                        <a:latin typeface="Trebuchet MS"/>
                        <a:cs typeface="Trebuchet MS"/>
                      </a:endParaRPr>
                    </a:p>
                  </a:txBody>
                  <a:tcPr marL="0" marR="0" marT="45085" marB="0">
                    <a:lnL w="6350">
                      <a:solidFill>
                        <a:srgbClr val="FFFFFF"/>
                      </a:solidFill>
                      <a:prstDash val="solid"/>
                    </a:lnL>
                    <a:lnR w="6350">
                      <a:solidFill>
                        <a:srgbClr val="FFFFFF"/>
                      </a:solidFill>
                      <a:prstDash val="solid"/>
                    </a:lnR>
                    <a:solidFill>
                      <a:srgbClr val="CFD7E7"/>
                    </a:solidFill>
                  </a:tcPr>
                </a:tc>
                <a:extLst>
                  <a:ext uri="{0D108BD9-81ED-4DB2-BD59-A6C34878D82A}">
                    <a16:rowId xmlns:a16="http://schemas.microsoft.com/office/drawing/2014/main" val="10005"/>
                  </a:ext>
                </a:extLst>
              </a:tr>
              <a:tr h="759460">
                <a:tc>
                  <a:txBody>
                    <a:bodyPr/>
                    <a:lstStyle/>
                    <a:p>
                      <a:pPr marL="89535" marR="469900">
                        <a:lnSpc>
                          <a:spcPct val="100000"/>
                        </a:lnSpc>
                        <a:spcBef>
                          <a:spcPts val="360"/>
                        </a:spcBef>
                      </a:pPr>
                      <a:r>
                        <a:rPr sz="1800" spc="105" dirty="0">
                          <a:solidFill>
                            <a:srgbClr val="001F5F"/>
                          </a:solidFill>
                          <a:latin typeface="Trebuchet MS"/>
                          <a:cs typeface="Trebuchet MS"/>
                        </a:rPr>
                        <a:t>Not </a:t>
                      </a:r>
                      <a:r>
                        <a:rPr sz="1800" spc="95" dirty="0">
                          <a:solidFill>
                            <a:srgbClr val="001F5F"/>
                          </a:solidFill>
                          <a:latin typeface="Trebuchet MS"/>
                          <a:cs typeface="Trebuchet MS"/>
                        </a:rPr>
                        <a:t>suited </a:t>
                      </a:r>
                      <a:r>
                        <a:rPr sz="1800" spc="65" dirty="0">
                          <a:solidFill>
                            <a:srgbClr val="001F5F"/>
                          </a:solidFill>
                          <a:latin typeface="Trebuchet MS"/>
                          <a:cs typeface="Trebuchet MS"/>
                        </a:rPr>
                        <a:t>in </a:t>
                      </a:r>
                      <a:r>
                        <a:rPr sz="1800" spc="90" dirty="0">
                          <a:solidFill>
                            <a:srgbClr val="001F5F"/>
                          </a:solidFill>
                          <a:latin typeface="Trebuchet MS"/>
                          <a:cs typeface="Trebuchet MS"/>
                        </a:rPr>
                        <a:t>situations </a:t>
                      </a:r>
                      <a:r>
                        <a:rPr sz="1800" spc="95" dirty="0">
                          <a:solidFill>
                            <a:srgbClr val="001F5F"/>
                          </a:solidFill>
                          <a:latin typeface="Trebuchet MS"/>
                          <a:cs typeface="Trebuchet MS"/>
                        </a:rPr>
                        <a:t> </a:t>
                      </a:r>
                      <a:r>
                        <a:rPr sz="1800" spc="-275" dirty="0">
                          <a:solidFill>
                            <a:srgbClr val="001F5F"/>
                          </a:solidFill>
                          <a:latin typeface="Trebuchet MS"/>
                          <a:cs typeface="Trebuchet MS"/>
                        </a:rPr>
                        <a:t>w</a:t>
                      </a:r>
                      <a:r>
                        <a:rPr sz="1800" spc="-345" baseline="16203" dirty="0">
                          <a:solidFill>
                            <a:srgbClr val="888888"/>
                          </a:solidFill>
                          <a:latin typeface="Verdana"/>
                          <a:cs typeface="Verdana"/>
                        </a:rPr>
                        <a:t>I</a:t>
                      </a:r>
                      <a:r>
                        <a:rPr sz="1800" spc="-919" dirty="0">
                          <a:solidFill>
                            <a:srgbClr val="001F5F"/>
                          </a:solidFill>
                          <a:latin typeface="Trebuchet MS"/>
                          <a:cs typeface="Trebuchet MS"/>
                        </a:rPr>
                        <a:t>h</a:t>
                      </a:r>
                      <a:r>
                        <a:rPr sz="1800" spc="-15" baseline="16203" dirty="0">
                          <a:solidFill>
                            <a:srgbClr val="888888"/>
                          </a:solidFill>
                          <a:latin typeface="Verdana"/>
                          <a:cs typeface="Verdana"/>
                        </a:rPr>
                        <a:t>I</a:t>
                      </a:r>
                      <a:r>
                        <a:rPr sz="1800" spc="-135" baseline="16203" dirty="0">
                          <a:solidFill>
                            <a:srgbClr val="888888"/>
                          </a:solidFill>
                          <a:latin typeface="Verdana"/>
                          <a:cs typeface="Verdana"/>
                        </a:rPr>
                        <a:t>I</a:t>
                      </a:r>
                      <a:r>
                        <a:rPr sz="1800" spc="-600" dirty="0">
                          <a:solidFill>
                            <a:srgbClr val="001F5F"/>
                          </a:solidFill>
                          <a:latin typeface="Trebuchet MS"/>
                          <a:cs typeface="Trebuchet MS"/>
                        </a:rPr>
                        <a:t>e</a:t>
                      </a:r>
                      <a:r>
                        <a:rPr sz="1800" spc="-375" baseline="16203" dirty="0">
                          <a:solidFill>
                            <a:srgbClr val="888888"/>
                          </a:solidFill>
                          <a:latin typeface="Verdana"/>
                          <a:cs typeface="Verdana"/>
                        </a:rPr>
                        <a:t>C</a:t>
                      </a:r>
                      <a:r>
                        <a:rPr sz="1800" spc="-495" dirty="0">
                          <a:solidFill>
                            <a:srgbClr val="001F5F"/>
                          </a:solidFill>
                          <a:latin typeface="Trebuchet MS"/>
                          <a:cs typeface="Trebuchet MS"/>
                        </a:rPr>
                        <a:t>r</a:t>
                      </a:r>
                      <a:r>
                        <a:rPr sz="1800" spc="-494" baseline="16203" dirty="0">
                          <a:solidFill>
                            <a:srgbClr val="888888"/>
                          </a:solidFill>
                          <a:latin typeface="Verdana"/>
                          <a:cs typeface="Verdana"/>
                        </a:rPr>
                        <a:t>S</a:t>
                      </a:r>
                      <a:r>
                        <a:rPr sz="1800" spc="-790" dirty="0">
                          <a:solidFill>
                            <a:srgbClr val="001F5F"/>
                          </a:solidFill>
                          <a:latin typeface="Trebuchet MS"/>
                          <a:cs typeface="Trebuchet MS"/>
                        </a:rPr>
                        <a:t>e</a:t>
                      </a:r>
                      <a:r>
                        <a:rPr sz="1800" baseline="16203" dirty="0">
                          <a:solidFill>
                            <a:srgbClr val="888888"/>
                          </a:solidFill>
                          <a:latin typeface="Verdana"/>
                          <a:cs typeface="Verdana"/>
                        </a:rPr>
                        <a:t>E</a:t>
                      </a:r>
                      <a:r>
                        <a:rPr sz="1800" spc="-7" baseline="16203" dirty="0">
                          <a:solidFill>
                            <a:srgbClr val="888888"/>
                          </a:solidFill>
                          <a:latin typeface="Verdana"/>
                          <a:cs typeface="Verdana"/>
                        </a:rPr>
                        <a:t> </a:t>
                      </a:r>
                      <a:r>
                        <a:rPr sz="1800" spc="-960" baseline="16203" dirty="0">
                          <a:solidFill>
                            <a:srgbClr val="888888"/>
                          </a:solidFill>
                          <a:latin typeface="Verdana"/>
                          <a:cs typeface="Verdana"/>
                        </a:rPr>
                        <a:t>A</a:t>
                      </a:r>
                      <a:r>
                        <a:rPr sz="1800" spc="-5" dirty="0">
                          <a:solidFill>
                            <a:srgbClr val="001F5F"/>
                          </a:solidFill>
                          <a:latin typeface="Trebuchet MS"/>
                          <a:cs typeface="Trebuchet MS"/>
                        </a:rPr>
                        <a:t>t</a:t>
                      </a:r>
                      <a:r>
                        <a:rPr sz="1800" spc="-795" dirty="0">
                          <a:solidFill>
                            <a:srgbClr val="001F5F"/>
                          </a:solidFill>
                          <a:latin typeface="Trebuchet MS"/>
                          <a:cs typeface="Trebuchet MS"/>
                        </a:rPr>
                        <a:t>h</a:t>
                      </a:r>
                      <a:r>
                        <a:rPr sz="1800" spc="-127" baseline="16203" dirty="0">
                          <a:solidFill>
                            <a:srgbClr val="888888"/>
                          </a:solidFill>
                          <a:latin typeface="Verdana"/>
                          <a:cs typeface="Verdana"/>
                        </a:rPr>
                        <a:t>&amp;</a:t>
                      </a:r>
                      <a:r>
                        <a:rPr sz="1800" spc="-615" dirty="0">
                          <a:solidFill>
                            <a:srgbClr val="001F5F"/>
                          </a:solidFill>
                          <a:latin typeface="Trebuchet MS"/>
                          <a:cs typeface="Trebuchet MS"/>
                        </a:rPr>
                        <a:t>e</a:t>
                      </a:r>
                      <a:r>
                        <a:rPr sz="1800" spc="-322" baseline="16203" dirty="0">
                          <a:solidFill>
                            <a:srgbClr val="888888"/>
                          </a:solidFill>
                          <a:latin typeface="Verdana"/>
                          <a:cs typeface="Verdana"/>
                        </a:rPr>
                        <a:t>B</a:t>
                      </a:r>
                      <a:r>
                        <a:rPr sz="1800" spc="-5" dirty="0">
                          <a:solidFill>
                            <a:srgbClr val="001F5F"/>
                          </a:solidFill>
                          <a:latin typeface="Trebuchet MS"/>
                          <a:cs typeface="Trebuchet MS"/>
                        </a:rPr>
                        <a:t>r</a:t>
                      </a:r>
                      <a:r>
                        <a:rPr sz="1800" dirty="0">
                          <a:solidFill>
                            <a:srgbClr val="001F5F"/>
                          </a:solidFill>
                          <a:latin typeface="Trebuchet MS"/>
                          <a:cs typeface="Trebuchet MS"/>
                        </a:rPr>
                        <a:t>e</a:t>
                      </a:r>
                      <a:r>
                        <a:rPr sz="1800" spc="25" dirty="0">
                          <a:solidFill>
                            <a:srgbClr val="001F5F"/>
                          </a:solidFill>
                          <a:latin typeface="Trebuchet MS"/>
                          <a:cs typeface="Trebuchet MS"/>
                        </a:rPr>
                        <a:t> </a:t>
                      </a:r>
                      <a:r>
                        <a:rPr sz="1800" spc="-5" dirty="0">
                          <a:solidFill>
                            <a:srgbClr val="001F5F"/>
                          </a:solidFill>
                          <a:latin typeface="Trebuchet MS"/>
                          <a:cs typeface="Trebuchet MS"/>
                        </a:rPr>
                        <a:t>a</a:t>
                      </a:r>
                      <a:r>
                        <a:rPr sz="1800" dirty="0">
                          <a:solidFill>
                            <a:srgbClr val="001F5F"/>
                          </a:solidFill>
                          <a:latin typeface="Trebuchet MS"/>
                          <a:cs typeface="Trebuchet MS"/>
                        </a:rPr>
                        <a:t>re</a:t>
                      </a:r>
                      <a:r>
                        <a:rPr sz="1800" spc="20" dirty="0">
                          <a:solidFill>
                            <a:srgbClr val="001F5F"/>
                          </a:solidFill>
                          <a:latin typeface="Trebuchet MS"/>
                          <a:cs typeface="Trebuchet MS"/>
                        </a:rPr>
                        <a:t> </a:t>
                      </a:r>
                      <a:r>
                        <a:rPr sz="1800" spc="-5" dirty="0">
                          <a:solidFill>
                            <a:srgbClr val="001F5F"/>
                          </a:solidFill>
                          <a:latin typeface="Trebuchet MS"/>
                          <a:cs typeface="Trebuchet MS"/>
                        </a:rPr>
                        <a:t>n</a:t>
                      </a:r>
                      <a:r>
                        <a:rPr sz="1800" dirty="0">
                          <a:solidFill>
                            <a:srgbClr val="001F5F"/>
                          </a:solidFill>
                          <a:latin typeface="Trebuchet MS"/>
                          <a:cs typeface="Trebuchet MS"/>
                        </a:rPr>
                        <a:t>o</a:t>
                      </a:r>
                      <a:r>
                        <a:rPr sz="1800" spc="25" dirty="0">
                          <a:solidFill>
                            <a:srgbClr val="001F5F"/>
                          </a:solidFill>
                          <a:latin typeface="Trebuchet MS"/>
                          <a:cs typeface="Trebuchet MS"/>
                        </a:rPr>
                        <a:t> </a:t>
                      </a:r>
                      <a:r>
                        <a:rPr sz="1800" spc="-10" dirty="0">
                          <a:solidFill>
                            <a:srgbClr val="001F5F"/>
                          </a:solidFill>
                          <a:latin typeface="Trebuchet MS"/>
                          <a:cs typeface="Trebuchet MS"/>
                        </a:rPr>
                        <a:t>c</a:t>
                      </a:r>
                      <a:r>
                        <a:rPr sz="1800" spc="-5" dirty="0">
                          <a:solidFill>
                            <a:srgbClr val="001F5F"/>
                          </a:solidFill>
                          <a:latin typeface="Trebuchet MS"/>
                          <a:cs typeface="Trebuchet MS"/>
                        </a:rPr>
                        <a:t>lear</a:t>
                      </a:r>
                      <a:endParaRPr sz="1800">
                        <a:latin typeface="Trebuchet MS"/>
                        <a:cs typeface="Trebuchet MS"/>
                      </a:endParaRPr>
                    </a:p>
                  </a:txBody>
                  <a:tcPr marL="0" marR="0" marB="0">
                    <a:lnL w="6350">
                      <a:solidFill>
                        <a:srgbClr val="FFFFFF"/>
                      </a:solidFill>
                      <a:prstDash val="solid"/>
                    </a:lnL>
                    <a:lnR w="6350">
                      <a:solidFill>
                        <a:srgbClr val="FFFFFF"/>
                      </a:solidFill>
                      <a:prstDash val="solid"/>
                    </a:lnR>
                    <a:solidFill>
                      <a:srgbClr val="E8ECF3"/>
                    </a:solidFill>
                  </a:tcPr>
                </a:tc>
                <a:tc>
                  <a:txBody>
                    <a:bodyPr/>
                    <a:lstStyle/>
                    <a:p>
                      <a:pPr marL="88900" marR="376555">
                        <a:lnSpc>
                          <a:spcPct val="100000"/>
                        </a:lnSpc>
                        <a:spcBef>
                          <a:spcPts val="360"/>
                        </a:spcBef>
                        <a:tabLst>
                          <a:tab pos="4701540" algn="l"/>
                        </a:tabLst>
                      </a:pPr>
                      <a:r>
                        <a:rPr sz="1800" spc="70" dirty="0">
                          <a:solidFill>
                            <a:srgbClr val="001F5F"/>
                          </a:solidFill>
                          <a:latin typeface="Trebuchet MS"/>
                          <a:cs typeface="Trebuchet MS"/>
                        </a:rPr>
                        <a:t>Well</a:t>
                      </a:r>
                      <a:r>
                        <a:rPr sz="1800" spc="20" dirty="0">
                          <a:solidFill>
                            <a:srgbClr val="001F5F"/>
                          </a:solidFill>
                          <a:latin typeface="Trebuchet MS"/>
                          <a:cs typeface="Trebuchet MS"/>
                        </a:rPr>
                        <a:t> </a:t>
                      </a:r>
                      <a:r>
                        <a:rPr sz="1800" spc="95" dirty="0">
                          <a:solidFill>
                            <a:srgbClr val="001F5F"/>
                          </a:solidFill>
                          <a:latin typeface="Trebuchet MS"/>
                          <a:cs typeface="Trebuchet MS"/>
                        </a:rPr>
                        <a:t>suited</a:t>
                      </a:r>
                      <a:r>
                        <a:rPr sz="1800" spc="25" dirty="0">
                          <a:solidFill>
                            <a:srgbClr val="001F5F"/>
                          </a:solidFill>
                          <a:latin typeface="Trebuchet MS"/>
                          <a:cs typeface="Trebuchet MS"/>
                        </a:rPr>
                        <a:t> </a:t>
                      </a:r>
                      <a:r>
                        <a:rPr sz="1800" spc="60" dirty="0">
                          <a:solidFill>
                            <a:srgbClr val="001F5F"/>
                          </a:solidFill>
                          <a:latin typeface="Trebuchet MS"/>
                          <a:cs typeface="Trebuchet MS"/>
                        </a:rPr>
                        <a:t>to</a:t>
                      </a:r>
                      <a:r>
                        <a:rPr sz="1800" spc="20" dirty="0">
                          <a:solidFill>
                            <a:srgbClr val="001F5F"/>
                          </a:solidFill>
                          <a:latin typeface="Trebuchet MS"/>
                          <a:cs typeface="Trebuchet MS"/>
                        </a:rPr>
                        <a:t> </a:t>
                      </a:r>
                      <a:r>
                        <a:rPr sz="1800" spc="95" dirty="0">
                          <a:solidFill>
                            <a:srgbClr val="001F5F"/>
                          </a:solidFill>
                          <a:latin typeface="Trebuchet MS"/>
                          <a:cs typeface="Trebuchet MS"/>
                        </a:rPr>
                        <a:t>situations</a:t>
                      </a:r>
                      <a:r>
                        <a:rPr sz="1800" spc="20" dirty="0">
                          <a:solidFill>
                            <a:srgbClr val="001F5F"/>
                          </a:solidFill>
                          <a:latin typeface="Trebuchet MS"/>
                          <a:cs typeface="Trebuchet MS"/>
                        </a:rPr>
                        <a:t> </a:t>
                      </a:r>
                      <a:r>
                        <a:rPr sz="1800" spc="110" dirty="0">
                          <a:solidFill>
                            <a:srgbClr val="001F5F"/>
                          </a:solidFill>
                          <a:latin typeface="Trebuchet MS"/>
                          <a:cs typeface="Trebuchet MS"/>
                        </a:rPr>
                        <a:t>where</a:t>
                      </a:r>
                      <a:r>
                        <a:rPr sz="1800" spc="25" dirty="0">
                          <a:solidFill>
                            <a:srgbClr val="001F5F"/>
                          </a:solidFill>
                          <a:latin typeface="Trebuchet MS"/>
                          <a:cs typeface="Trebuchet MS"/>
                        </a:rPr>
                        <a:t> </a:t>
                      </a:r>
                      <a:r>
                        <a:rPr sz="1800" spc="85" dirty="0">
                          <a:solidFill>
                            <a:srgbClr val="001F5F"/>
                          </a:solidFill>
                          <a:latin typeface="Trebuchet MS"/>
                          <a:cs typeface="Trebuchet MS"/>
                        </a:rPr>
                        <a:t>algorithmic </a:t>
                      </a:r>
                      <a:r>
                        <a:rPr sz="1800" spc="-530" dirty="0">
                          <a:solidFill>
                            <a:srgbClr val="001F5F"/>
                          </a:solidFill>
                          <a:latin typeface="Trebuchet MS"/>
                          <a:cs typeface="Trebuchet MS"/>
                        </a:rPr>
                        <a:t> </a:t>
                      </a:r>
                      <a:r>
                        <a:rPr sz="1800" spc="100" dirty="0">
                          <a:solidFill>
                            <a:srgbClr val="001F5F"/>
                          </a:solidFill>
                          <a:latin typeface="Trebuchet MS"/>
                          <a:cs typeface="Trebuchet MS"/>
                        </a:rPr>
                        <a:t>solutions</a:t>
                      </a:r>
                      <a:r>
                        <a:rPr sz="1800" spc="30" dirty="0">
                          <a:solidFill>
                            <a:srgbClr val="001F5F"/>
                          </a:solidFill>
                          <a:latin typeface="Trebuchet MS"/>
                          <a:cs typeface="Trebuchet MS"/>
                        </a:rPr>
                        <a:t> </a:t>
                      </a:r>
                      <a:r>
                        <a:rPr sz="1800" spc="100" dirty="0">
                          <a:solidFill>
                            <a:srgbClr val="001F5F"/>
                          </a:solidFill>
                          <a:latin typeface="Trebuchet MS"/>
                          <a:cs typeface="Trebuchet MS"/>
                        </a:rPr>
                        <a:t>are</a:t>
                      </a:r>
                      <a:r>
                        <a:rPr sz="1800" spc="40" dirty="0">
                          <a:solidFill>
                            <a:srgbClr val="001F5F"/>
                          </a:solidFill>
                          <a:latin typeface="Trebuchet MS"/>
                          <a:cs typeface="Trebuchet MS"/>
                        </a:rPr>
                        <a:t> </a:t>
                      </a:r>
                      <a:r>
                        <a:rPr sz="1800" spc="90" dirty="0">
                          <a:solidFill>
                            <a:srgbClr val="001F5F"/>
                          </a:solidFill>
                          <a:latin typeface="Trebuchet MS"/>
                          <a:cs typeface="Trebuchet MS"/>
                        </a:rPr>
                        <a:t>not</a:t>
                      </a:r>
                      <a:r>
                        <a:rPr sz="1800" spc="40" dirty="0">
                          <a:solidFill>
                            <a:srgbClr val="001F5F"/>
                          </a:solidFill>
                          <a:latin typeface="Trebuchet MS"/>
                          <a:cs typeface="Trebuchet MS"/>
                        </a:rPr>
                        <a:t> </a:t>
                      </a:r>
                      <a:r>
                        <a:rPr sz="1800" spc="85" dirty="0">
                          <a:solidFill>
                            <a:srgbClr val="001F5F"/>
                          </a:solidFill>
                          <a:latin typeface="Trebuchet MS"/>
                          <a:cs typeface="Trebuchet MS"/>
                        </a:rPr>
                        <a:t>possible.	</a:t>
                      </a:r>
                      <a:r>
                        <a:rPr sz="1800" baseline="18518" dirty="0">
                          <a:solidFill>
                            <a:srgbClr val="888888"/>
                          </a:solidFill>
                          <a:latin typeface="Verdana"/>
                          <a:cs typeface="Verdana"/>
                        </a:rPr>
                        <a:t>12</a:t>
                      </a:r>
                      <a:endParaRPr sz="1800" baseline="18518" dirty="0">
                        <a:latin typeface="Verdana"/>
                        <a:cs typeface="Verdana"/>
                      </a:endParaRPr>
                    </a:p>
                    <a:p>
                      <a:pPr marL="2196465">
                        <a:lnSpc>
                          <a:spcPts val="650"/>
                        </a:lnSpc>
                      </a:pPr>
                      <a:r>
                        <a:rPr sz="1000" b="1" spc="-5" dirty="0">
                          <a:latin typeface="Arial"/>
                          <a:cs typeface="Arial"/>
                        </a:rPr>
                        <a:t>Downloaded</a:t>
                      </a:r>
                      <a:r>
                        <a:rPr sz="1000" b="1" spc="-35" dirty="0">
                          <a:latin typeface="Arial"/>
                          <a:cs typeface="Arial"/>
                        </a:rPr>
                        <a:t> </a:t>
                      </a:r>
                      <a:r>
                        <a:rPr sz="1000" b="1" dirty="0">
                          <a:latin typeface="Arial"/>
                          <a:cs typeface="Arial"/>
                        </a:rPr>
                        <a:t>from:</a:t>
                      </a:r>
                      <a:r>
                        <a:rPr sz="1000" b="1" spc="-35" dirty="0">
                          <a:latin typeface="Arial"/>
                          <a:cs typeface="Arial"/>
                        </a:rPr>
                        <a:t> </a:t>
                      </a:r>
                      <a:r>
                        <a:rPr sz="1000" b="1" spc="-5" dirty="0">
                          <a:latin typeface="Arial"/>
                          <a:cs typeface="Arial"/>
                        </a:rPr>
                        <a:t>annauniversityedu.blogspot.com</a:t>
                      </a:r>
                      <a:endParaRPr sz="1000" dirty="0">
                        <a:latin typeface="Arial"/>
                        <a:cs typeface="Arial"/>
                      </a:endParaRPr>
                    </a:p>
                  </a:txBody>
                  <a:tcPr marL="0" marR="0" marB="0">
                    <a:lnL w="6350">
                      <a:solidFill>
                        <a:srgbClr val="FFFFFF"/>
                      </a:solidFill>
                      <a:prstDash val="solid"/>
                    </a:lnL>
                    <a:lnR w="6350">
                      <a:solidFill>
                        <a:srgbClr val="FFFFFF"/>
                      </a:solidFill>
                      <a:prstDash val="solid"/>
                    </a:lnR>
                    <a:solidFill>
                      <a:srgbClr val="E8EC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839788" y="457200"/>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329784" y="1556928"/>
          <a:ext cx="11467475" cy="4783910"/>
        </p:xfrm>
        <a:graphic>
          <a:graphicData uri="http://schemas.openxmlformats.org/drawingml/2006/table">
            <a:tbl>
              <a:tblPr/>
              <a:tblGrid>
                <a:gridCol w="840938">
                  <a:extLst>
                    <a:ext uri="{9D8B030D-6E8A-4147-A177-3AD203B41FA5}">
                      <a16:colId xmlns:a16="http://schemas.microsoft.com/office/drawing/2014/main" val="20000"/>
                    </a:ext>
                  </a:extLst>
                </a:gridCol>
                <a:gridCol w="9387550">
                  <a:extLst>
                    <a:ext uri="{9D8B030D-6E8A-4147-A177-3AD203B41FA5}">
                      <a16:colId xmlns:a16="http://schemas.microsoft.com/office/drawing/2014/main" val="20001"/>
                    </a:ext>
                  </a:extLst>
                </a:gridCol>
                <a:gridCol w="1238987">
                  <a:extLst>
                    <a:ext uri="{9D8B030D-6E8A-4147-A177-3AD203B41FA5}">
                      <a16:colId xmlns:a16="http://schemas.microsoft.com/office/drawing/2014/main" val="20002"/>
                    </a:ext>
                  </a:extLst>
                </a:gridCol>
              </a:tblGrid>
              <a:tr h="896983">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CO1</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Identify and describe soft computing techniques and their roles in building intelligent. Machines</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1</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0000"/>
                  </a:ext>
                </a:extLst>
              </a:tr>
              <a:tr h="896983">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CO2</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Recognize the feasibility of applying a soft computing methodology for a particular problem.</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2,4</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0001"/>
                  </a:ext>
                </a:extLst>
              </a:tr>
              <a:tr h="1494972">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CO3</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3</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002"/>
                  </a:ext>
                </a:extLst>
              </a:tr>
              <a:tr h="896983">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CO4</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400" b="1">
                          <a:solidFill>
                            <a:srgbClr val="000000"/>
                          </a:solidFill>
                          <a:latin typeface="Calibri Light"/>
                          <a:ea typeface="Times New Roman"/>
                          <a:cs typeface="Times New Roman"/>
                        </a:rPr>
                        <a:t>Effectively use modern software tools to solve real problems using a soft computing approach.</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3</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597989">
                <a:tc>
                  <a:txBody>
                    <a:bodyPr/>
                    <a:lstStyle/>
                    <a:p>
                      <a:pPr marL="0" marR="53975">
                        <a:lnSpc>
                          <a:spcPct val="115000"/>
                        </a:lnSpc>
                        <a:spcBef>
                          <a:spcPts val="0"/>
                        </a:spcBef>
                        <a:spcAft>
                          <a:spcPts val="1000"/>
                        </a:spcAft>
                      </a:pPr>
                      <a:r>
                        <a:rPr lang="en-US" sz="2400" b="1">
                          <a:solidFill>
                            <a:srgbClr val="000000"/>
                          </a:solidFill>
                          <a:latin typeface="Calibri Light"/>
                          <a:ea typeface="Calibri"/>
                          <a:cs typeface="Calibri"/>
                        </a:rPr>
                        <a:t>CO5</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400" b="1">
                          <a:solidFill>
                            <a:srgbClr val="000000"/>
                          </a:solidFill>
                          <a:latin typeface="Calibri Light"/>
                          <a:ea typeface="Times New Roman"/>
                          <a:cs typeface="Times New Roman"/>
                        </a:rPr>
                        <a:t>Evaluate various soft computing approaches for a given problem.</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400" b="1" dirty="0">
                          <a:solidFill>
                            <a:srgbClr val="000000"/>
                          </a:solidFill>
                          <a:latin typeface="Calibri Light"/>
                          <a:ea typeface="Calibri"/>
                          <a:cs typeface="Calibri"/>
                        </a:rPr>
                        <a:t>4</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1376" y="1205180"/>
            <a:ext cx="227965" cy="330835"/>
          </a:xfrm>
          <a:prstGeom prst="rect">
            <a:avLst/>
          </a:prstGeom>
        </p:spPr>
        <p:txBody>
          <a:bodyPr vert="horz" wrap="square" lIns="0" tIns="12700" rIns="0" bIns="0" rtlCol="0">
            <a:spAutoFit/>
          </a:bodyPr>
          <a:lstStyle/>
          <a:p>
            <a:pPr marL="12700">
              <a:spcBef>
                <a:spcPts val="100"/>
              </a:spcBef>
            </a:pPr>
            <a:r>
              <a:rPr sz="2000" spc="125" dirty="0">
                <a:solidFill>
                  <a:srgbClr val="FF0000"/>
                </a:solidFill>
              </a:rPr>
              <a:t></a:t>
            </a:r>
            <a:endParaRPr sz="2000"/>
          </a:p>
        </p:txBody>
      </p:sp>
      <p:sp>
        <p:nvSpPr>
          <p:cNvPr id="3" name="object 3"/>
          <p:cNvSpPr txBox="1"/>
          <p:nvPr/>
        </p:nvSpPr>
        <p:spPr>
          <a:xfrm>
            <a:off x="903766" y="2257032"/>
            <a:ext cx="10334847" cy="3113673"/>
          </a:xfrm>
          <a:prstGeom prst="rect">
            <a:avLst/>
          </a:prstGeom>
        </p:spPr>
        <p:txBody>
          <a:bodyPr vert="horz" wrap="square" lIns="0" tIns="12700" rIns="0" bIns="0" rtlCol="0">
            <a:spAutoFit/>
          </a:bodyPr>
          <a:lstStyle/>
          <a:p>
            <a:pPr marL="19685" marR="15875">
              <a:spcBef>
                <a:spcPts val="100"/>
              </a:spcBef>
              <a:tabLst>
                <a:tab pos="1317625" algn="l"/>
                <a:tab pos="2947035" algn="l"/>
                <a:tab pos="3771900" algn="l"/>
                <a:tab pos="4279265" algn="l"/>
                <a:tab pos="5716905" algn="l"/>
                <a:tab pos="6119495" algn="l"/>
              </a:tabLst>
            </a:pPr>
            <a:r>
              <a:rPr sz="2000" b="1" spc="195" dirty="0">
                <a:solidFill>
                  <a:srgbClr val="FF0000"/>
                </a:solidFill>
                <a:latin typeface="Gill Sans MT"/>
                <a:cs typeface="Gill Sans MT"/>
              </a:rPr>
              <a:t>Origins</a:t>
            </a:r>
            <a:r>
              <a:rPr sz="2000" b="1" spc="110" dirty="0">
                <a:solidFill>
                  <a:srgbClr val="FF0000"/>
                </a:solidFill>
                <a:latin typeface="Gill Sans MT"/>
                <a:cs typeface="Gill Sans MT"/>
              </a:rPr>
              <a:t>:</a:t>
            </a:r>
            <a:r>
              <a:rPr sz="2000" b="1" dirty="0">
                <a:solidFill>
                  <a:srgbClr val="FF0000"/>
                </a:solidFill>
                <a:latin typeface="Gill Sans MT"/>
                <a:cs typeface="Gill Sans MT"/>
              </a:rPr>
              <a:t>	</a:t>
            </a:r>
            <a:r>
              <a:rPr sz="2000" spc="110" dirty="0">
                <a:solidFill>
                  <a:srgbClr val="001F5F"/>
                </a:solidFill>
                <a:latin typeface="Trebuchet MS"/>
                <a:cs typeface="Trebuchet MS"/>
              </a:rPr>
              <a:t>Mul</a:t>
            </a:r>
            <a:r>
              <a:rPr sz="2000" spc="75" dirty="0">
                <a:solidFill>
                  <a:srgbClr val="001F5F"/>
                </a:solidFill>
                <a:latin typeface="Trebuchet MS"/>
                <a:cs typeface="Trebuchet MS"/>
              </a:rPr>
              <a:t>t</a:t>
            </a:r>
            <a:r>
              <a:rPr sz="2000" spc="100" dirty="0">
                <a:solidFill>
                  <a:srgbClr val="001F5F"/>
                </a:solidFill>
                <a:latin typeface="Trebuchet MS"/>
                <a:cs typeface="Trebuchet MS"/>
              </a:rPr>
              <a:t>iv</a:t>
            </a:r>
            <a:r>
              <a:rPr sz="2000" spc="135" dirty="0">
                <a:solidFill>
                  <a:srgbClr val="001F5F"/>
                </a:solidFill>
                <a:latin typeface="Trebuchet MS"/>
                <a:cs typeface="Trebuchet MS"/>
              </a:rPr>
              <a:t>a</a:t>
            </a:r>
            <a:r>
              <a:rPr sz="2000" spc="95" dirty="0">
                <a:solidFill>
                  <a:srgbClr val="001F5F"/>
                </a:solidFill>
                <a:latin typeface="Trebuchet MS"/>
                <a:cs typeface="Trebuchet MS"/>
              </a:rPr>
              <a:t>lue</a:t>
            </a:r>
            <a:r>
              <a:rPr sz="2000" spc="125" dirty="0">
                <a:solidFill>
                  <a:srgbClr val="001F5F"/>
                </a:solidFill>
                <a:latin typeface="Trebuchet MS"/>
                <a:cs typeface="Trebuchet MS"/>
              </a:rPr>
              <a:t>d</a:t>
            </a:r>
            <a:r>
              <a:rPr sz="2000" dirty="0">
                <a:solidFill>
                  <a:srgbClr val="001F5F"/>
                </a:solidFill>
                <a:latin typeface="Trebuchet MS"/>
                <a:cs typeface="Trebuchet MS"/>
              </a:rPr>
              <a:t>	</a:t>
            </a:r>
            <a:r>
              <a:rPr sz="2000" spc="170" dirty="0">
                <a:solidFill>
                  <a:srgbClr val="001F5F"/>
                </a:solidFill>
                <a:latin typeface="Trebuchet MS"/>
                <a:cs typeface="Trebuchet MS"/>
              </a:rPr>
              <a:t>Log</a:t>
            </a:r>
            <a:r>
              <a:rPr sz="2000" spc="-25" dirty="0">
                <a:solidFill>
                  <a:srgbClr val="001F5F"/>
                </a:solidFill>
                <a:latin typeface="Trebuchet MS"/>
                <a:cs typeface="Trebuchet MS"/>
              </a:rPr>
              <a:t>i</a:t>
            </a:r>
            <a:r>
              <a:rPr sz="2000" spc="110" dirty="0">
                <a:solidFill>
                  <a:srgbClr val="001F5F"/>
                </a:solidFill>
                <a:latin typeface="Trebuchet MS"/>
                <a:cs typeface="Trebuchet MS"/>
              </a:rPr>
              <a:t>c</a:t>
            </a:r>
            <a:r>
              <a:rPr sz="2000" dirty="0">
                <a:solidFill>
                  <a:srgbClr val="001F5F"/>
                </a:solidFill>
                <a:latin typeface="Trebuchet MS"/>
                <a:cs typeface="Trebuchet MS"/>
              </a:rPr>
              <a:t>	</a:t>
            </a:r>
            <a:r>
              <a:rPr sz="2000" spc="50" dirty="0">
                <a:solidFill>
                  <a:srgbClr val="001F5F"/>
                </a:solidFill>
                <a:latin typeface="Trebuchet MS"/>
                <a:cs typeface="Trebuchet MS"/>
              </a:rPr>
              <a:t>fo</a:t>
            </a:r>
            <a:r>
              <a:rPr sz="2000" spc="45" dirty="0">
                <a:solidFill>
                  <a:srgbClr val="001F5F"/>
                </a:solidFill>
                <a:latin typeface="Trebuchet MS"/>
                <a:cs typeface="Trebuchet MS"/>
              </a:rPr>
              <a:t>r</a:t>
            </a:r>
            <a:r>
              <a:rPr sz="2000" dirty="0">
                <a:solidFill>
                  <a:srgbClr val="001F5F"/>
                </a:solidFill>
                <a:latin typeface="Trebuchet MS"/>
                <a:cs typeface="Trebuchet MS"/>
              </a:rPr>
              <a:t>	</a:t>
            </a:r>
            <a:r>
              <a:rPr sz="2000" spc="45" dirty="0">
                <a:solidFill>
                  <a:srgbClr val="001F5F"/>
                </a:solidFill>
                <a:latin typeface="Trebuchet MS"/>
                <a:cs typeface="Trebuchet MS"/>
              </a:rPr>
              <a:t>tr</a:t>
            </a:r>
            <a:r>
              <a:rPr sz="2000" spc="75" dirty="0">
                <a:solidFill>
                  <a:srgbClr val="001F5F"/>
                </a:solidFill>
                <a:latin typeface="Trebuchet MS"/>
                <a:cs typeface="Trebuchet MS"/>
              </a:rPr>
              <a:t>e</a:t>
            </a:r>
            <a:r>
              <a:rPr sz="2000" spc="165" dirty="0">
                <a:solidFill>
                  <a:srgbClr val="001F5F"/>
                </a:solidFill>
                <a:latin typeface="Trebuchet MS"/>
                <a:cs typeface="Trebuchet MS"/>
              </a:rPr>
              <a:t>a</a:t>
            </a:r>
            <a:r>
              <a:rPr sz="2000" spc="85" dirty="0">
                <a:solidFill>
                  <a:srgbClr val="001F5F"/>
                </a:solidFill>
                <a:latin typeface="Trebuchet MS"/>
                <a:cs typeface="Trebuchet MS"/>
              </a:rPr>
              <a:t>t</a:t>
            </a:r>
            <a:r>
              <a:rPr sz="2000" spc="195" dirty="0">
                <a:solidFill>
                  <a:srgbClr val="001F5F"/>
                </a:solidFill>
                <a:latin typeface="Trebuchet MS"/>
                <a:cs typeface="Trebuchet MS"/>
              </a:rPr>
              <a:t>m</a:t>
            </a:r>
            <a:r>
              <a:rPr sz="2000" spc="105" dirty="0">
                <a:solidFill>
                  <a:srgbClr val="001F5F"/>
                </a:solidFill>
                <a:latin typeface="Trebuchet MS"/>
                <a:cs typeface="Trebuchet MS"/>
              </a:rPr>
              <a:t>en</a:t>
            </a:r>
            <a:r>
              <a:rPr sz="2000" spc="80" dirty="0">
                <a:solidFill>
                  <a:srgbClr val="001F5F"/>
                </a:solidFill>
                <a:latin typeface="Trebuchet MS"/>
                <a:cs typeface="Trebuchet MS"/>
              </a:rPr>
              <a:t>t</a:t>
            </a:r>
            <a:r>
              <a:rPr sz="2000" dirty="0">
                <a:solidFill>
                  <a:srgbClr val="001F5F"/>
                </a:solidFill>
                <a:latin typeface="Trebuchet MS"/>
                <a:cs typeface="Trebuchet MS"/>
              </a:rPr>
              <a:t>	</a:t>
            </a:r>
            <a:r>
              <a:rPr sz="2000" spc="60" dirty="0">
                <a:solidFill>
                  <a:srgbClr val="001F5F"/>
                </a:solidFill>
                <a:latin typeface="Trebuchet MS"/>
                <a:cs typeface="Trebuchet MS"/>
              </a:rPr>
              <a:t>o</a:t>
            </a:r>
            <a:r>
              <a:rPr sz="2000" spc="45" dirty="0">
                <a:solidFill>
                  <a:srgbClr val="001F5F"/>
                </a:solidFill>
                <a:latin typeface="Trebuchet MS"/>
                <a:cs typeface="Trebuchet MS"/>
              </a:rPr>
              <a:t>f</a:t>
            </a:r>
            <a:r>
              <a:rPr sz="2000" dirty="0">
                <a:solidFill>
                  <a:srgbClr val="001F5F"/>
                </a:solidFill>
                <a:latin typeface="Trebuchet MS"/>
                <a:cs typeface="Trebuchet MS"/>
              </a:rPr>
              <a:t>	</a:t>
            </a:r>
            <a:r>
              <a:rPr sz="2000" spc="-25" dirty="0">
                <a:solidFill>
                  <a:srgbClr val="001F5F"/>
                </a:solidFill>
                <a:latin typeface="Trebuchet MS"/>
                <a:cs typeface="Trebuchet MS"/>
              </a:rPr>
              <a:t>i</a:t>
            </a:r>
            <a:r>
              <a:rPr sz="2000" spc="155" dirty="0">
                <a:solidFill>
                  <a:srgbClr val="001F5F"/>
                </a:solidFill>
                <a:latin typeface="Trebuchet MS"/>
                <a:cs typeface="Trebuchet MS"/>
              </a:rPr>
              <a:t>mpre</a:t>
            </a:r>
            <a:r>
              <a:rPr sz="2000" spc="75" dirty="0">
                <a:solidFill>
                  <a:srgbClr val="001F5F"/>
                </a:solidFill>
                <a:latin typeface="Trebuchet MS"/>
                <a:cs typeface="Trebuchet MS"/>
              </a:rPr>
              <a:t>cis</a:t>
            </a:r>
            <a:r>
              <a:rPr sz="2000" spc="50" dirty="0">
                <a:solidFill>
                  <a:srgbClr val="001F5F"/>
                </a:solidFill>
                <a:latin typeface="Trebuchet MS"/>
                <a:cs typeface="Trebuchet MS"/>
              </a:rPr>
              <a:t>i</a:t>
            </a:r>
            <a:r>
              <a:rPr sz="2000" spc="120" dirty="0">
                <a:solidFill>
                  <a:srgbClr val="001F5F"/>
                </a:solidFill>
                <a:latin typeface="Trebuchet MS"/>
                <a:cs typeface="Trebuchet MS"/>
              </a:rPr>
              <a:t>on  </a:t>
            </a:r>
            <a:r>
              <a:rPr sz="2000" spc="165" dirty="0">
                <a:solidFill>
                  <a:srgbClr val="001F5F"/>
                </a:solidFill>
                <a:latin typeface="Trebuchet MS"/>
                <a:cs typeface="Trebuchet MS"/>
              </a:rPr>
              <a:t>and</a:t>
            </a:r>
            <a:r>
              <a:rPr sz="2000" spc="15" dirty="0">
                <a:solidFill>
                  <a:srgbClr val="001F5F"/>
                </a:solidFill>
                <a:latin typeface="Trebuchet MS"/>
                <a:cs typeface="Trebuchet MS"/>
              </a:rPr>
              <a:t> </a:t>
            </a:r>
            <a:r>
              <a:rPr sz="2000" spc="190" dirty="0">
                <a:solidFill>
                  <a:srgbClr val="001F5F"/>
                </a:solidFill>
                <a:latin typeface="Trebuchet MS"/>
                <a:cs typeface="Trebuchet MS"/>
              </a:rPr>
              <a:t>vagueness</a:t>
            </a:r>
            <a:endParaRPr sz="2000" dirty="0">
              <a:latin typeface="Trebuchet MS"/>
              <a:cs typeface="Trebuchet MS"/>
            </a:endParaRPr>
          </a:p>
          <a:p>
            <a:pPr>
              <a:spcBef>
                <a:spcPts val="25"/>
              </a:spcBef>
            </a:pPr>
            <a:endParaRPr sz="2050" dirty="0">
              <a:latin typeface="Trebuchet MS"/>
              <a:cs typeface="Trebuchet MS"/>
            </a:endParaRPr>
          </a:p>
          <a:p>
            <a:pPr marL="296545" marR="5080" indent="-284480" algn="just">
              <a:lnSpc>
                <a:spcPct val="100200"/>
              </a:lnSpc>
              <a:buFont typeface="Arial"/>
              <a:buChar char="•"/>
              <a:tabLst>
                <a:tab pos="297180" algn="l"/>
              </a:tabLst>
            </a:pPr>
            <a:r>
              <a:rPr sz="2000" b="1" spc="235" dirty="0">
                <a:solidFill>
                  <a:srgbClr val="FF0000"/>
                </a:solidFill>
                <a:latin typeface="Gill Sans MT"/>
                <a:cs typeface="Gill Sans MT"/>
              </a:rPr>
              <a:t>1930s</a:t>
            </a:r>
            <a:r>
              <a:rPr sz="2000" spc="235" dirty="0">
                <a:solidFill>
                  <a:srgbClr val="FF0000"/>
                </a:solidFill>
                <a:latin typeface="Trebuchet MS"/>
                <a:cs typeface="Trebuchet MS"/>
              </a:rPr>
              <a:t>: </a:t>
            </a:r>
            <a:r>
              <a:rPr sz="2000" b="1" spc="204" dirty="0">
                <a:solidFill>
                  <a:srgbClr val="FF0000"/>
                </a:solidFill>
                <a:latin typeface="Gill Sans MT"/>
                <a:cs typeface="Gill Sans MT"/>
              </a:rPr>
              <a:t>Post, Kleene, </a:t>
            </a:r>
            <a:r>
              <a:rPr sz="2000" b="1" spc="265" dirty="0">
                <a:solidFill>
                  <a:srgbClr val="FF0000"/>
                </a:solidFill>
                <a:latin typeface="Gill Sans MT"/>
                <a:cs typeface="Gill Sans MT"/>
              </a:rPr>
              <a:t>and </a:t>
            </a:r>
            <a:r>
              <a:rPr sz="2000" b="1" spc="200" dirty="0">
                <a:solidFill>
                  <a:srgbClr val="FF0000"/>
                </a:solidFill>
                <a:latin typeface="Gill Sans MT"/>
                <a:cs typeface="Gill Sans MT"/>
              </a:rPr>
              <a:t>Lukasiewicz </a:t>
            </a:r>
            <a:r>
              <a:rPr sz="2000" spc="110" dirty="0">
                <a:solidFill>
                  <a:srgbClr val="001F5F"/>
                </a:solidFill>
                <a:latin typeface="Trebuchet MS"/>
                <a:cs typeface="Trebuchet MS"/>
              </a:rPr>
              <a:t>attempted </a:t>
            </a:r>
            <a:r>
              <a:rPr sz="2000" spc="65" dirty="0">
                <a:solidFill>
                  <a:srgbClr val="001F5F"/>
                </a:solidFill>
                <a:latin typeface="Trebuchet MS"/>
                <a:cs typeface="Trebuchet MS"/>
              </a:rPr>
              <a:t>to </a:t>
            </a:r>
            <a:r>
              <a:rPr sz="2000" spc="70" dirty="0">
                <a:solidFill>
                  <a:srgbClr val="001F5F"/>
                </a:solidFill>
                <a:latin typeface="Trebuchet MS"/>
                <a:cs typeface="Trebuchet MS"/>
              </a:rPr>
              <a:t> </a:t>
            </a:r>
            <a:r>
              <a:rPr sz="2000" spc="114" dirty="0">
                <a:solidFill>
                  <a:srgbClr val="001F5F"/>
                </a:solidFill>
                <a:latin typeface="Trebuchet MS"/>
                <a:cs typeface="Trebuchet MS"/>
              </a:rPr>
              <a:t>represent </a:t>
            </a:r>
            <a:r>
              <a:rPr sz="2000" spc="110" dirty="0">
                <a:solidFill>
                  <a:srgbClr val="001F5F"/>
                </a:solidFill>
                <a:latin typeface="Trebuchet MS"/>
                <a:cs typeface="Trebuchet MS"/>
              </a:rPr>
              <a:t>undetermined, </a:t>
            </a:r>
            <a:r>
              <a:rPr sz="2000" spc="125" dirty="0">
                <a:solidFill>
                  <a:srgbClr val="001F5F"/>
                </a:solidFill>
                <a:latin typeface="Trebuchet MS"/>
                <a:cs typeface="Trebuchet MS"/>
              </a:rPr>
              <a:t>unknown, </a:t>
            </a:r>
            <a:r>
              <a:rPr sz="2000" spc="165" dirty="0">
                <a:solidFill>
                  <a:srgbClr val="001F5F"/>
                </a:solidFill>
                <a:latin typeface="Trebuchet MS"/>
                <a:cs typeface="Trebuchet MS"/>
              </a:rPr>
              <a:t>and </a:t>
            </a:r>
            <a:r>
              <a:rPr sz="2000" spc="95" dirty="0">
                <a:solidFill>
                  <a:srgbClr val="001F5F"/>
                </a:solidFill>
                <a:latin typeface="Trebuchet MS"/>
                <a:cs typeface="Trebuchet MS"/>
              </a:rPr>
              <a:t>other </a:t>
            </a:r>
            <a:r>
              <a:rPr sz="2000" spc="120" dirty="0">
                <a:solidFill>
                  <a:srgbClr val="001F5F"/>
                </a:solidFill>
                <a:latin typeface="Trebuchet MS"/>
                <a:cs typeface="Trebuchet MS"/>
              </a:rPr>
              <a:t>possible </a:t>
            </a:r>
            <a:r>
              <a:rPr sz="2000" spc="125" dirty="0">
                <a:solidFill>
                  <a:srgbClr val="001F5F"/>
                </a:solidFill>
                <a:latin typeface="Trebuchet MS"/>
                <a:cs typeface="Trebuchet MS"/>
              </a:rPr>
              <a:t> </a:t>
            </a:r>
            <a:r>
              <a:rPr sz="2000" spc="95" dirty="0">
                <a:solidFill>
                  <a:srgbClr val="001F5F"/>
                </a:solidFill>
                <a:latin typeface="Trebuchet MS"/>
                <a:cs typeface="Trebuchet MS"/>
              </a:rPr>
              <a:t>intermediate</a:t>
            </a:r>
            <a:r>
              <a:rPr sz="2000" spc="25" dirty="0">
                <a:solidFill>
                  <a:srgbClr val="001F5F"/>
                </a:solidFill>
                <a:latin typeface="Trebuchet MS"/>
                <a:cs typeface="Trebuchet MS"/>
              </a:rPr>
              <a:t> </a:t>
            </a:r>
            <a:r>
              <a:rPr sz="2000" spc="85" dirty="0">
                <a:solidFill>
                  <a:srgbClr val="001F5F"/>
                </a:solidFill>
                <a:latin typeface="Trebuchet MS"/>
                <a:cs typeface="Trebuchet MS"/>
              </a:rPr>
              <a:t>truth-values.</a:t>
            </a:r>
            <a:endParaRPr sz="2000" dirty="0">
              <a:latin typeface="Trebuchet MS"/>
              <a:cs typeface="Trebuchet MS"/>
            </a:endParaRPr>
          </a:p>
          <a:p>
            <a:pPr>
              <a:spcBef>
                <a:spcPts val="20"/>
              </a:spcBef>
              <a:buClr>
                <a:srgbClr val="FF0000"/>
              </a:buClr>
              <a:buFont typeface="Arial"/>
              <a:buChar char="•"/>
            </a:pPr>
            <a:endParaRPr sz="2050" dirty="0">
              <a:latin typeface="Trebuchet MS"/>
              <a:cs typeface="Trebuchet MS"/>
            </a:endParaRPr>
          </a:p>
          <a:p>
            <a:pPr marL="296545" marR="13335" indent="-284480" algn="just">
              <a:buFont typeface="Arial"/>
              <a:buChar char="•"/>
              <a:tabLst>
                <a:tab pos="297180" algn="l"/>
              </a:tabLst>
            </a:pPr>
            <a:r>
              <a:rPr sz="2000" b="1" spc="215" dirty="0">
                <a:solidFill>
                  <a:srgbClr val="FF0000"/>
                </a:solidFill>
                <a:latin typeface="Gill Sans MT"/>
                <a:cs typeface="Gill Sans MT"/>
              </a:rPr>
              <a:t>1937</a:t>
            </a:r>
            <a:r>
              <a:rPr sz="2000" spc="215" dirty="0">
                <a:solidFill>
                  <a:srgbClr val="FF0000"/>
                </a:solidFill>
                <a:latin typeface="Trebuchet MS"/>
                <a:cs typeface="Trebuchet MS"/>
              </a:rPr>
              <a:t>: </a:t>
            </a:r>
            <a:r>
              <a:rPr sz="2000" b="1" spc="229" dirty="0">
                <a:solidFill>
                  <a:srgbClr val="FF0000"/>
                </a:solidFill>
                <a:latin typeface="Gill Sans MT"/>
                <a:cs typeface="Gill Sans MT"/>
              </a:rPr>
              <a:t>Max </a:t>
            </a:r>
            <a:r>
              <a:rPr sz="2000" b="1" spc="190" dirty="0">
                <a:solidFill>
                  <a:srgbClr val="FF0000"/>
                </a:solidFill>
                <a:latin typeface="Gill Sans MT"/>
                <a:cs typeface="Gill Sans MT"/>
              </a:rPr>
              <a:t>Black</a:t>
            </a:r>
            <a:r>
              <a:rPr sz="2000" b="1" spc="195" dirty="0">
                <a:solidFill>
                  <a:srgbClr val="FF0000"/>
                </a:solidFill>
                <a:latin typeface="Gill Sans MT"/>
                <a:cs typeface="Gill Sans MT"/>
              </a:rPr>
              <a:t> </a:t>
            </a:r>
            <a:r>
              <a:rPr sz="2000" spc="170" dirty="0">
                <a:solidFill>
                  <a:srgbClr val="001F5F"/>
                </a:solidFill>
                <a:latin typeface="Trebuchet MS"/>
                <a:cs typeface="Trebuchet MS"/>
              </a:rPr>
              <a:t>suggested </a:t>
            </a:r>
            <a:r>
              <a:rPr sz="2000" spc="100" dirty="0">
                <a:solidFill>
                  <a:srgbClr val="001F5F"/>
                </a:solidFill>
                <a:latin typeface="Trebuchet MS"/>
                <a:cs typeface="Trebuchet MS"/>
              </a:rPr>
              <a:t>the </a:t>
            </a:r>
            <a:r>
              <a:rPr sz="2000" spc="180" dirty="0">
                <a:solidFill>
                  <a:srgbClr val="001F5F"/>
                </a:solidFill>
                <a:latin typeface="Trebuchet MS"/>
                <a:cs typeface="Trebuchet MS"/>
              </a:rPr>
              <a:t>use </a:t>
            </a:r>
            <a:r>
              <a:rPr sz="2000" spc="55" dirty="0">
                <a:solidFill>
                  <a:srgbClr val="001F5F"/>
                </a:solidFill>
                <a:latin typeface="Trebuchet MS"/>
                <a:cs typeface="Trebuchet MS"/>
              </a:rPr>
              <a:t>of </a:t>
            </a:r>
            <a:r>
              <a:rPr sz="2000" spc="175" dirty="0">
                <a:solidFill>
                  <a:srgbClr val="001F5F"/>
                </a:solidFill>
                <a:latin typeface="Trebuchet MS"/>
                <a:cs typeface="Trebuchet MS"/>
              </a:rPr>
              <a:t>a </a:t>
            </a:r>
            <a:r>
              <a:rPr sz="2000" spc="130" dirty="0">
                <a:solidFill>
                  <a:srgbClr val="001F5F"/>
                </a:solidFill>
                <a:latin typeface="Trebuchet MS"/>
                <a:cs typeface="Trebuchet MS"/>
              </a:rPr>
              <a:t>consistency </a:t>
            </a:r>
            <a:r>
              <a:rPr sz="2000" spc="135" dirty="0">
                <a:solidFill>
                  <a:srgbClr val="001F5F"/>
                </a:solidFill>
                <a:latin typeface="Trebuchet MS"/>
                <a:cs typeface="Trebuchet MS"/>
              </a:rPr>
              <a:t> </a:t>
            </a:r>
            <a:r>
              <a:rPr sz="2000" spc="-100" dirty="0">
                <a:solidFill>
                  <a:srgbClr val="001F5F"/>
                </a:solidFill>
                <a:latin typeface="Trebuchet MS"/>
                <a:cs typeface="Trebuchet MS"/>
              </a:rPr>
              <a:t>pro</a:t>
            </a:r>
            <a:r>
              <a:rPr sz="2000" spc="-100" dirty="0">
                <a:solidFill>
                  <a:srgbClr val="001F5F"/>
                </a:solidFill>
                <a:latin typeface="Courier New"/>
                <a:cs typeface="Courier New"/>
              </a:rPr>
              <a:t>fi</a:t>
            </a:r>
            <a:r>
              <a:rPr sz="2000" spc="-100" dirty="0">
                <a:solidFill>
                  <a:srgbClr val="001F5F"/>
                </a:solidFill>
                <a:latin typeface="Trebuchet MS"/>
                <a:cs typeface="Trebuchet MS"/>
              </a:rPr>
              <a:t>le</a:t>
            </a:r>
            <a:r>
              <a:rPr sz="2000" spc="25" dirty="0">
                <a:solidFill>
                  <a:srgbClr val="001F5F"/>
                </a:solidFill>
                <a:latin typeface="Trebuchet MS"/>
                <a:cs typeface="Trebuchet MS"/>
              </a:rPr>
              <a:t> </a:t>
            </a:r>
            <a:r>
              <a:rPr sz="2000" spc="65" dirty="0">
                <a:solidFill>
                  <a:srgbClr val="001F5F"/>
                </a:solidFill>
                <a:latin typeface="Trebuchet MS"/>
                <a:cs typeface="Trebuchet MS"/>
              </a:rPr>
              <a:t>to</a:t>
            </a:r>
            <a:r>
              <a:rPr sz="2000" spc="25" dirty="0">
                <a:solidFill>
                  <a:srgbClr val="001F5F"/>
                </a:solidFill>
                <a:latin typeface="Trebuchet MS"/>
                <a:cs typeface="Trebuchet MS"/>
              </a:rPr>
              <a:t> </a:t>
            </a:r>
            <a:r>
              <a:rPr sz="2000" spc="114" dirty="0">
                <a:solidFill>
                  <a:srgbClr val="001F5F"/>
                </a:solidFill>
                <a:latin typeface="Trebuchet MS"/>
                <a:cs typeface="Trebuchet MS"/>
              </a:rPr>
              <a:t>represent</a:t>
            </a:r>
            <a:r>
              <a:rPr sz="2000" spc="30" dirty="0">
                <a:solidFill>
                  <a:srgbClr val="001F5F"/>
                </a:solidFill>
                <a:latin typeface="Trebuchet MS"/>
                <a:cs typeface="Trebuchet MS"/>
              </a:rPr>
              <a:t> </a:t>
            </a:r>
            <a:r>
              <a:rPr sz="2000" spc="185" dirty="0">
                <a:solidFill>
                  <a:srgbClr val="001F5F"/>
                </a:solidFill>
                <a:latin typeface="Trebuchet MS"/>
                <a:cs typeface="Trebuchet MS"/>
              </a:rPr>
              <a:t>vague</a:t>
            </a:r>
            <a:r>
              <a:rPr sz="2000" spc="30" dirty="0">
                <a:solidFill>
                  <a:srgbClr val="001F5F"/>
                </a:solidFill>
                <a:latin typeface="Trebuchet MS"/>
                <a:cs typeface="Trebuchet MS"/>
              </a:rPr>
              <a:t> </a:t>
            </a:r>
            <a:r>
              <a:rPr sz="2000" spc="150" dirty="0">
                <a:solidFill>
                  <a:srgbClr val="001F5F"/>
                </a:solidFill>
                <a:latin typeface="Trebuchet MS"/>
                <a:cs typeface="Trebuchet MS"/>
              </a:rPr>
              <a:t>(ambiguous)</a:t>
            </a:r>
            <a:r>
              <a:rPr sz="2000" spc="25" dirty="0">
                <a:solidFill>
                  <a:srgbClr val="001F5F"/>
                </a:solidFill>
                <a:latin typeface="Trebuchet MS"/>
                <a:cs typeface="Trebuchet MS"/>
              </a:rPr>
              <a:t> </a:t>
            </a:r>
            <a:r>
              <a:rPr sz="2000" spc="100" dirty="0">
                <a:solidFill>
                  <a:srgbClr val="001F5F"/>
                </a:solidFill>
                <a:latin typeface="Trebuchet MS"/>
                <a:cs typeface="Trebuchet MS"/>
              </a:rPr>
              <a:t>concepts.</a:t>
            </a:r>
            <a:endParaRPr sz="2000" dirty="0">
              <a:latin typeface="Trebuchet MS"/>
              <a:cs typeface="Trebuchet MS"/>
            </a:endParaRPr>
          </a:p>
          <a:p>
            <a:pPr>
              <a:spcBef>
                <a:spcPts val="20"/>
              </a:spcBef>
              <a:buClr>
                <a:srgbClr val="FF0000"/>
              </a:buClr>
              <a:buFont typeface="Arial"/>
              <a:buChar char="•"/>
            </a:pPr>
            <a:endParaRPr sz="2050" dirty="0">
              <a:latin typeface="Trebuchet MS"/>
              <a:cs typeface="Trebuchet MS"/>
            </a:endParaRPr>
          </a:p>
          <a:p>
            <a:pPr marL="296545" marR="15240" indent="-284480" algn="just">
              <a:lnSpc>
                <a:spcPct val="100200"/>
              </a:lnSpc>
              <a:spcBef>
                <a:spcPts val="5"/>
              </a:spcBef>
              <a:buFont typeface="Arial"/>
              <a:buChar char="•"/>
              <a:tabLst>
                <a:tab pos="297180" algn="l"/>
              </a:tabLst>
            </a:pPr>
            <a:r>
              <a:rPr sz="2000" b="1" spc="275" dirty="0">
                <a:solidFill>
                  <a:srgbClr val="FF0000"/>
                </a:solidFill>
                <a:latin typeface="Gill Sans MT"/>
                <a:cs typeface="Gill Sans MT"/>
              </a:rPr>
              <a:t>1965: </a:t>
            </a:r>
            <a:r>
              <a:rPr sz="2000" b="1" spc="220" dirty="0">
                <a:solidFill>
                  <a:srgbClr val="FF0000"/>
                </a:solidFill>
                <a:latin typeface="Gill Sans MT"/>
                <a:cs typeface="Gill Sans MT"/>
              </a:rPr>
              <a:t>Zadeh </a:t>
            </a:r>
            <a:r>
              <a:rPr sz="2000" spc="145" dirty="0">
                <a:solidFill>
                  <a:srgbClr val="001F5F"/>
                </a:solidFill>
                <a:latin typeface="Trebuchet MS"/>
                <a:cs typeface="Trebuchet MS"/>
              </a:rPr>
              <a:t>proposed </a:t>
            </a:r>
            <a:r>
              <a:rPr sz="2000" spc="175" dirty="0">
                <a:solidFill>
                  <a:srgbClr val="001F5F"/>
                </a:solidFill>
                <a:latin typeface="Trebuchet MS"/>
                <a:cs typeface="Trebuchet MS"/>
              </a:rPr>
              <a:t>a </a:t>
            </a:r>
            <a:r>
              <a:rPr sz="2000" spc="110" dirty="0">
                <a:solidFill>
                  <a:srgbClr val="001F5F"/>
                </a:solidFill>
                <a:latin typeface="Trebuchet MS"/>
                <a:cs typeface="Trebuchet MS"/>
              </a:rPr>
              <a:t>complete theory </a:t>
            </a:r>
            <a:r>
              <a:rPr sz="2000" spc="55" dirty="0">
                <a:solidFill>
                  <a:srgbClr val="001F5F"/>
                </a:solidFill>
                <a:latin typeface="Trebuchet MS"/>
                <a:cs typeface="Trebuchet MS"/>
              </a:rPr>
              <a:t>of </a:t>
            </a:r>
            <a:r>
              <a:rPr sz="2000" spc="105" dirty="0">
                <a:solidFill>
                  <a:srgbClr val="001F5F"/>
                </a:solidFill>
                <a:latin typeface="Trebuchet MS"/>
                <a:cs typeface="Trebuchet MS"/>
              </a:rPr>
              <a:t>fuzzy </a:t>
            </a:r>
            <a:r>
              <a:rPr sz="2000" spc="145" dirty="0">
                <a:solidFill>
                  <a:srgbClr val="001F5F"/>
                </a:solidFill>
                <a:latin typeface="Trebuchet MS"/>
                <a:cs typeface="Trebuchet MS"/>
              </a:rPr>
              <a:t>sets </a:t>
            </a:r>
            <a:r>
              <a:rPr sz="2000" spc="-590" dirty="0">
                <a:solidFill>
                  <a:srgbClr val="001F5F"/>
                </a:solidFill>
                <a:latin typeface="Trebuchet MS"/>
                <a:cs typeface="Trebuchet MS"/>
              </a:rPr>
              <a:t> </a:t>
            </a:r>
            <a:r>
              <a:rPr sz="2000" spc="130" dirty="0">
                <a:solidFill>
                  <a:srgbClr val="001F5F"/>
                </a:solidFill>
                <a:latin typeface="Trebuchet MS"/>
                <a:cs typeface="Trebuchet MS"/>
              </a:rPr>
              <a:t>(and</a:t>
            </a:r>
            <a:r>
              <a:rPr sz="2000" spc="135" dirty="0">
                <a:solidFill>
                  <a:srgbClr val="001F5F"/>
                </a:solidFill>
                <a:latin typeface="Trebuchet MS"/>
                <a:cs typeface="Trebuchet MS"/>
              </a:rPr>
              <a:t> </a:t>
            </a:r>
            <a:r>
              <a:rPr sz="2000" spc="65" dirty="0">
                <a:solidFill>
                  <a:srgbClr val="001F5F"/>
                </a:solidFill>
                <a:latin typeface="Trebuchet MS"/>
                <a:cs typeface="Trebuchet MS"/>
              </a:rPr>
              <a:t>its</a:t>
            </a:r>
            <a:r>
              <a:rPr sz="2000" spc="70" dirty="0">
                <a:solidFill>
                  <a:srgbClr val="001F5F"/>
                </a:solidFill>
                <a:latin typeface="Trebuchet MS"/>
                <a:cs typeface="Trebuchet MS"/>
              </a:rPr>
              <a:t> </a:t>
            </a:r>
            <a:r>
              <a:rPr sz="2000" spc="120" dirty="0">
                <a:solidFill>
                  <a:srgbClr val="001F5F"/>
                </a:solidFill>
                <a:latin typeface="Trebuchet MS"/>
                <a:cs typeface="Trebuchet MS"/>
              </a:rPr>
              <a:t>isomorphic</a:t>
            </a:r>
            <a:r>
              <a:rPr sz="2000" spc="125" dirty="0">
                <a:solidFill>
                  <a:srgbClr val="001F5F"/>
                </a:solidFill>
                <a:latin typeface="Trebuchet MS"/>
                <a:cs typeface="Trebuchet MS"/>
              </a:rPr>
              <a:t> </a:t>
            </a:r>
            <a:r>
              <a:rPr sz="2000" spc="105" dirty="0">
                <a:solidFill>
                  <a:srgbClr val="001F5F"/>
                </a:solidFill>
                <a:latin typeface="Trebuchet MS"/>
                <a:cs typeface="Trebuchet MS"/>
              </a:rPr>
              <a:t>fuzzy</a:t>
            </a:r>
            <a:r>
              <a:rPr sz="2000" spc="110" dirty="0">
                <a:solidFill>
                  <a:srgbClr val="001F5F"/>
                </a:solidFill>
                <a:latin typeface="Trebuchet MS"/>
                <a:cs typeface="Trebuchet MS"/>
              </a:rPr>
              <a:t> </a:t>
            </a:r>
            <a:r>
              <a:rPr sz="2000" spc="55" dirty="0">
                <a:solidFill>
                  <a:srgbClr val="001F5F"/>
                </a:solidFill>
                <a:latin typeface="Trebuchet MS"/>
                <a:cs typeface="Trebuchet MS"/>
              </a:rPr>
              <a:t>logic),</a:t>
            </a:r>
            <a:r>
              <a:rPr sz="2000" spc="60" dirty="0">
                <a:solidFill>
                  <a:srgbClr val="001F5F"/>
                </a:solidFill>
                <a:latin typeface="Trebuchet MS"/>
                <a:cs typeface="Trebuchet MS"/>
              </a:rPr>
              <a:t> </a:t>
            </a:r>
            <a:r>
              <a:rPr sz="2000" spc="65" dirty="0">
                <a:solidFill>
                  <a:srgbClr val="001F5F"/>
                </a:solidFill>
                <a:latin typeface="Trebuchet MS"/>
                <a:cs typeface="Trebuchet MS"/>
              </a:rPr>
              <a:t>to</a:t>
            </a:r>
            <a:r>
              <a:rPr sz="2000" spc="70" dirty="0">
                <a:solidFill>
                  <a:srgbClr val="001F5F"/>
                </a:solidFill>
                <a:latin typeface="Trebuchet MS"/>
                <a:cs typeface="Trebuchet MS"/>
              </a:rPr>
              <a:t> </a:t>
            </a:r>
            <a:r>
              <a:rPr sz="2000" spc="114" dirty="0">
                <a:solidFill>
                  <a:srgbClr val="001F5F"/>
                </a:solidFill>
                <a:latin typeface="Trebuchet MS"/>
                <a:cs typeface="Trebuchet MS"/>
              </a:rPr>
              <a:t>represent</a:t>
            </a:r>
            <a:r>
              <a:rPr sz="2000" spc="120" dirty="0">
                <a:solidFill>
                  <a:srgbClr val="001F5F"/>
                </a:solidFill>
                <a:latin typeface="Trebuchet MS"/>
                <a:cs typeface="Trebuchet MS"/>
              </a:rPr>
              <a:t> </a:t>
            </a:r>
            <a:r>
              <a:rPr sz="2000" spc="160" dirty="0">
                <a:solidFill>
                  <a:srgbClr val="001F5F"/>
                </a:solidFill>
                <a:latin typeface="Trebuchet MS"/>
                <a:cs typeface="Trebuchet MS"/>
              </a:rPr>
              <a:t>and </a:t>
            </a:r>
            <a:r>
              <a:rPr sz="2000" spc="165" dirty="0">
                <a:solidFill>
                  <a:srgbClr val="001F5F"/>
                </a:solidFill>
                <a:latin typeface="Trebuchet MS"/>
                <a:cs typeface="Trebuchet MS"/>
              </a:rPr>
              <a:t> </a:t>
            </a:r>
            <a:r>
              <a:rPr sz="2000" spc="114" dirty="0">
                <a:solidFill>
                  <a:srgbClr val="001F5F"/>
                </a:solidFill>
                <a:latin typeface="Trebuchet MS"/>
                <a:cs typeface="Trebuchet MS"/>
              </a:rPr>
              <a:t>manipulate</a:t>
            </a:r>
            <a:r>
              <a:rPr sz="2000" spc="25" dirty="0">
                <a:solidFill>
                  <a:srgbClr val="001F5F"/>
                </a:solidFill>
                <a:latin typeface="Trebuchet MS"/>
                <a:cs typeface="Trebuchet MS"/>
              </a:rPr>
              <a:t> </a:t>
            </a:r>
            <a:r>
              <a:rPr sz="2000" spc="-50" dirty="0">
                <a:solidFill>
                  <a:srgbClr val="001F5F"/>
                </a:solidFill>
                <a:latin typeface="Trebuchet MS"/>
                <a:cs typeface="Trebuchet MS"/>
              </a:rPr>
              <a:t>ill-de</a:t>
            </a:r>
            <a:r>
              <a:rPr sz="2000" spc="-50" dirty="0">
                <a:solidFill>
                  <a:srgbClr val="001F5F"/>
                </a:solidFill>
                <a:latin typeface="Courier New"/>
                <a:cs typeface="Courier New"/>
              </a:rPr>
              <a:t>fi</a:t>
            </a:r>
            <a:r>
              <a:rPr sz="2000" spc="-50" dirty="0">
                <a:solidFill>
                  <a:srgbClr val="001F5F"/>
                </a:solidFill>
                <a:latin typeface="Trebuchet MS"/>
                <a:cs typeface="Trebuchet MS"/>
              </a:rPr>
              <a:t>ned</a:t>
            </a:r>
            <a:r>
              <a:rPr sz="2000" spc="30" dirty="0">
                <a:solidFill>
                  <a:srgbClr val="001F5F"/>
                </a:solidFill>
                <a:latin typeface="Trebuchet MS"/>
                <a:cs typeface="Trebuchet MS"/>
              </a:rPr>
              <a:t> </a:t>
            </a:r>
            <a:r>
              <a:rPr sz="2000" spc="100" dirty="0">
                <a:solidFill>
                  <a:srgbClr val="001F5F"/>
                </a:solidFill>
                <a:latin typeface="Trebuchet MS"/>
                <a:cs typeface="Trebuchet MS"/>
              </a:rPr>
              <a:t>concepts.</a:t>
            </a:r>
            <a:endParaRPr sz="2000" dirty="0">
              <a:latin typeface="Trebuchet MS"/>
              <a:cs typeface="Trebuchet MS"/>
            </a:endParaRPr>
          </a:p>
        </p:txBody>
      </p:sp>
      <p:sp>
        <p:nvSpPr>
          <p:cNvPr id="4" name="object 4"/>
          <p:cNvSpPr txBox="1">
            <a:spLocks noGrp="1"/>
          </p:cNvSpPr>
          <p:nvPr>
            <p:ph type="title"/>
          </p:nvPr>
        </p:nvSpPr>
        <p:spPr>
          <a:xfrm>
            <a:off x="2058505" y="312933"/>
            <a:ext cx="4788862" cy="702756"/>
          </a:xfrm>
          <a:prstGeom prst="rect">
            <a:avLst/>
          </a:prstGeom>
        </p:spPr>
        <p:txBody>
          <a:bodyPr spcFirstLastPara="1" vert="horz" wrap="square" lIns="0" tIns="12700" rIns="0" bIns="0" rtlCol="0" anchor="ctr" anchorCtr="0">
            <a:spAutoFit/>
          </a:bodyPr>
          <a:lstStyle/>
          <a:p>
            <a:pPr marL="12700">
              <a:lnSpc>
                <a:spcPct val="100000"/>
              </a:lnSpc>
              <a:spcBef>
                <a:spcPts val="100"/>
              </a:spcBef>
            </a:pPr>
            <a:r>
              <a:rPr b="1" spc="65" dirty="0"/>
              <a:t>FUZZY</a:t>
            </a:r>
            <a:r>
              <a:rPr b="1" spc="130" dirty="0"/>
              <a:t> </a:t>
            </a:r>
            <a:r>
              <a:rPr b="1" spc="-5" dirty="0"/>
              <a:t>LOGIC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3902" y="1165580"/>
            <a:ext cx="226060" cy="327660"/>
          </a:xfrm>
          <a:prstGeom prst="rect">
            <a:avLst/>
          </a:prstGeom>
        </p:spPr>
        <p:txBody>
          <a:bodyPr vert="horz" wrap="square" lIns="0" tIns="16510" rIns="0" bIns="0" rtlCol="0">
            <a:spAutoFit/>
          </a:bodyPr>
          <a:lstStyle/>
          <a:p>
            <a:pPr marL="12700">
              <a:spcBef>
                <a:spcPts val="130"/>
              </a:spcBef>
            </a:pPr>
            <a:r>
              <a:rPr sz="1950" spc="155" dirty="0">
                <a:solidFill>
                  <a:srgbClr val="001F5F"/>
                </a:solidFill>
              </a:rPr>
              <a:t></a:t>
            </a:r>
            <a:endParaRPr sz="1950"/>
          </a:p>
        </p:txBody>
      </p:sp>
      <p:sp>
        <p:nvSpPr>
          <p:cNvPr id="3" name="object 3"/>
          <p:cNvSpPr txBox="1"/>
          <p:nvPr/>
        </p:nvSpPr>
        <p:spPr>
          <a:xfrm>
            <a:off x="712381" y="1176664"/>
            <a:ext cx="9403321" cy="657168"/>
          </a:xfrm>
          <a:prstGeom prst="rect">
            <a:avLst/>
          </a:prstGeom>
        </p:spPr>
        <p:txBody>
          <a:bodyPr vert="horz" wrap="square" lIns="0" tIns="11430" rIns="0" bIns="0" rtlCol="0">
            <a:spAutoFit/>
          </a:bodyPr>
          <a:lstStyle/>
          <a:p>
            <a:pPr marL="12700" marR="5080" algn="just">
              <a:lnSpc>
                <a:spcPct val="111600"/>
              </a:lnSpc>
              <a:spcBef>
                <a:spcPts val="90"/>
              </a:spcBef>
            </a:pPr>
            <a:r>
              <a:rPr sz="1950" spc="145" dirty="0">
                <a:solidFill>
                  <a:srgbClr val="001F5F"/>
                </a:solidFill>
                <a:latin typeface="Trebuchet MS"/>
                <a:cs typeface="Trebuchet MS"/>
              </a:rPr>
              <a:t>Fuzzy </a:t>
            </a:r>
            <a:r>
              <a:rPr sz="1950" spc="100" dirty="0">
                <a:solidFill>
                  <a:srgbClr val="001F5F"/>
                </a:solidFill>
                <a:latin typeface="Trebuchet MS"/>
                <a:cs typeface="Trebuchet MS"/>
              </a:rPr>
              <a:t>logic </a:t>
            </a:r>
            <a:r>
              <a:rPr sz="1950" spc="170" dirty="0">
                <a:solidFill>
                  <a:srgbClr val="001F5F"/>
                </a:solidFill>
                <a:latin typeface="Trebuchet MS"/>
                <a:cs typeface="Trebuchet MS"/>
              </a:rPr>
              <a:t>gives </a:t>
            </a:r>
            <a:r>
              <a:rPr sz="1950" spc="210" dirty="0">
                <a:solidFill>
                  <a:srgbClr val="001F5F"/>
                </a:solidFill>
                <a:latin typeface="Trebuchet MS"/>
                <a:cs typeface="Trebuchet MS"/>
              </a:rPr>
              <a:t>us </a:t>
            </a:r>
            <a:r>
              <a:rPr sz="1950" spc="185" dirty="0">
                <a:solidFill>
                  <a:srgbClr val="001F5F"/>
                </a:solidFill>
                <a:latin typeface="Trebuchet MS"/>
                <a:cs typeface="Trebuchet MS"/>
              </a:rPr>
              <a:t>a </a:t>
            </a:r>
            <a:r>
              <a:rPr sz="1950" spc="175" dirty="0">
                <a:solidFill>
                  <a:srgbClr val="001F5F"/>
                </a:solidFill>
                <a:latin typeface="Trebuchet MS"/>
                <a:cs typeface="Trebuchet MS"/>
              </a:rPr>
              <a:t>language </a:t>
            </a:r>
            <a:r>
              <a:rPr sz="1950" spc="75" dirty="0">
                <a:solidFill>
                  <a:srgbClr val="001F5F"/>
                </a:solidFill>
                <a:latin typeface="Trebuchet MS"/>
                <a:cs typeface="Trebuchet MS"/>
              </a:rPr>
              <a:t>(with </a:t>
            </a:r>
            <a:r>
              <a:rPr sz="1950" spc="165" dirty="0">
                <a:solidFill>
                  <a:srgbClr val="001F5F"/>
                </a:solidFill>
                <a:latin typeface="Trebuchet MS"/>
                <a:cs typeface="Trebuchet MS"/>
              </a:rPr>
              <a:t>syntax </a:t>
            </a:r>
            <a:r>
              <a:rPr sz="1950" spc="180" dirty="0">
                <a:solidFill>
                  <a:srgbClr val="001F5F"/>
                </a:solidFill>
                <a:latin typeface="Trebuchet MS"/>
                <a:cs typeface="Trebuchet MS"/>
              </a:rPr>
              <a:t>and </a:t>
            </a:r>
            <a:r>
              <a:rPr sz="1950" spc="80" dirty="0">
                <a:solidFill>
                  <a:srgbClr val="001F5F"/>
                </a:solidFill>
                <a:latin typeface="Trebuchet MS"/>
                <a:cs typeface="Trebuchet MS"/>
              </a:rPr>
              <a:t>local </a:t>
            </a:r>
            <a:r>
              <a:rPr sz="1950" spc="85" dirty="0">
                <a:solidFill>
                  <a:srgbClr val="001F5F"/>
                </a:solidFill>
                <a:latin typeface="Trebuchet MS"/>
                <a:cs typeface="Trebuchet MS"/>
              </a:rPr>
              <a:t> </a:t>
            </a:r>
            <a:r>
              <a:rPr sz="1950" spc="145" dirty="0">
                <a:solidFill>
                  <a:srgbClr val="001F5F"/>
                </a:solidFill>
                <a:latin typeface="Trebuchet MS"/>
                <a:cs typeface="Trebuchet MS"/>
              </a:rPr>
              <a:t>semantics)</a:t>
            </a:r>
            <a:r>
              <a:rPr sz="1950" spc="150" dirty="0">
                <a:solidFill>
                  <a:srgbClr val="001F5F"/>
                </a:solidFill>
                <a:latin typeface="Trebuchet MS"/>
                <a:cs typeface="Trebuchet MS"/>
              </a:rPr>
              <a:t> </a:t>
            </a:r>
            <a:r>
              <a:rPr sz="1950" spc="85" dirty="0">
                <a:solidFill>
                  <a:srgbClr val="001F5F"/>
                </a:solidFill>
                <a:latin typeface="Trebuchet MS"/>
                <a:cs typeface="Trebuchet MS"/>
              </a:rPr>
              <a:t>in</a:t>
            </a:r>
            <a:r>
              <a:rPr sz="1950" spc="90" dirty="0">
                <a:solidFill>
                  <a:srgbClr val="001F5F"/>
                </a:solidFill>
                <a:latin typeface="Trebuchet MS"/>
                <a:cs typeface="Trebuchet MS"/>
              </a:rPr>
              <a:t> </a:t>
            </a:r>
            <a:r>
              <a:rPr sz="1950" spc="130" dirty="0">
                <a:solidFill>
                  <a:srgbClr val="001F5F"/>
                </a:solidFill>
                <a:latin typeface="Trebuchet MS"/>
                <a:cs typeface="Trebuchet MS"/>
              </a:rPr>
              <a:t>which</a:t>
            </a:r>
            <a:r>
              <a:rPr sz="1950" spc="135" dirty="0">
                <a:solidFill>
                  <a:srgbClr val="001F5F"/>
                </a:solidFill>
                <a:latin typeface="Trebuchet MS"/>
                <a:cs typeface="Trebuchet MS"/>
              </a:rPr>
              <a:t> </a:t>
            </a:r>
            <a:r>
              <a:rPr sz="1950" spc="160" dirty="0">
                <a:solidFill>
                  <a:srgbClr val="001F5F"/>
                </a:solidFill>
                <a:latin typeface="Trebuchet MS"/>
                <a:cs typeface="Trebuchet MS"/>
              </a:rPr>
              <a:t>we</a:t>
            </a:r>
            <a:r>
              <a:rPr sz="1950" spc="165" dirty="0">
                <a:solidFill>
                  <a:srgbClr val="001F5F"/>
                </a:solidFill>
                <a:latin typeface="Trebuchet MS"/>
                <a:cs typeface="Trebuchet MS"/>
              </a:rPr>
              <a:t> can</a:t>
            </a:r>
            <a:r>
              <a:rPr sz="1950" spc="170" dirty="0">
                <a:solidFill>
                  <a:srgbClr val="001F5F"/>
                </a:solidFill>
                <a:latin typeface="Trebuchet MS"/>
                <a:cs typeface="Trebuchet MS"/>
              </a:rPr>
              <a:t> </a:t>
            </a:r>
            <a:r>
              <a:rPr sz="1950" spc="105" dirty="0">
                <a:solidFill>
                  <a:srgbClr val="001F5F"/>
                </a:solidFill>
                <a:latin typeface="Trebuchet MS"/>
                <a:cs typeface="Trebuchet MS"/>
              </a:rPr>
              <a:t>translate</a:t>
            </a:r>
            <a:r>
              <a:rPr sz="1950" spc="110" dirty="0">
                <a:solidFill>
                  <a:srgbClr val="001F5F"/>
                </a:solidFill>
                <a:latin typeface="Trebuchet MS"/>
                <a:cs typeface="Trebuchet MS"/>
              </a:rPr>
              <a:t> </a:t>
            </a:r>
            <a:r>
              <a:rPr sz="1950" spc="130" dirty="0">
                <a:solidFill>
                  <a:srgbClr val="001F5F"/>
                </a:solidFill>
                <a:latin typeface="Trebuchet MS"/>
                <a:cs typeface="Trebuchet MS"/>
              </a:rPr>
              <a:t>our</a:t>
            </a:r>
            <a:r>
              <a:rPr sz="1950" spc="135" dirty="0">
                <a:solidFill>
                  <a:srgbClr val="001F5F"/>
                </a:solidFill>
                <a:latin typeface="Trebuchet MS"/>
                <a:cs typeface="Trebuchet MS"/>
              </a:rPr>
              <a:t> </a:t>
            </a:r>
            <a:r>
              <a:rPr sz="1950" spc="90" dirty="0">
                <a:solidFill>
                  <a:srgbClr val="001F5F"/>
                </a:solidFill>
                <a:latin typeface="Trebuchet MS"/>
                <a:cs typeface="Trebuchet MS"/>
              </a:rPr>
              <a:t>qualitative </a:t>
            </a:r>
            <a:r>
              <a:rPr sz="1950" spc="95" dirty="0">
                <a:solidFill>
                  <a:srgbClr val="001F5F"/>
                </a:solidFill>
                <a:latin typeface="Trebuchet MS"/>
                <a:cs typeface="Trebuchet MS"/>
              </a:rPr>
              <a:t> </a:t>
            </a:r>
            <a:r>
              <a:rPr sz="1950" spc="165" dirty="0">
                <a:solidFill>
                  <a:srgbClr val="001F5F"/>
                </a:solidFill>
                <a:latin typeface="Trebuchet MS"/>
                <a:cs typeface="Trebuchet MS"/>
              </a:rPr>
              <a:t>domain</a:t>
            </a:r>
            <a:r>
              <a:rPr sz="1950" spc="20" dirty="0">
                <a:solidFill>
                  <a:srgbClr val="001F5F"/>
                </a:solidFill>
                <a:latin typeface="Trebuchet MS"/>
                <a:cs typeface="Trebuchet MS"/>
              </a:rPr>
              <a:t> </a:t>
            </a:r>
            <a:r>
              <a:rPr sz="1950" spc="130" dirty="0">
                <a:solidFill>
                  <a:srgbClr val="001F5F"/>
                </a:solidFill>
                <a:latin typeface="Trebuchet MS"/>
                <a:cs typeface="Trebuchet MS"/>
              </a:rPr>
              <a:t>knowledge.</a:t>
            </a:r>
            <a:endParaRPr sz="1950" dirty="0">
              <a:latin typeface="Trebuchet MS"/>
              <a:cs typeface="Trebuchet MS"/>
            </a:endParaRPr>
          </a:p>
        </p:txBody>
      </p:sp>
      <p:sp>
        <p:nvSpPr>
          <p:cNvPr id="4" name="object 4"/>
          <p:cNvSpPr txBox="1"/>
          <p:nvPr/>
        </p:nvSpPr>
        <p:spPr>
          <a:xfrm>
            <a:off x="2063902" y="2491460"/>
            <a:ext cx="226060" cy="327660"/>
          </a:xfrm>
          <a:prstGeom prst="rect">
            <a:avLst/>
          </a:prstGeom>
        </p:spPr>
        <p:txBody>
          <a:bodyPr vert="horz" wrap="square" lIns="0" tIns="16510" rIns="0" bIns="0" rtlCol="0">
            <a:spAutoFit/>
          </a:bodyPr>
          <a:lstStyle/>
          <a:p>
            <a:pPr marL="12700">
              <a:spcBef>
                <a:spcPts val="130"/>
              </a:spcBef>
            </a:pPr>
            <a:r>
              <a:rPr sz="1950" spc="155" dirty="0">
                <a:solidFill>
                  <a:srgbClr val="001F5F"/>
                </a:solidFill>
              </a:rPr>
              <a:t></a:t>
            </a:r>
            <a:endParaRPr sz="1950"/>
          </a:p>
        </p:txBody>
      </p:sp>
      <p:sp>
        <p:nvSpPr>
          <p:cNvPr id="5" name="object 5"/>
          <p:cNvSpPr txBox="1"/>
          <p:nvPr/>
        </p:nvSpPr>
        <p:spPr>
          <a:xfrm>
            <a:off x="776176" y="2532138"/>
            <a:ext cx="9803219" cy="970266"/>
          </a:xfrm>
          <a:prstGeom prst="rect">
            <a:avLst/>
          </a:prstGeom>
        </p:spPr>
        <p:txBody>
          <a:bodyPr vert="horz" wrap="square" lIns="0" tIns="16510" rIns="0" bIns="0" rtlCol="0">
            <a:spAutoFit/>
          </a:bodyPr>
          <a:lstStyle/>
          <a:p>
            <a:pPr marL="12700">
              <a:spcBef>
                <a:spcPts val="130"/>
              </a:spcBef>
            </a:pPr>
            <a:r>
              <a:rPr sz="1950" spc="110" dirty="0">
                <a:solidFill>
                  <a:srgbClr val="001F5F"/>
                </a:solidFill>
                <a:latin typeface="Trebuchet MS"/>
                <a:cs typeface="Trebuchet MS"/>
              </a:rPr>
              <a:t>Linguistic</a:t>
            </a:r>
            <a:r>
              <a:rPr sz="1950" spc="30" dirty="0">
                <a:solidFill>
                  <a:srgbClr val="001F5F"/>
                </a:solidFill>
                <a:latin typeface="Trebuchet MS"/>
                <a:cs typeface="Trebuchet MS"/>
              </a:rPr>
              <a:t> </a:t>
            </a:r>
            <a:r>
              <a:rPr sz="1950" spc="125" dirty="0">
                <a:solidFill>
                  <a:srgbClr val="001F5F"/>
                </a:solidFill>
                <a:latin typeface="Trebuchet MS"/>
                <a:cs typeface="Trebuchet MS"/>
              </a:rPr>
              <a:t>variables</a:t>
            </a:r>
            <a:r>
              <a:rPr sz="1950" spc="30" dirty="0">
                <a:solidFill>
                  <a:srgbClr val="001F5F"/>
                </a:solidFill>
                <a:latin typeface="Trebuchet MS"/>
                <a:cs typeface="Trebuchet MS"/>
              </a:rPr>
              <a:t> </a:t>
            </a:r>
            <a:r>
              <a:rPr sz="1950" spc="80" dirty="0">
                <a:solidFill>
                  <a:srgbClr val="001F5F"/>
                </a:solidFill>
                <a:latin typeface="Trebuchet MS"/>
                <a:cs typeface="Trebuchet MS"/>
              </a:rPr>
              <a:t>to</a:t>
            </a:r>
            <a:r>
              <a:rPr sz="1950" spc="25" dirty="0">
                <a:solidFill>
                  <a:srgbClr val="001F5F"/>
                </a:solidFill>
                <a:latin typeface="Trebuchet MS"/>
                <a:cs typeface="Trebuchet MS"/>
              </a:rPr>
              <a:t> </a:t>
            </a:r>
            <a:r>
              <a:rPr sz="1950" spc="150" dirty="0">
                <a:solidFill>
                  <a:srgbClr val="001F5F"/>
                </a:solidFill>
                <a:latin typeface="Trebuchet MS"/>
                <a:cs typeface="Trebuchet MS"/>
              </a:rPr>
              <a:t>model</a:t>
            </a:r>
            <a:r>
              <a:rPr sz="1950" spc="30" dirty="0">
                <a:solidFill>
                  <a:srgbClr val="001F5F"/>
                </a:solidFill>
                <a:latin typeface="Trebuchet MS"/>
                <a:cs typeface="Trebuchet MS"/>
              </a:rPr>
              <a:t> </a:t>
            </a:r>
            <a:r>
              <a:rPr sz="1950" spc="165" dirty="0">
                <a:solidFill>
                  <a:srgbClr val="001F5F"/>
                </a:solidFill>
                <a:latin typeface="Trebuchet MS"/>
                <a:cs typeface="Trebuchet MS"/>
              </a:rPr>
              <a:t>dynamic</a:t>
            </a:r>
            <a:r>
              <a:rPr sz="1950" spc="30" dirty="0">
                <a:solidFill>
                  <a:srgbClr val="001F5F"/>
                </a:solidFill>
                <a:latin typeface="Trebuchet MS"/>
                <a:cs typeface="Trebuchet MS"/>
              </a:rPr>
              <a:t> </a:t>
            </a:r>
            <a:r>
              <a:rPr sz="1950" spc="195" dirty="0">
                <a:solidFill>
                  <a:srgbClr val="001F5F"/>
                </a:solidFill>
                <a:latin typeface="Trebuchet MS"/>
                <a:cs typeface="Trebuchet MS"/>
              </a:rPr>
              <a:t>systems</a:t>
            </a:r>
            <a:endParaRPr sz="1950" dirty="0">
              <a:latin typeface="Trebuchet MS"/>
              <a:cs typeface="Trebuchet MS"/>
            </a:endParaRPr>
          </a:p>
          <a:p>
            <a:pPr>
              <a:lnSpc>
                <a:spcPct val="100000"/>
              </a:lnSpc>
            </a:pPr>
            <a:endParaRPr sz="2250" dirty="0">
              <a:latin typeface="Trebuchet MS"/>
              <a:cs typeface="Trebuchet MS"/>
            </a:endParaRPr>
          </a:p>
          <a:p>
            <a:pPr marL="12700" marR="5080">
              <a:lnSpc>
                <a:spcPct val="111400"/>
              </a:lnSpc>
              <a:tabLst>
                <a:tab pos="1141095" algn="l"/>
                <a:tab pos="2661285" algn="l"/>
                <a:tab pos="3591560" algn="l"/>
                <a:tab pos="5092700" algn="l"/>
              </a:tabLst>
            </a:pPr>
            <a:r>
              <a:rPr sz="1950" spc="135" dirty="0">
                <a:solidFill>
                  <a:srgbClr val="001F5F"/>
                </a:solidFill>
                <a:latin typeface="Trebuchet MS"/>
                <a:cs typeface="Trebuchet MS"/>
              </a:rPr>
              <a:t>Th</a:t>
            </a:r>
            <a:r>
              <a:rPr sz="1950" spc="140" dirty="0">
                <a:solidFill>
                  <a:srgbClr val="001F5F"/>
                </a:solidFill>
                <a:latin typeface="Trebuchet MS"/>
                <a:cs typeface="Trebuchet MS"/>
              </a:rPr>
              <a:t>e</a:t>
            </a:r>
            <a:r>
              <a:rPr sz="1950" spc="160" dirty="0">
                <a:solidFill>
                  <a:srgbClr val="001F5F"/>
                </a:solidFill>
                <a:latin typeface="Trebuchet MS"/>
                <a:cs typeface="Trebuchet MS"/>
              </a:rPr>
              <a:t>s</a:t>
            </a:r>
            <a:r>
              <a:rPr sz="1950" spc="225" dirty="0">
                <a:solidFill>
                  <a:srgbClr val="001F5F"/>
                </a:solidFill>
                <a:latin typeface="Trebuchet MS"/>
                <a:cs typeface="Trebuchet MS"/>
              </a:rPr>
              <a:t>e</a:t>
            </a:r>
            <a:r>
              <a:rPr sz="1950" dirty="0">
                <a:solidFill>
                  <a:srgbClr val="001F5F"/>
                </a:solidFill>
                <a:latin typeface="Trebuchet MS"/>
                <a:cs typeface="Trebuchet MS"/>
              </a:rPr>
              <a:t>	</a:t>
            </a:r>
            <a:r>
              <a:rPr sz="1950" spc="215" dirty="0">
                <a:solidFill>
                  <a:srgbClr val="001F5F"/>
                </a:solidFill>
                <a:latin typeface="Trebuchet MS"/>
                <a:cs typeface="Trebuchet MS"/>
              </a:rPr>
              <a:t>v</a:t>
            </a:r>
            <a:r>
              <a:rPr sz="1950" spc="135" dirty="0">
                <a:solidFill>
                  <a:srgbClr val="001F5F"/>
                </a:solidFill>
                <a:latin typeface="Trebuchet MS"/>
                <a:cs typeface="Trebuchet MS"/>
              </a:rPr>
              <a:t>a</a:t>
            </a:r>
            <a:r>
              <a:rPr sz="1950" spc="90" dirty="0">
                <a:solidFill>
                  <a:srgbClr val="001F5F"/>
                </a:solidFill>
                <a:latin typeface="Trebuchet MS"/>
                <a:cs typeface="Trebuchet MS"/>
              </a:rPr>
              <a:t>r</a:t>
            </a:r>
            <a:r>
              <a:rPr sz="1950" spc="-5" dirty="0">
                <a:solidFill>
                  <a:srgbClr val="001F5F"/>
                </a:solidFill>
                <a:latin typeface="Trebuchet MS"/>
                <a:cs typeface="Trebuchet MS"/>
              </a:rPr>
              <a:t>i</a:t>
            </a:r>
            <a:r>
              <a:rPr sz="1950" spc="110" dirty="0">
                <a:solidFill>
                  <a:srgbClr val="001F5F"/>
                </a:solidFill>
                <a:latin typeface="Trebuchet MS"/>
                <a:cs typeface="Trebuchet MS"/>
              </a:rPr>
              <a:t>abl</a:t>
            </a:r>
            <a:r>
              <a:rPr sz="1950" spc="135" dirty="0">
                <a:solidFill>
                  <a:srgbClr val="001F5F"/>
                </a:solidFill>
                <a:latin typeface="Trebuchet MS"/>
                <a:cs typeface="Trebuchet MS"/>
              </a:rPr>
              <a:t>e</a:t>
            </a:r>
            <a:r>
              <a:rPr sz="1950" spc="240" dirty="0">
                <a:solidFill>
                  <a:srgbClr val="001F5F"/>
                </a:solidFill>
                <a:latin typeface="Trebuchet MS"/>
                <a:cs typeface="Trebuchet MS"/>
              </a:rPr>
              <a:t>s</a:t>
            </a:r>
            <a:r>
              <a:rPr sz="1950" dirty="0">
                <a:solidFill>
                  <a:srgbClr val="001F5F"/>
                </a:solidFill>
                <a:latin typeface="Trebuchet MS"/>
                <a:cs typeface="Trebuchet MS"/>
              </a:rPr>
              <a:t>	</a:t>
            </a:r>
            <a:r>
              <a:rPr sz="1950" spc="110" dirty="0">
                <a:solidFill>
                  <a:srgbClr val="001F5F"/>
                </a:solidFill>
                <a:latin typeface="Trebuchet MS"/>
                <a:cs typeface="Trebuchet MS"/>
              </a:rPr>
              <a:t>ta</a:t>
            </a:r>
            <a:r>
              <a:rPr sz="1950" spc="130" dirty="0">
                <a:solidFill>
                  <a:srgbClr val="001F5F"/>
                </a:solidFill>
                <a:latin typeface="Trebuchet MS"/>
                <a:cs typeface="Trebuchet MS"/>
              </a:rPr>
              <a:t>k</a:t>
            </a:r>
            <a:r>
              <a:rPr sz="1950" spc="155" dirty="0">
                <a:solidFill>
                  <a:srgbClr val="001F5F"/>
                </a:solidFill>
                <a:latin typeface="Trebuchet MS"/>
                <a:cs typeface="Trebuchet MS"/>
              </a:rPr>
              <a:t>e</a:t>
            </a:r>
            <a:r>
              <a:rPr sz="1950" dirty="0">
                <a:solidFill>
                  <a:srgbClr val="001F5F"/>
                </a:solidFill>
                <a:latin typeface="Trebuchet MS"/>
                <a:cs typeface="Trebuchet MS"/>
              </a:rPr>
              <a:t>	</a:t>
            </a:r>
            <a:r>
              <a:rPr sz="1950" spc="114" dirty="0">
                <a:solidFill>
                  <a:srgbClr val="001F5F"/>
                </a:solidFill>
                <a:latin typeface="Trebuchet MS"/>
                <a:cs typeface="Trebuchet MS"/>
              </a:rPr>
              <a:t>lingui</a:t>
            </a:r>
            <a:r>
              <a:rPr sz="1950" spc="120" dirty="0">
                <a:solidFill>
                  <a:srgbClr val="001F5F"/>
                </a:solidFill>
                <a:latin typeface="Trebuchet MS"/>
                <a:cs typeface="Trebuchet MS"/>
              </a:rPr>
              <a:t>s</a:t>
            </a:r>
            <a:r>
              <a:rPr sz="1950" spc="30" dirty="0">
                <a:solidFill>
                  <a:srgbClr val="001F5F"/>
                </a:solidFill>
                <a:latin typeface="Trebuchet MS"/>
                <a:cs typeface="Trebuchet MS"/>
              </a:rPr>
              <a:t>ti</a:t>
            </a:r>
            <a:r>
              <a:rPr sz="1950" spc="50" dirty="0">
                <a:solidFill>
                  <a:srgbClr val="001F5F"/>
                </a:solidFill>
                <a:latin typeface="Trebuchet MS"/>
                <a:cs typeface="Trebuchet MS"/>
              </a:rPr>
              <a:t>c</a:t>
            </a:r>
            <a:r>
              <a:rPr sz="1950" dirty="0">
                <a:solidFill>
                  <a:srgbClr val="001F5F"/>
                </a:solidFill>
                <a:latin typeface="Trebuchet MS"/>
                <a:cs typeface="Trebuchet MS"/>
              </a:rPr>
              <a:t>	</a:t>
            </a:r>
            <a:r>
              <a:rPr sz="1950" spc="125" dirty="0">
                <a:solidFill>
                  <a:srgbClr val="001F5F"/>
                </a:solidFill>
                <a:latin typeface="Trebuchet MS"/>
                <a:cs typeface="Trebuchet MS"/>
              </a:rPr>
              <a:t>val</a:t>
            </a:r>
            <a:r>
              <a:rPr sz="1950" spc="165" dirty="0">
                <a:solidFill>
                  <a:srgbClr val="001F5F"/>
                </a:solidFill>
                <a:latin typeface="Trebuchet MS"/>
                <a:cs typeface="Trebuchet MS"/>
              </a:rPr>
              <a:t>u</a:t>
            </a:r>
            <a:r>
              <a:rPr sz="1950" spc="155" dirty="0">
                <a:solidFill>
                  <a:srgbClr val="001F5F"/>
                </a:solidFill>
                <a:latin typeface="Trebuchet MS"/>
                <a:cs typeface="Trebuchet MS"/>
              </a:rPr>
              <a:t>es</a:t>
            </a:r>
            <a:r>
              <a:rPr lang="en-US" sz="1950" spc="155" dirty="0">
                <a:solidFill>
                  <a:srgbClr val="001F5F"/>
                </a:solidFill>
                <a:latin typeface="Trebuchet MS"/>
                <a:cs typeface="Trebuchet MS"/>
              </a:rPr>
              <a:t> that are</a:t>
            </a:r>
            <a:r>
              <a:rPr sz="1950" spc="155" dirty="0">
                <a:solidFill>
                  <a:srgbClr val="001F5F"/>
                </a:solidFill>
                <a:latin typeface="Trebuchet MS"/>
                <a:cs typeface="Trebuchet MS"/>
              </a:rPr>
              <a:t>  </a:t>
            </a:r>
            <a:r>
              <a:rPr sz="1950" spc="110" dirty="0">
                <a:solidFill>
                  <a:srgbClr val="001F5F"/>
                </a:solidFill>
                <a:latin typeface="Trebuchet MS"/>
                <a:cs typeface="Trebuchet MS"/>
              </a:rPr>
              <a:t>characterized</a:t>
            </a:r>
            <a:r>
              <a:rPr sz="1950" spc="25" dirty="0">
                <a:solidFill>
                  <a:srgbClr val="001F5F"/>
                </a:solidFill>
                <a:latin typeface="Trebuchet MS"/>
                <a:cs typeface="Trebuchet MS"/>
              </a:rPr>
              <a:t> </a:t>
            </a:r>
            <a:r>
              <a:rPr sz="1950" spc="105" dirty="0">
                <a:solidFill>
                  <a:srgbClr val="001F5F"/>
                </a:solidFill>
                <a:latin typeface="Trebuchet MS"/>
                <a:cs typeface="Trebuchet MS"/>
              </a:rPr>
              <a:t>by:</a:t>
            </a:r>
            <a:endParaRPr sz="1950" dirty="0">
              <a:latin typeface="Trebuchet MS"/>
              <a:cs typeface="Trebuchet MS"/>
            </a:endParaRPr>
          </a:p>
        </p:txBody>
      </p:sp>
      <p:sp>
        <p:nvSpPr>
          <p:cNvPr id="6" name="object 6"/>
          <p:cNvSpPr txBox="1"/>
          <p:nvPr/>
        </p:nvSpPr>
        <p:spPr>
          <a:xfrm>
            <a:off x="2063902" y="3154578"/>
            <a:ext cx="226060" cy="327660"/>
          </a:xfrm>
          <a:prstGeom prst="rect">
            <a:avLst/>
          </a:prstGeom>
        </p:spPr>
        <p:txBody>
          <a:bodyPr vert="horz" wrap="square" lIns="0" tIns="16510" rIns="0" bIns="0" rtlCol="0">
            <a:spAutoFit/>
          </a:bodyPr>
          <a:lstStyle/>
          <a:p>
            <a:pPr marL="12700">
              <a:spcBef>
                <a:spcPts val="130"/>
              </a:spcBef>
            </a:pPr>
            <a:r>
              <a:rPr sz="1950" spc="155" dirty="0">
                <a:solidFill>
                  <a:srgbClr val="001F5F"/>
                </a:solidFill>
              </a:rPr>
              <a:t></a:t>
            </a:r>
            <a:endParaRPr sz="1950"/>
          </a:p>
        </p:txBody>
      </p:sp>
      <p:sp>
        <p:nvSpPr>
          <p:cNvPr id="8" name="object 8"/>
          <p:cNvSpPr txBox="1"/>
          <p:nvPr/>
        </p:nvSpPr>
        <p:spPr>
          <a:xfrm>
            <a:off x="2063902" y="4147741"/>
            <a:ext cx="113664" cy="688340"/>
          </a:xfrm>
          <a:prstGeom prst="rect">
            <a:avLst/>
          </a:prstGeom>
        </p:spPr>
        <p:txBody>
          <a:bodyPr vert="horz" wrap="square" lIns="0" tIns="45720" rIns="0" bIns="0" rtlCol="0">
            <a:spAutoFit/>
          </a:bodyPr>
          <a:lstStyle/>
          <a:p>
            <a:pPr marL="12700">
              <a:spcBef>
                <a:spcPts val="360"/>
              </a:spcBef>
            </a:pPr>
            <a:r>
              <a:rPr sz="1950" spc="10" dirty="0">
                <a:solidFill>
                  <a:srgbClr val="001F5F"/>
                </a:solidFill>
              </a:rPr>
              <a:t>•</a:t>
            </a:r>
            <a:endParaRPr sz="1950"/>
          </a:p>
          <a:p>
            <a:pPr marL="12700">
              <a:spcBef>
                <a:spcPts val="270"/>
              </a:spcBef>
            </a:pPr>
            <a:r>
              <a:rPr sz="1950" spc="10" dirty="0">
                <a:solidFill>
                  <a:srgbClr val="001F5F"/>
                </a:solidFill>
              </a:rPr>
              <a:t>•</a:t>
            </a:r>
            <a:endParaRPr sz="1950"/>
          </a:p>
        </p:txBody>
      </p:sp>
      <p:sp>
        <p:nvSpPr>
          <p:cNvPr id="9" name="object 9"/>
          <p:cNvSpPr txBox="1"/>
          <p:nvPr/>
        </p:nvSpPr>
        <p:spPr>
          <a:xfrm>
            <a:off x="1052623" y="4161063"/>
            <a:ext cx="9803219" cy="1020444"/>
          </a:xfrm>
          <a:prstGeom prst="rect">
            <a:avLst/>
          </a:prstGeom>
        </p:spPr>
        <p:txBody>
          <a:bodyPr vert="horz" wrap="square" lIns="0" tIns="46355" rIns="0" bIns="0" rtlCol="0">
            <a:spAutoFit/>
          </a:bodyPr>
          <a:lstStyle/>
          <a:p>
            <a:pPr marL="12700">
              <a:spcBef>
                <a:spcPts val="365"/>
              </a:spcBef>
            </a:pPr>
            <a:r>
              <a:rPr sz="1950" spc="185" dirty="0">
                <a:solidFill>
                  <a:srgbClr val="001F5F"/>
                </a:solidFill>
                <a:latin typeface="Trebuchet MS"/>
                <a:cs typeface="Trebuchet MS"/>
              </a:rPr>
              <a:t>a</a:t>
            </a:r>
            <a:r>
              <a:rPr sz="1950" spc="30" dirty="0">
                <a:solidFill>
                  <a:srgbClr val="001F5F"/>
                </a:solidFill>
                <a:latin typeface="Trebuchet MS"/>
                <a:cs typeface="Trebuchet MS"/>
              </a:rPr>
              <a:t> </a:t>
            </a:r>
            <a:r>
              <a:rPr sz="1950" spc="85" dirty="0">
                <a:solidFill>
                  <a:srgbClr val="001F5F"/>
                </a:solidFill>
                <a:latin typeface="Trebuchet MS"/>
                <a:cs typeface="Trebuchet MS"/>
              </a:rPr>
              <a:t>label</a:t>
            </a:r>
            <a:r>
              <a:rPr sz="1950" spc="35" dirty="0">
                <a:solidFill>
                  <a:srgbClr val="001F5F"/>
                </a:solidFill>
                <a:latin typeface="Trebuchet MS"/>
                <a:cs typeface="Trebuchet MS"/>
              </a:rPr>
              <a:t> </a:t>
            </a:r>
            <a:r>
              <a:rPr sz="1950" spc="-5" dirty="0">
                <a:solidFill>
                  <a:srgbClr val="001F5F"/>
                </a:solidFill>
                <a:latin typeface="Trebuchet MS"/>
                <a:cs typeface="Trebuchet MS"/>
              </a:rPr>
              <a:t>-</a:t>
            </a:r>
            <a:r>
              <a:rPr sz="1950" spc="35" dirty="0">
                <a:solidFill>
                  <a:srgbClr val="001F5F"/>
                </a:solidFill>
                <a:latin typeface="Trebuchet MS"/>
                <a:cs typeface="Trebuchet MS"/>
              </a:rPr>
              <a:t> </a:t>
            </a:r>
            <a:r>
              <a:rPr sz="1950" spc="185" dirty="0">
                <a:solidFill>
                  <a:srgbClr val="001F5F"/>
                </a:solidFill>
                <a:latin typeface="Trebuchet MS"/>
                <a:cs typeface="Trebuchet MS"/>
              </a:rPr>
              <a:t>a</a:t>
            </a:r>
            <a:r>
              <a:rPr sz="1950" spc="40" dirty="0">
                <a:solidFill>
                  <a:srgbClr val="001F5F"/>
                </a:solidFill>
                <a:latin typeface="Trebuchet MS"/>
                <a:cs typeface="Trebuchet MS"/>
              </a:rPr>
              <a:t> </a:t>
            </a:r>
            <a:r>
              <a:rPr sz="1950" spc="145" dirty="0">
                <a:solidFill>
                  <a:srgbClr val="001F5F"/>
                </a:solidFill>
                <a:latin typeface="Trebuchet MS"/>
                <a:cs typeface="Trebuchet MS"/>
              </a:rPr>
              <a:t>sentence</a:t>
            </a:r>
            <a:r>
              <a:rPr sz="1950" spc="40" dirty="0">
                <a:solidFill>
                  <a:srgbClr val="001F5F"/>
                </a:solidFill>
                <a:latin typeface="Trebuchet MS"/>
                <a:cs typeface="Trebuchet MS"/>
              </a:rPr>
              <a:t> </a:t>
            </a:r>
            <a:r>
              <a:rPr sz="1950" spc="145" dirty="0">
                <a:solidFill>
                  <a:srgbClr val="001F5F"/>
                </a:solidFill>
                <a:latin typeface="Trebuchet MS"/>
                <a:cs typeface="Trebuchet MS"/>
              </a:rPr>
              <a:t>generated</a:t>
            </a:r>
            <a:r>
              <a:rPr sz="1950" spc="45" dirty="0">
                <a:solidFill>
                  <a:srgbClr val="001F5F"/>
                </a:solidFill>
                <a:latin typeface="Trebuchet MS"/>
                <a:cs typeface="Trebuchet MS"/>
              </a:rPr>
              <a:t> </a:t>
            </a:r>
            <a:r>
              <a:rPr sz="1950" spc="120" dirty="0">
                <a:solidFill>
                  <a:srgbClr val="001F5F"/>
                </a:solidFill>
                <a:latin typeface="Trebuchet MS"/>
                <a:cs typeface="Trebuchet MS"/>
              </a:rPr>
              <a:t>from</a:t>
            </a:r>
            <a:r>
              <a:rPr sz="1950" spc="35" dirty="0">
                <a:solidFill>
                  <a:srgbClr val="001F5F"/>
                </a:solidFill>
                <a:latin typeface="Trebuchet MS"/>
                <a:cs typeface="Trebuchet MS"/>
              </a:rPr>
              <a:t> </a:t>
            </a:r>
            <a:r>
              <a:rPr sz="1950" spc="114" dirty="0">
                <a:solidFill>
                  <a:srgbClr val="001F5F"/>
                </a:solidFill>
                <a:latin typeface="Trebuchet MS"/>
                <a:cs typeface="Trebuchet MS"/>
              </a:rPr>
              <a:t>the</a:t>
            </a:r>
            <a:r>
              <a:rPr sz="1950" spc="30" dirty="0">
                <a:solidFill>
                  <a:srgbClr val="001F5F"/>
                </a:solidFill>
                <a:latin typeface="Trebuchet MS"/>
                <a:cs typeface="Trebuchet MS"/>
              </a:rPr>
              <a:t> </a:t>
            </a:r>
            <a:r>
              <a:rPr sz="1950" spc="165" dirty="0">
                <a:solidFill>
                  <a:srgbClr val="001F5F"/>
                </a:solidFill>
                <a:latin typeface="Trebuchet MS"/>
                <a:cs typeface="Trebuchet MS"/>
              </a:rPr>
              <a:t>syntax</a:t>
            </a:r>
            <a:endParaRPr sz="1950" dirty="0">
              <a:latin typeface="Trebuchet MS"/>
              <a:cs typeface="Trebuchet MS"/>
            </a:endParaRPr>
          </a:p>
          <a:p>
            <a:pPr marL="12700" marR="5080">
              <a:lnSpc>
                <a:spcPct val="111600"/>
              </a:lnSpc>
            </a:pPr>
            <a:r>
              <a:rPr sz="1950" spc="185" dirty="0">
                <a:solidFill>
                  <a:srgbClr val="001F5F"/>
                </a:solidFill>
                <a:latin typeface="Trebuchet MS"/>
                <a:cs typeface="Trebuchet MS"/>
              </a:rPr>
              <a:t>a</a:t>
            </a:r>
            <a:r>
              <a:rPr sz="1950" spc="229" dirty="0">
                <a:solidFill>
                  <a:srgbClr val="001F5F"/>
                </a:solidFill>
                <a:latin typeface="Trebuchet MS"/>
                <a:cs typeface="Trebuchet MS"/>
              </a:rPr>
              <a:t> </a:t>
            </a:r>
            <a:r>
              <a:rPr sz="1950" spc="180" dirty="0">
                <a:solidFill>
                  <a:srgbClr val="001F5F"/>
                </a:solidFill>
                <a:latin typeface="Trebuchet MS"/>
                <a:cs typeface="Trebuchet MS"/>
              </a:rPr>
              <a:t>meaning</a:t>
            </a:r>
            <a:r>
              <a:rPr sz="1950" spc="250" dirty="0">
                <a:solidFill>
                  <a:srgbClr val="001F5F"/>
                </a:solidFill>
                <a:latin typeface="Trebuchet MS"/>
                <a:cs typeface="Trebuchet MS"/>
              </a:rPr>
              <a:t> </a:t>
            </a:r>
            <a:r>
              <a:rPr sz="1950" spc="-5" dirty="0">
                <a:solidFill>
                  <a:srgbClr val="001F5F"/>
                </a:solidFill>
                <a:latin typeface="Trebuchet MS"/>
                <a:cs typeface="Trebuchet MS"/>
              </a:rPr>
              <a:t>-</a:t>
            </a:r>
            <a:r>
              <a:rPr sz="1950" spc="240" dirty="0">
                <a:solidFill>
                  <a:srgbClr val="001F5F"/>
                </a:solidFill>
                <a:latin typeface="Trebuchet MS"/>
                <a:cs typeface="Trebuchet MS"/>
              </a:rPr>
              <a:t> </a:t>
            </a:r>
            <a:r>
              <a:rPr sz="1950" spc="185" dirty="0">
                <a:solidFill>
                  <a:srgbClr val="001F5F"/>
                </a:solidFill>
                <a:latin typeface="Trebuchet MS"/>
                <a:cs typeface="Trebuchet MS"/>
              </a:rPr>
              <a:t>a</a:t>
            </a:r>
            <a:r>
              <a:rPr sz="1950" spc="235" dirty="0">
                <a:solidFill>
                  <a:srgbClr val="001F5F"/>
                </a:solidFill>
                <a:latin typeface="Trebuchet MS"/>
                <a:cs typeface="Trebuchet MS"/>
              </a:rPr>
              <a:t> </a:t>
            </a:r>
            <a:r>
              <a:rPr sz="1950" spc="170" dirty="0">
                <a:solidFill>
                  <a:srgbClr val="001F5F"/>
                </a:solidFill>
                <a:latin typeface="Trebuchet MS"/>
                <a:cs typeface="Trebuchet MS"/>
              </a:rPr>
              <a:t>membership</a:t>
            </a:r>
            <a:r>
              <a:rPr sz="1950" spc="240" dirty="0">
                <a:solidFill>
                  <a:srgbClr val="001F5F"/>
                </a:solidFill>
                <a:latin typeface="Trebuchet MS"/>
                <a:cs typeface="Trebuchet MS"/>
              </a:rPr>
              <a:t> </a:t>
            </a:r>
            <a:r>
              <a:rPr sz="1950" spc="100" dirty="0">
                <a:solidFill>
                  <a:srgbClr val="001F5F"/>
                </a:solidFill>
                <a:latin typeface="Trebuchet MS"/>
                <a:cs typeface="Trebuchet MS"/>
              </a:rPr>
              <a:t>function</a:t>
            </a:r>
            <a:r>
              <a:rPr sz="1950" spc="250" dirty="0">
                <a:solidFill>
                  <a:srgbClr val="001F5F"/>
                </a:solidFill>
                <a:latin typeface="Trebuchet MS"/>
                <a:cs typeface="Trebuchet MS"/>
              </a:rPr>
              <a:t> </a:t>
            </a:r>
            <a:r>
              <a:rPr sz="1950" spc="130" dirty="0">
                <a:solidFill>
                  <a:srgbClr val="001F5F"/>
                </a:solidFill>
                <a:latin typeface="Trebuchet MS"/>
                <a:cs typeface="Trebuchet MS"/>
              </a:rPr>
              <a:t>determined</a:t>
            </a:r>
            <a:r>
              <a:rPr sz="1950" spc="240" dirty="0">
                <a:solidFill>
                  <a:srgbClr val="001F5F"/>
                </a:solidFill>
                <a:latin typeface="Trebuchet MS"/>
                <a:cs typeface="Trebuchet MS"/>
              </a:rPr>
              <a:t> </a:t>
            </a:r>
            <a:r>
              <a:rPr sz="1950" spc="185" dirty="0">
                <a:solidFill>
                  <a:srgbClr val="001F5F"/>
                </a:solidFill>
                <a:latin typeface="Trebuchet MS"/>
                <a:cs typeface="Trebuchet MS"/>
              </a:rPr>
              <a:t>by</a:t>
            </a:r>
            <a:r>
              <a:rPr sz="1950" spc="250" dirty="0">
                <a:solidFill>
                  <a:srgbClr val="001F5F"/>
                </a:solidFill>
                <a:latin typeface="Trebuchet MS"/>
                <a:cs typeface="Trebuchet MS"/>
              </a:rPr>
              <a:t> </a:t>
            </a:r>
            <a:r>
              <a:rPr sz="1950" spc="185" dirty="0">
                <a:solidFill>
                  <a:srgbClr val="001F5F"/>
                </a:solidFill>
                <a:latin typeface="Trebuchet MS"/>
                <a:cs typeface="Trebuchet MS"/>
              </a:rPr>
              <a:t>a</a:t>
            </a:r>
            <a:r>
              <a:rPr sz="1950" spc="235" dirty="0">
                <a:solidFill>
                  <a:srgbClr val="001F5F"/>
                </a:solidFill>
                <a:latin typeface="Trebuchet MS"/>
                <a:cs typeface="Trebuchet MS"/>
              </a:rPr>
              <a:t> </a:t>
            </a:r>
            <a:r>
              <a:rPr sz="1950" spc="80" dirty="0">
                <a:solidFill>
                  <a:srgbClr val="001F5F"/>
                </a:solidFill>
                <a:latin typeface="Trebuchet MS"/>
                <a:cs typeface="Trebuchet MS"/>
              </a:rPr>
              <a:t>local </a:t>
            </a:r>
            <a:r>
              <a:rPr sz="1950" spc="-570" dirty="0">
                <a:solidFill>
                  <a:srgbClr val="001F5F"/>
                </a:solidFill>
                <a:latin typeface="Trebuchet MS"/>
                <a:cs typeface="Trebuchet MS"/>
              </a:rPr>
              <a:t> </a:t>
            </a:r>
            <a:r>
              <a:rPr sz="1950" spc="145" dirty="0">
                <a:solidFill>
                  <a:srgbClr val="001F5F"/>
                </a:solidFill>
                <a:latin typeface="Trebuchet MS"/>
                <a:cs typeface="Trebuchet MS"/>
              </a:rPr>
              <a:t>semantic</a:t>
            </a:r>
            <a:r>
              <a:rPr sz="1950" spc="30" dirty="0">
                <a:solidFill>
                  <a:srgbClr val="001F5F"/>
                </a:solidFill>
                <a:latin typeface="Trebuchet MS"/>
                <a:cs typeface="Trebuchet MS"/>
              </a:rPr>
              <a:t> </a:t>
            </a:r>
            <a:r>
              <a:rPr sz="1950" spc="130" dirty="0">
                <a:solidFill>
                  <a:srgbClr val="001F5F"/>
                </a:solidFill>
                <a:latin typeface="Trebuchet MS"/>
                <a:cs typeface="Trebuchet MS"/>
              </a:rPr>
              <a:t>procedure</a:t>
            </a:r>
            <a:endParaRPr sz="1950" dirty="0">
              <a:latin typeface="Trebuchet MS"/>
              <a:cs typeface="Trebuchet MS"/>
            </a:endParaRPr>
          </a:p>
        </p:txBody>
      </p:sp>
      <p:sp>
        <p:nvSpPr>
          <p:cNvPr id="10" name="object 10"/>
          <p:cNvSpPr txBox="1">
            <a:spLocks noGrp="1"/>
          </p:cNvSpPr>
          <p:nvPr>
            <p:ph type="title"/>
          </p:nvPr>
        </p:nvSpPr>
        <p:spPr>
          <a:xfrm>
            <a:off x="2058505" y="312933"/>
            <a:ext cx="9690472" cy="702756"/>
          </a:xfrm>
          <a:prstGeom prst="rect">
            <a:avLst/>
          </a:prstGeom>
        </p:spPr>
        <p:txBody>
          <a:bodyPr spcFirstLastPara="1" vert="horz" wrap="square" lIns="0" tIns="12700" rIns="0" bIns="0" rtlCol="0" anchor="ctr" anchorCtr="0">
            <a:spAutoFit/>
          </a:bodyPr>
          <a:lstStyle/>
          <a:p>
            <a:pPr marL="12700">
              <a:lnSpc>
                <a:spcPct val="100000"/>
              </a:lnSpc>
              <a:spcBef>
                <a:spcPts val="100"/>
              </a:spcBef>
            </a:pPr>
            <a:r>
              <a:rPr spc="65" dirty="0"/>
              <a:t>FUZZY</a:t>
            </a:r>
            <a:r>
              <a:rPr spc="170" dirty="0"/>
              <a:t> </a:t>
            </a:r>
            <a:r>
              <a:rPr spc="-5" dirty="0"/>
              <a:t>LOGIC</a:t>
            </a:r>
            <a:r>
              <a:rPr spc="165" dirty="0"/>
              <a:t> </a:t>
            </a:r>
            <a:r>
              <a:rPr dirty="0"/>
              <a:t>–</a:t>
            </a:r>
            <a:r>
              <a:rPr spc="190" dirty="0"/>
              <a:t> </a:t>
            </a:r>
            <a:r>
              <a:rPr spc="40" dirty="0"/>
              <a:t>LINGUISTIC</a:t>
            </a:r>
            <a:r>
              <a:rPr spc="180" dirty="0"/>
              <a:t> </a:t>
            </a:r>
            <a:r>
              <a:rPr spc="114" dirty="0"/>
              <a:t>VARIABLES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8945" y="1135330"/>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3" name="object 3"/>
          <p:cNvSpPr txBox="1"/>
          <p:nvPr/>
        </p:nvSpPr>
        <p:spPr>
          <a:xfrm>
            <a:off x="2526145" y="1177100"/>
            <a:ext cx="7590155" cy="635635"/>
          </a:xfrm>
          <a:prstGeom prst="rect">
            <a:avLst/>
          </a:prstGeom>
        </p:spPr>
        <p:txBody>
          <a:bodyPr vert="horz" wrap="square" lIns="0" tIns="12700" rIns="0" bIns="0" rtlCol="0">
            <a:spAutoFit/>
          </a:bodyPr>
          <a:lstStyle/>
          <a:p>
            <a:pPr marL="12700" marR="5080">
              <a:spcBef>
                <a:spcPts val="100"/>
              </a:spcBef>
            </a:pPr>
            <a:r>
              <a:rPr sz="2000" spc="125" dirty="0">
                <a:solidFill>
                  <a:srgbClr val="001F5F"/>
                </a:solidFill>
                <a:latin typeface="Trebuchet MS"/>
                <a:cs typeface="Trebuchet MS"/>
              </a:rPr>
              <a:t>The </a:t>
            </a:r>
            <a:r>
              <a:rPr sz="2000" spc="165" dirty="0">
                <a:solidFill>
                  <a:srgbClr val="001F5F"/>
                </a:solidFill>
                <a:latin typeface="Trebuchet MS"/>
                <a:cs typeface="Trebuchet MS"/>
              </a:rPr>
              <a:t>meaning </a:t>
            </a:r>
            <a:r>
              <a:rPr sz="2000" spc="55" dirty="0">
                <a:solidFill>
                  <a:srgbClr val="001F5F"/>
                </a:solidFill>
                <a:latin typeface="Trebuchet MS"/>
                <a:cs typeface="Trebuchet MS"/>
              </a:rPr>
              <a:t>of </a:t>
            </a:r>
            <a:r>
              <a:rPr sz="2000" spc="175" dirty="0">
                <a:solidFill>
                  <a:srgbClr val="001F5F"/>
                </a:solidFill>
                <a:latin typeface="Trebuchet MS"/>
                <a:cs typeface="Trebuchet MS"/>
              </a:rPr>
              <a:t>a </a:t>
            </a:r>
            <a:r>
              <a:rPr sz="2000" spc="80" dirty="0">
                <a:solidFill>
                  <a:srgbClr val="001F5F"/>
                </a:solidFill>
                <a:latin typeface="Trebuchet MS"/>
                <a:cs typeface="Trebuchet MS"/>
              </a:rPr>
              <a:t>linguistic </a:t>
            </a:r>
            <a:r>
              <a:rPr sz="2000" spc="100" dirty="0">
                <a:solidFill>
                  <a:srgbClr val="001F5F"/>
                </a:solidFill>
                <a:latin typeface="Trebuchet MS"/>
                <a:cs typeface="Trebuchet MS"/>
              </a:rPr>
              <a:t>variable </a:t>
            </a:r>
            <a:r>
              <a:rPr sz="2000" spc="215" dirty="0">
                <a:solidFill>
                  <a:srgbClr val="001F5F"/>
                </a:solidFill>
                <a:latin typeface="Trebuchet MS"/>
                <a:cs typeface="Trebuchet MS"/>
              </a:rPr>
              <a:t>may </a:t>
            </a:r>
            <a:r>
              <a:rPr sz="2000" spc="150" dirty="0">
                <a:solidFill>
                  <a:srgbClr val="001F5F"/>
                </a:solidFill>
                <a:latin typeface="Trebuchet MS"/>
                <a:cs typeface="Trebuchet MS"/>
              </a:rPr>
              <a:t>be </a:t>
            </a:r>
            <a:r>
              <a:rPr sz="2000" spc="80" dirty="0">
                <a:solidFill>
                  <a:srgbClr val="001F5F"/>
                </a:solidFill>
                <a:latin typeface="Trebuchet MS"/>
                <a:cs typeface="Trebuchet MS"/>
              </a:rPr>
              <a:t>interpreted </a:t>
            </a:r>
            <a:r>
              <a:rPr sz="2000" spc="195" dirty="0">
                <a:solidFill>
                  <a:srgbClr val="001F5F"/>
                </a:solidFill>
                <a:latin typeface="Trebuchet MS"/>
                <a:cs typeface="Trebuchet MS"/>
              </a:rPr>
              <a:t>as </a:t>
            </a:r>
            <a:r>
              <a:rPr sz="2000" spc="-590" dirty="0">
                <a:solidFill>
                  <a:srgbClr val="001F5F"/>
                </a:solidFill>
                <a:latin typeface="Trebuchet MS"/>
                <a:cs typeface="Trebuchet MS"/>
              </a:rPr>
              <a:t> </a:t>
            </a:r>
            <a:r>
              <a:rPr sz="2000" spc="170" dirty="0">
                <a:solidFill>
                  <a:srgbClr val="001F5F"/>
                </a:solidFill>
                <a:latin typeface="Trebuchet MS"/>
                <a:cs typeface="Trebuchet MS"/>
              </a:rPr>
              <a:t>an</a:t>
            </a:r>
            <a:r>
              <a:rPr sz="2000" spc="35" dirty="0">
                <a:solidFill>
                  <a:srgbClr val="001F5F"/>
                </a:solidFill>
                <a:latin typeface="Trebuchet MS"/>
                <a:cs typeface="Trebuchet MS"/>
              </a:rPr>
              <a:t> </a:t>
            </a:r>
            <a:r>
              <a:rPr sz="2000" spc="80" dirty="0">
                <a:solidFill>
                  <a:srgbClr val="001F5F"/>
                </a:solidFill>
                <a:latin typeface="Trebuchet MS"/>
                <a:cs typeface="Trebuchet MS"/>
              </a:rPr>
              <a:t>elastic</a:t>
            </a:r>
            <a:r>
              <a:rPr sz="2000" spc="25" dirty="0">
                <a:solidFill>
                  <a:srgbClr val="001F5F"/>
                </a:solidFill>
                <a:latin typeface="Trebuchet MS"/>
                <a:cs typeface="Trebuchet MS"/>
              </a:rPr>
              <a:t> </a:t>
            </a:r>
            <a:r>
              <a:rPr sz="2000" spc="95" dirty="0">
                <a:solidFill>
                  <a:srgbClr val="001F5F"/>
                </a:solidFill>
                <a:latin typeface="Trebuchet MS"/>
                <a:cs typeface="Trebuchet MS"/>
              </a:rPr>
              <a:t>constraint</a:t>
            </a:r>
            <a:r>
              <a:rPr sz="2000" spc="15" dirty="0">
                <a:solidFill>
                  <a:srgbClr val="001F5F"/>
                </a:solidFill>
                <a:latin typeface="Trebuchet MS"/>
                <a:cs typeface="Trebuchet MS"/>
              </a:rPr>
              <a:t> </a:t>
            </a:r>
            <a:r>
              <a:rPr sz="2000" spc="160" dirty="0">
                <a:solidFill>
                  <a:srgbClr val="001F5F"/>
                </a:solidFill>
                <a:latin typeface="Trebuchet MS"/>
                <a:cs typeface="Trebuchet MS"/>
              </a:rPr>
              <a:t>on</a:t>
            </a:r>
            <a:r>
              <a:rPr sz="2000" spc="35" dirty="0">
                <a:solidFill>
                  <a:srgbClr val="001F5F"/>
                </a:solidFill>
                <a:latin typeface="Trebuchet MS"/>
                <a:cs typeface="Trebuchet MS"/>
              </a:rPr>
              <a:t> </a:t>
            </a:r>
            <a:r>
              <a:rPr sz="2000" spc="65" dirty="0">
                <a:solidFill>
                  <a:srgbClr val="001F5F"/>
                </a:solidFill>
                <a:latin typeface="Trebuchet MS"/>
                <a:cs typeface="Trebuchet MS"/>
              </a:rPr>
              <a:t>its</a:t>
            </a:r>
            <a:r>
              <a:rPr sz="2000" spc="20" dirty="0">
                <a:solidFill>
                  <a:srgbClr val="001F5F"/>
                </a:solidFill>
                <a:latin typeface="Trebuchet MS"/>
                <a:cs typeface="Trebuchet MS"/>
              </a:rPr>
              <a:t> </a:t>
            </a:r>
            <a:r>
              <a:rPr sz="2000" spc="90" dirty="0">
                <a:solidFill>
                  <a:srgbClr val="001F5F"/>
                </a:solidFill>
                <a:latin typeface="Trebuchet MS"/>
                <a:cs typeface="Trebuchet MS"/>
              </a:rPr>
              <a:t>value.</a:t>
            </a:r>
            <a:endParaRPr sz="2000">
              <a:latin typeface="Trebuchet MS"/>
              <a:cs typeface="Trebuchet MS"/>
            </a:endParaRPr>
          </a:p>
        </p:txBody>
      </p:sp>
      <p:sp>
        <p:nvSpPr>
          <p:cNvPr id="4" name="object 4"/>
          <p:cNvSpPr txBox="1"/>
          <p:nvPr/>
        </p:nvSpPr>
        <p:spPr>
          <a:xfrm>
            <a:off x="2068945" y="2052257"/>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5" name="object 5"/>
          <p:cNvSpPr txBox="1"/>
          <p:nvPr/>
        </p:nvSpPr>
        <p:spPr>
          <a:xfrm>
            <a:off x="2526144" y="2092934"/>
            <a:ext cx="7594600" cy="635000"/>
          </a:xfrm>
          <a:prstGeom prst="rect">
            <a:avLst/>
          </a:prstGeom>
        </p:spPr>
        <p:txBody>
          <a:bodyPr vert="horz" wrap="square" lIns="0" tIns="12700" rIns="0" bIns="0" rtlCol="0">
            <a:spAutoFit/>
          </a:bodyPr>
          <a:lstStyle/>
          <a:p>
            <a:pPr marL="12700" marR="5080">
              <a:spcBef>
                <a:spcPts val="100"/>
              </a:spcBef>
              <a:tabLst>
                <a:tab pos="996950" algn="l"/>
                <a:tab pos="2628900" algn="l"/>
                <a:tab pos="3267075" algn="l"/>
                <a:tab pos="4960620" algn="l"/>
                <a:tab pos="5494020" algn="l"/>
                <a:tab pos="6383655" algn="l"/>
              </a:tabLst>
            </a:pPr>
            <a:r>
              <a:rPr sz="2000" spc="114" dirty="0">
                <a:solidFill>
                  <a:srgbClr val="001F5F"/>
                </a:solidFill>
                <a:latin typeface="Trebuchet MS"/>
                <a:cs typeface="Trebuchet MS"/>
              </a:rPr>
              <a:t>Th</a:t>
            </a:r>
            <a:r>
              <a:rPr sz="2000" spc="155" dirty="0">
                <a:solidFill>
                  <a:srgbClr val="001F5F"/>
                </a:solidFill>
                <a:latin typeface="Trebuchet MS"/>
                <a:cs typeface="Trebuchet MS"/>
              </a:rPr>
              <a:t>es</a:t>
            </a:r>
            <a:r>
              <a:rPr sz="2000" spc="185" dirty="0">
                <a:solidFill>
                  <a:srgbClr val="001F5F"/>
                </a:solidFill>
                <a:latin typeface="Trebuchet MS"/>
                <a:cs typeface="Trebuchet MS"/>
              </a:rPr>
              <a:t>e</a:t>
            </a:r>
            <a:r>
              <a:rPr sz="2000" dirty="0">
                <a:solidFill>
                  <a:srgbClr val="001F5F"/>
                </a:solidFill>
                <a:latin typeface="Trebuchet MS"/>
                <a:cs typeface="Trebuchet MS"/>
              </a:rPr>
              <a:t>	</a:t>
            </a:r>
            <a:r>
              <a:rPr sz="2000" spc="105" dirty="0">
                <a:solidFill>
                  <a:srgbClr val="001F5F"/>
                </a:solidFill>
                <a:latin typeface="Trebuchet MS"/>
                <a:cs typeface="Trebuchet MS"/>
              </a:rPr>
              <a:t>constra</a:t>
            </a:r>
            <a:r>
              <a:rPr sz="2000" spc="55" dirty="0">
                <a:solidFill>
                  <a:srgbClr val="001F5F"/>
                </a:solidFill>
                <a:latin typeface="Trebuchet MS"/>
                <a:cs typeface="Trebuchet MS"/>
              </a:rPr>
              <a:t>i</a:t>
            </a:r>
            <a:r>
              <a:rPr sz="2000" spc="180" dirty="0">
                <a:solidFill>
                  <a:srgbClr val="001F5F"/>
                </a:solidFill>
                <a:latin typeface="Trebuchet MS"/>
                <a:cs typeface="Trebuchet MS"/>
              </a:rPr>
              <a:t>n</a:t>
            </a:r>
            <a:r>
              <a:rPr sz="2000" spc="105" dirty="0">
                <a:solidFill>
                  <a:srgbClr val="001F5F"/>
                </a:solidFill>
                <a:latin typeface="Trebuchet MS"/>
                <a:cs typeface="Trebuchet MS"/>
              </a:rPr>
              <a:t>t</a:t>
            </a:r>
            <a:r>
              <a:rPr sz="2000" spc="110" dirty="0">
                <a:solidFill>
                  <a:srgbClr val="001F5F"/>
                </a:solidFill>
                <a:latin typeface="Trebuchet MS"/>
                <a:cs typeface="Trebuchet MS"/>
              </a:rPr>
              <a:t>s</a:t>
            </a:r>
            <a:r>
              <a:rPr sz="2000" dirty="0">
                <a:solidFill>
                  <a:srgbClr val="001F5F"/>
                </a:solidFill>
                <a:latin typeface="Trebuchet MS"/>
                <a:cs typeface="Trebuchet MS"/>
              </a:rPr>
              <a:t>	</a:t>
            </a:r>
            <a:r>
              <a:rPr sz="2000" spc="165" dirty="0">
                <a:solidFill>
                  <a:srgbClr val="001F5F"/>
                </a:solidFill>
                <a:latin typeface="Trebuchet MS"/>
                <a:cs typeface="Trebuchet MS"/>
              </a:rPr>
              <a:t>a</a:t>
            </a:r>
            <a:r>
              <a:rPr sz="2000" spc="50" dirty="0">
                <a:solidFill>
                  <a:srgbClr val="001F5F"/>
                </a:solidFill>
                <a:latin typeface="Trebuchet MS"/>
                <a:cs typeface="Trebuchet MS"/>
              </a:rPr>
              <a:t>r</a:t>
            </a:r>
            <a:r>
              <a:rPr sz="2000" spc="140" dirty="0">
                <a:solidFill>
                  <a:srgbClr val="001F5F"/>
                </a:solidFill>
                <a:latin typeface="Trebuchet MS"/>
                <a:cs typeface="Trebuchet MS"/>
              </a:rPr>
              <a:t>e</a:t>
            </a:r>
            <a:r>
              <a:rPr sz="2000" dirty="0">
                <a:solidFill>
                  <a:srgbClr val="001F5F"/>
                </a:solidFill>
                <a:latin typeface="Trebuchet MS"/>
                <a:cs typeface="Trebuchet MS"/>
              </a:rPr>
              <a:t>	</a:t>
            </a:r>
            <a:r>
              <a:rPr sz="2000" spc="160" dirty="0">
                <a:solidFill>
                  <a:srgbClr val="001F5F"/>
                </a:solidFill>
                <a:latin typeface="Trebuchet MS"/>
                <a:cs typeface="Trebuchet MS"/>
              </a:rPr>
              <a:t>p</a:t>
            </a:r>
            <a:r>
              <a:rPr sz="2000" spc="135" dirty="0">
                <a:solidFill>
                  <a:srgbClr val="001F5F"/>
                </a:solidFill>
                <a:latin typeface="Trebuchet MS"/>
                <a:cs typeface="Trebuchet MS"/>
              </a:rPr>
              <a:t>ropaga</a:t>
            </a:r>
            <a:r>
              <a:rPr sz="2000" spc="100" dirty="0">
                <a:solidFill>
                  <a:srgbClr val="001F5F"/>
                </a:solidFill>
                <a:latin typeface="Trebuchet MS"/>
                <a:cs typeface="Trebuchet MS"/>
              </a:rPr>
              <a:t>t</a:t>
            </a:r>
            <a:r>
              <a:rPr sz="2000" spc="145" dirty="0">
                <a:solidFill>
                  <a:srgbClr val="001F5F"/>
                </a:solidFill>
                <a:latin typeface="Trebuchet MS"/>
                <a:cs typeface="Trebuchet MS"/>
              </a:rPr>
              <a:t>e</a:t>
            </a:r>
            <a:r>
              <a:rPr sz="2000" spc="155" dirty="0">
                <a:solidFill>
                  <a:srgbClr val="001F5F"/>
                </a:solidFill>
                <a:latin typeface="Trebuchet MS"/>
                <a:cs typeface="Trebuchet MS"/>
              </a:rPr>
              <a:t>d</a:t>
            </a:r>
            <a:r>
              <a:rPr sz="2000" dirty="0">
                <a:solidFill>
                  <a:srgbClr val="001F5F"/>
                </a:solidFill>
                <a:latin typeface="Trebuchet MS"/>
                <a:cs typeface="Trebuchet MS"/>
              </a:rPr>
              <a:t>	</a:t>
            </a:r>
            <a:r>
              <a:rPr sz="2000" spc="160" dirty="0">
                <a:solidFill>
                  <a:srgbClr val="001F5F"/>
                </a:solidFill>
                <a:latin typeface="Trebuchet MS"/>
                <a:cs typeface="Trebuchet MS"/>
              </a:rPr>
              <a:t>b</a:t>
            </a:r>
            <a:r>
              <a:rPr sz="2000" spc="195" dirty="0">
                <a:solidFill>
                  <a:srgbClr val="001F5F"/>
                </a:solidFill>
                <a:latin typeface="Trebuchet MS"/>
                <a:cs typeface="Trebuchet MS"/>
              </a:rPr>
              <a:t>y</a:t>
            </a:r>
            <a:r>
              <a:rPr sz="2000" dirty="0">
                <a:solidFill>
                  <a:srgbClr val="001F5F"/>
                </a:solidFill>
                <a:latin typeface="Trebuchet MS"/>
                <a:cs typeface="Trebuchet MS"/>
              </a:rPr>
              <a:t>	</a:t>
            </a:r>
            <a:r>
              <a:rPr sz="2000" spc="80" dirty="0">
                <a:solidFill>
                  <a:srgbClr val="001F5F"/>
                </a:solidFill>
                <a:latin typeface="Trebuchet MS"/>
                <a:cs typeface="Trebuchet MS"/>
              </a:rPr>
              <a:t>fuz</a:t>
            </a:r>
            <a:r>
              <a:rPr sz="2000" spc="90" dirty="0">
                <a:solidFill>
                  <a:srgbClr val="001F5F"/>
                </a:solidFill>
                <a:latin typeface="Trebuchet MS"/>
                <a:cs typeface="Trebuchet MS"/>
              </a:rPr>
              <a:t>z</a:t>
            </a:r>
            <a:r>
              <a:rPr sz="2000" spc="195" dirty="0">
                <a:solidFill>
                  <a:srgbClr val="001F5F"/>
                </a:solidFill>
                <a:latin typeface="Trebuchet MS"/>
                <a:cs typeface="Trebuchet MS"/>
              </a:rPr>
              <a:t>y</a:t>
            </a:r>
            <a:r>
              <a:rPr sz="2000" dirty="0">
                <a:solidFill>
                  <a:srgbClr val="001F5F"/>
                </a:solidFill>
                <a:latin typeface="Trebuchet MS"/>
                <a:cs typeface="Trebuchet MS"/>
              </a:rPr>
              <a:t>	</a:t>
            </a:r>
            <a:r>
              <a:rPr sz="2000" spc="50" dirty="0">
                <a:solidFill>
                  <a:srgbClr val="001F5F"/>
                </a:solidFill>
                <a:latin typeface="Trebuchet MS"/>
                <a:cs typeface="Trebuchet MS"/>
              </a:rPr>
              <a:t>i</a:t>
            </a:r>
            <a:r>
              <a:rPr sz="2000" spc="105" dirty="0">
                <a:solidFill>
                  <a:srgbClr val="001F5F"/>
                </a:solidFill>
                <a:latin typeface="Trebuchet MS"/>
                <a:cs typeface="Trebuchet MS"/>
              </a:rPr>
              <a:t>n</a:t>
            </a:r>
            <a:r>
              <a:rPr sz="2000" spc="45" dirty="0">
                <a:solidFill>
                  <a:srgbClr val="001F5F"/>
                </a:solidFill>
                <a:latin typeface="Trebuchet MS"/>
                <a:cs typeface="Trebuchet MS"/>
              </a:rPr>
              <a:t>fe</a:t>
            </a:r>
            <a:r>
              <a:rPr sz="2000" spc="50" dirty="0">
                <a:solidFill>
                  <a:srgbClr val="001F5F"/>
                </a:solidFill>
                <a:latin typeface="Trebuchet MS"/>
                <a:cs typeface="Trebuchet MS"/>
              </a:rPr>
              <a:t>r</a:t>
            </a:r>
            <a:r>
              <a:rPr sz="2000" spc="145" dirty="0">
                <a:solidFill>
                  <a:srgbClr val="001F5F"/>
                </a:solidFill>
                <a:latin typeface="Trebuchet MS"/>
                <a:cs typeface="Trebuchet MS"/>
              </a:rPr>
              <a:t>e</a:t>
            </a:r>
            <a:r>
              <a:rPr sz="2000" spc="110" dirty="0">
                <a:solidFill>
                  <a:srgbClr val="001F5F"/>
                </a:solidFill>
                <a:latin typeface="Trebuchet MS"/>
                <a:cs typeface="Trebuchet MS"/>
              </a:rPr>
              <a:t>nce  </a:t>
            </a:r>
            <a:r>
              <a:rPr sz="2000" spc="95" dirty="0">
                <a:solidFill>
                  <a:srgbClr val="001F5F"/>
                </a:solidFill>
                <a:latin typeface="Trebuchet MS"/>
                <a:cs typeface="Trebuchet MS"/>
              </a:rPr>
              <a:t>operations,</a:t>
            </a:r>
            <a:r>
              <a:rPr sz="2000" spc="25" dirty="0">
                <a:solidFill>
                  <a:srgbClr val="001F5F"/>
                </a:solidFill>
                <a:latin typeface="Trebuchet MS"/>
                <a:cs typeface="Trebuchet MS"/>
              </a:rPr>
              <a:t> </a:t>
            </a:r>
            <a:r>
              <a:rPr sz="2000" spc="165" dirty="0">
                <a:solidFill>
                  <a:srgbClr val="001F5F"/>
                </a:solidFill>
                <a:latin typeface="Trebuchet MS"/>
                <a:cs typeface="Trebuchet MS"/>
              </a:rPr>
              <a:t>based</a:t>
            </a:r>
            <a:r>
              <a:rPr sz="2000" spc="35" dirty="0">
                <a:solidFill>
                  <a:srgbClr val="001F5F"/>
                </a:solidFill>
                <a:latin typeface="Trebuchet MS"/>
                <a:cs typeface="Trebuchet MS"/>
              </a:rPr>
              <a:t> </a:t>
            </a:r>
            <a:r>
              <a:rPr sz="2000" spc="155" dirty="0">
                <a:solidFill>
                  <a:srgbClr val="001F5F"/>
                </a:solidFill>
                <a:latin typeface="Trebuchet MS"/>
                <a:cs typeface="Trebuchet MS"/>
              </a:rPr>
              <a:t>on</a:t>
            </a:r>
            <a:r>
              <a:rPr sz="2000" spc="25" dirty="0">
                <a:solidFill>
                  <a:srgbClr val="001F5F"/>
                </a:solidFill>
                <a:latin typeface="Trebuchet MS"/>
                <a:cs typeface="Trebuchet MS"/>
              </a:rPr>
              <a:t> </a:t>
            </a:r>
            <a:r>
              <a:rPr sz="2000" spc="95" dirty="0">
                <a:solidFill>
                  <a:srgbClr val="001F5F"/>
                </a:solidFill>
                <a:latin typeface="Trebuchet MS"/>
                <a:cs typeface="Trebuchet MS"/>
              </a:rPr>
              <a:t>the</a:t>
            </a:r>
            <a:r>
              <a:rPr sz="2000" spc="35" dirty="0">
                <a:solidFill>
                  <a:srgbClr val="001F5F"/>
                </a:solidFill>
                <a:latin typeface="Trebuchet MS"/>
                <a:cs typeface="Trebuchet MS"/>
              </a:rPr>
              <a:t> </a:t>
            </a:r>
            <a:r>
              <a:rPr sz="2000" spc="110" dirty="0">
                <a:solidFill>
                  <a:srgbClr val="001F5F"/>
                </a:solidFill>
                <a:latin typeface="Trebuchet MS"/>
                <a:cs typeface="Trebuchet MS"/>
              </a:rPr>
              <a:t>generalized</a:t>
            </a:r>
            <a:r>
              <a:rPr sz="2000" spc="30" dirty="0">
                <a:solidFill>
                  <a:srgbClr val="001F5F"/>
                </a:solidFill>
                <a:latin typeface="Trebuchet MS"/>
                <a:cs typeface="Trebuchet MS"/>
              </a:rPr>
              <a:t> </a:t>
            </a:r>
            <a:r>
              <a:rPr sz="2000" spc="145" dirty="0">
                <a:solidFill>
                  <a:srgbClr val="001F5F"/>
                </a:solidFill>
                <a:latin typeface="Trebuchet MS"/>
                <a:cs typeface="Trebuchet MS"/>
              </a:rPr>
              <a:t>modus-ponens.</a:t>
            </a:r>
            <a:endParaRPr sz="2000" dirty="0">
              <a:latin typeface="Trebuchet MS"/>
              <a:cs typeface="Trebuchet MS"/>
            </a:endParaRPr>
          </a:p>
        </p:txBody>
      </p:sp>
      <p:sp>
        <p:nvSpPr>
          <p:cNvPr id="6" name="object 6"/>
          <p:cNvSpPr txBox="1"/>
          <p:nvPr/>
        </p:nvSpPr>
        <p:spPr>
          <a:xfrm>
            <a:off x="2068945" y="3031452"/>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7" name="object 7"/>
          <p:cNvSpPr txBox="1"/>
          <p:nvPr/>
        </p:nvSpPr>
        <p:spPr>
          <a:xfrm>
            <a:off x="2526145" y="3072130"/>
            <a:ext cx="7592059" cy="941069"/>
          </a:xfrm>
          <a:prstGeom prst="rect">
            <a:avLst/>
          </a:prstGeom>
        </p:spPr>
        <p:txBody>
          <a:bodyPr vert="horz" wrap="square" lIns="0" tIns="12700" rIns="0" bIns="0" rtlCol="0">
            <a:spAutoFit/>
          </a:bodyPr>
          <a:lstStyle/>
          <a:p>
            <a:pPr marL="12700" marR="5080" algn="just">
              <a:spcBef>
                <a:spcPts val="100"/>
              </a:spcBef>
            </a:pPr>
            <a:r>
              <a:rPr sz="2000" spc="180" dirty="0">
                <a:solidFill>
                  <a:srgbClr val="001F5F"/>
                </a:solidFill>
                <a:latin typeface="Trebuchet MS"/>
                <a:cs typeface="Trebuchet MS"/>
              </a:rPr>
              <a:t>An </a:t>
            </a:r>
            <a:r>
              <a:rPr sz="2000" spc="95" dirty="0">
                <a:solidFill>
                  <a:srgbClr val="001F5F"/>
                </a:solidFill>
                <a:latin typeface="Trebuchet MS"/>
                <a:cs typeface="Trebuchet MS"/>
              </a:rPr>
              <a:t>FL </a:t>
            </a:r>
            <a:r>
              <a:rPr sz="2000" spc="80" dirty="0">
                <a:solidFill>
                  <a:srgbClr val="001F5F"/>
                </a:solidFill>
                <a:latin typeface="Trebuchet MS"/>
                <a:cs typeface="Trebuchet MS"/>
              </a:rPr>
              <a:t>Controller </a:t>
            </a:r>
            <a:r>
              <a:rPr sz="2000" spc="95" dirty="0">
                <a:solidFill>
                  <a:srgbClr val="001F5F"/>
                </a:solidFill>
                <a:latin typeface="Trebuchet MS"/>
                <a:cs typeface="Trebuchet MS"/>
              </a:rPr>
              <a:t>(FLC) </a:t>
            </a:r>
            <a:r>
              <a:rPr sz="2000" spc="110" dirty="0">
                <a:solidFill>
                  <a:srgbClr val="001F5F"/>
                </a:solidFill>
                <a:latin typeface="Trebuchet MS"/>
                <a:cs typeface="Trebuchet MS"/>
              </a:rPr>
              <a:t>applies </a:t>
            </a:r>
            <a:r>
              <a:rPr sz="2000" spc="90" dirty="0">
                <a:solidFill>
                  <a:srgbClr val="001F5F"/>
                </a:solidFill>
                <a:latin typeface="Trebuchet MS"/>
                <a:cs typeface="Trebuchet MS"/>
              </a:rPr>
              <a:t>this </a:t>
            </a:r>
            <a:r>
              <a:rPr sz="2000" spc="145" dirty="0">
                <a:solidFill>
                  <a:srgbClr val="001F5F"/>
                </a:solidFill>
                <a:latin typeface="Trebuchet MS"/>
                <a:cs typeface="Trebuchet MS"/>
              </a:rPr>
              <a:t>reasoning </a:t>
            </a:r>
            <a:r>
              <a:rPr sz="2000" spc="175" dirty="0">
                <a:solidFill>
                  <a:srgbClr val="001F5F"/>
                </a:solidFill>
                <a:latin typeface="Trebuchet MS"/>
                <a:cs typeface="Trebuchet MS"/>
              </a:rPr>
              <a:t>system </a:t>
            </a:r>
            <a:r>
              <a:rPr sz="2000" spc="65" dirty="0">
                <a:solidFill>
                  <a:srgbClr val="001F5F"/>
                </a:solidFill>
                <a:latin typeface="Trebuchet MS"/>
                <a:cs typeface="Trebuchet MS"/>
              </a:rPr>
              <a:t>to </a:t>
            </a:r>
            <a:r>
              <a:rPr sz="2000" spc="175" dirty="0">
                <a:solidFill>
                  <a:srgbClr val="001F5F"/>
                </a:solidFill>
                <a:latin typeface="Trebuchet MS"/>
                <a:cs typeface="Trebuchet MS"/>
              </a:rPr>
              <a:t>a </a:t>
            </a:r>
            <a:r>
              <a:rPr sz="2000" spc="180" dirty="0">
                <a:solidFill>
                  <a:srgbClr val="001F5F"/>
                </a:solidFill>
                <a:latin typeface="Trebuchet MS"/>
                <a:cs typeface="Trebuchet MS"/>
              </a:rPr>
              <a:t> </a:t>
            </a:r>
            <a:r>
              <a:rPr sz="2000" spc="140" dirty="0">
                <a:solidFill>
                  <a:srgbClr val="001F5F"/>
                </a:solidFill>
                <a:latin typeface="Trebuchet MS"/>
                <a:cs typeface="Trebuchet MS"/>
              </a:rPr>
              <a:t>Knowledge</a:t>
            </a:r>
            <a:r>
              <a:rPr sz="2000" spc="145" dirty="0">
                <a:solidFill>
                  <a:srgbClr val="001F5F"/>
                </a:solidFill>
                <a:latin typeface="Trebuchet MS"/>
                <a:cs typeface="Trebuchet MS"/>
              </a:rPr>
              <a:t> </a:t>
            </a:r>
            <a:r>
              <a:rPr sz="2000" spc="195" dirty="0">
                <a:solidFill>
                  <a:srgbClr val="001F5F"/>
                </a:solidFill>
                <a:latin typeface="Trebuchet MS"/>
                <a:cs typeface="Trebuchet MS"/>
              </a:rPr>
              <a:t>Base</a:t>
            </a:r>
            <a:r>
              <a:rPr sz="2000" spc="200" dirty="0">
                <a:solidFill>
                  <a:srgbClr val="001F5F"/>
                </a:solidFill>
                <a:latin typeface="Trebuchet MS"/>
                <a:cs typeface="Trebuchet MS"/>
              </a:rPr>
              <a:t> </a:t>
            </a:r>
            <a:r>
              <a:rPr sz="2000" spc="125" dirty="0">
                <a:solidFill>
                  <a:srgbClr val="001F5F"/>
                </a:solidFill>
                <a:latin typeface="Trebuchet MS"/>
                <a:cs typeface="Trebuchet MS"/>
              </a:rPr>
              <a:t>(KB)</a:t>
            </a:r>
            <a:r>
              <a:rPr sz="2000" spc="130" dirty="0">
                <a:solidFill>
                  <a:srgbClr val="001F5F"/>
                </a:solidFill>
                <a:latin typeface="Trebuchet MS"/>
                <a:cs typeface="Trebuchet MS"/>
              </a:rPr>
              <a:t> </a:t>
            </a:r>
            <a:r>
              <a:rPr sz="2000" spc="110" dirty="0">
                <a:solidFill>
                  <a:srgbClr val="001F5F"/>
                </a:solidFill>
                <a:latin typeface="Trebuchet MS"/>
                <a:cs typeface="Trebuchet MS"/>
              </a:rPr>
              <a:t>containing</a:t>
            </a:r>
            <a:r>
              <a:rPr sz="2000" spc="114" dirty="0">
                <a:solidFill>
                  <a:srgbClr val="001F5F"/>
                </a:solidFill>
                <a:latin typeface="Trebuchet MS"/>
                <a:cs typeface="Trebuchet MS"/>
              </a:rPr>
              <a:t> </a:t>
            </a:r>
            <a:r>
              <a:rPr sz="2000" spc="95" dirty="0">
                <a:solidFill>
                  <a:srgbClr val="001F5F"/>
                </a:solidFill>
                <a:latin typeface="Trebuchet MS"/>
                <a:cs typeface="Trebuchet MS"/>
              </a:rPr>
              <a:t>the</a:t>
            </a:r>
            <a:r>
              <a:rPr sz="2000" spc="100" dirty="0">
                <a:solidFill>
                  <a:srgbClr val="001F5F"/>
                </a:solidFill>
                <a:latin typeface="Trebuchet MS"/>
                <a:cs typeface="Trebuchet MS"/>
              </a:rPr>
              <a:t> </a:t>
            </a:r>
            <a:r>
              <a:rPr sz="2000" spc="125" dirty="0">
                <a:solidFill>
                  <a:srgbClr val="001F5F"/>
                </a:solidFill>
                <a:latin typeface="Trebuchet MS"/>
                <a:cs typeface="Trebuchet MS"/>
              </a:rPr>
              <a:t>problem</a:t>
            </a:r>
            <a:r>
              <a:rPr sz="2000" spc="130" dirty="0">
                <a:solidFill>
                  <a:srgbClr val="001F5F"/>
                </a:solidFill>
                <a:latin typeface="Trebuchet MS"/>
                <a:cs typeface="Trebuchet MS"/>
              </a:rPr>
              <a:t> </a:t>
            </a:r>
            <a:r>
              <a:rPr sz="2000" spc="150" dirty="0">
                <a:solidFill>
                  <a:srgbClr val="001F5F"/>
                </a:solidFill>
                <a:latin typeface="Trebuchet MS"/>
                <a:cs typeface="Trebuchet MS"/>
              </a:rPr>
              <a:t>domain </a:t>
            </a:r>
            <a:r>
              <a:rPr sz="2000" spc="155" dirty="0">
                <a:solidFill>
                  <a:srgbClr val="001F5F"/>
                </a:solidFill>
                <a:latin typeface="Trebuchet MS"/>
                <a:cs typeface="Trebuchet MS"/>
              </a:rPr>
              <a:t> </a:t>
            </a:r>
            <a:r>
              <a:rPr sz="2000" spc="80" dirty="0">
                <a:solidFill>
                  <a:srgbClr val="001F5F"/>
                </a:solidFill>
                <a:latin typeface="Trebuchet MS"/>
                <a:cs typeface="Trebuchet MS"/>
              </a:rPr>
              <a:t>heuristics.</a:t>
            </a:r>
            <a:endParaRPr sz="2000">
              <a:latin typeface="Trebuchet MS"/>
              <a:cs typeface="Trebuchet MS"/>
            </a:endParaRPr>
          </a:p>
        </p:txBody>
      </p:sp>
      <p:sp>
        <p:nvSpPr>
          <p:cNvPr id="8" name="object 8"/>
          <p:cNvSpPr txBox="1"/>
          <p:nvPr/>
        </p:nvSpPr>
        <p:spPr>
          <a:xfrm>
            <a:off x="2068945" y="4378935"/>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9" name="object 9"/>
          <p:cNvSpPr txBox="1"/>
          <p:nvPr/>
        </p:nvSpPr>
        <p:spPr>
          <a:xfrm>
            <a:off x="2526145" y="4419613"/>
            <a:ext cx="7592695" cy="636905"/>
          </a:xfrm>
          <a:prstGeom prst="rect">
            <a:avLst/>
          </a:prstGeom>
        </p:spPr>
        <p:txBody>
          <a:bodyPr vert="horz" wrap="square" lIns="0" tIns="12700" rIns="0" bIns="0" rtlCol="0">
            <a:spAutoFit/>
          </a:bodyPr>
          <a:lstStyle/>
          <a:p>
            <a:pPr marL="12700" marR="5080">
              <a:spcBef>
                <a:spcPts val="100"/>
              </a:spcBef>
              <a:tabLst>
                <a:tab pos="659130" algn="l"/>
                <a:tab pos="2029460" algn="l"/>
                <a:tab pos="2404745" algn="l"/>
                <a:tab pos="2995930" algn="l"/>
                <a:tab pos="3893820" algn="l"/>
                <a:tab pos="4311015" algn="l"/>
                <a:tab pos="6108065" algn="l"/>
                <a:tab pos="7162165" algn="l"/>
              </a:tabLst>
            </a:pPr>
            <a:r>
              <a:rPr sz="2000" spc="114" dirty="0">
                <a:solidFill>
                  <a:srgbClr val="001F5F"/>
                </a:solidFill>
                <a:latin typeface="Trebuchet MS"/>
                <a:cs typeface="Trebuchet MS"/>
              </a:rPr>
              <a:t>Th</a:t>
            </a:r>
            <a:r>
              <a:rPr sz="2000" spc="140" dirty="0">
                <a:solidFill>
                  <a:srgbClr val="001F5F"/>
                </a:solidFill>
                <a:latin typeface="Trebuchet MS"/>
                <a:cs typeface="Trebuchet MS"/>
              </a:rPr>
              <a:t>e</a:t>
            </a:r>
            <a:r>
              <a:rPr sz="2000" dirty="0">
                <a:solidFill>
                  <a:srgbClr val="001F5F"/>
                </a:solidFill>
                <a:latin typeface="Trebuchet MS"/>
                <a:cs typeface="Trebuchet MS"/>
              </a:rPr>
              <a:t>	</a:t>
            </a:r>
            <a:r>
              <a:rPr sz="2000" spc="-25" dirty="0">
                <a:solidFill>
                  <a:srgbClr val="001F5F"/>
                </a:solidFill>
                <a:latin typeface="Trebuchet MS"/>
                <a:cs typeface="Trebuchet MS"/>
              </a:rPr>
              <a:t>i</a:t>
            </a:r>
            <a:r>
              <a:rPr sz="2000" spc="75" dirty="0">
                <a:solidFill>
                  <a:srgbClr val="001F5F"/>
                </a:solidFill>
                <a:latin typeface="Trebuchet MS"/>
                <a:cs typeface="Trebuchet MS"/>
              </a:rPr>
              <a:t>n</a:t>
            </a:r>
            <a:r>
              <a:rPr sz="2000" spc="55" dirty="0">
                <a:solidFill>
                  <a:srgbClr val="001F5F"/>
                </a:solidFill>
                <a:latin typeface="Trebuchet MS"/>
                <a:cs typeface="Trebuchet MS"/>
              </a:rPr>
              <a:t>f</a:t>
            </a:r>
            <a:r>
              <a:rPr sz="2000" spc="95" dirty="0">
                <a:solidFill>
                  <a:srgbClr val="001F5F"/>
                </a:solidFill>
                <a:latin typeface="Trebuchet MS"/>
                <a:cs typeface="Trebuchet MS"/>
              </a:rPr>
              <a:t>er</a:t>
            </a:r>
            <a:r>
              <a:rPr sz="2000" spc="130" dirty="0">
                <a:solidFill>
                  <a:srgbClr val="001F5F"/>
                </a:solidFill>
                <a:latin typeface="Trebuchet MS"/>
                <a:cs typeface="Trebuchet MS"/>
              </a:rPr>
              <a:t>e</a:t>
            </a:r>
            <a:r>
              <a:rPr sz="2000" spc="140" dirty="0">
                <a:solidFill>
                  <a:srgbClr val="001F5F"/>
                </a:solidFill>
                <a:latin typeface="Trebuchet MS"/>
                <a:cs typeface="Trebuchet MS"/>
              </a:rPr>
              <a:t>nce</a:t>
            </a:r>
            <a:r>
              <a:rPr sz="2000" dirty="0">
                <a:solidFill>
                  <a:srgbClr val="001F5F"/>
                </a:solidFill>
                <a:latin typeface="Trebuchet MS"/>
                <a:cs typeface="Trebuchet MS"/>
              </a:rPr>
              <a:t>	</a:t>
            </a:r>
            <a:r>
              <a:rPr sz="2000" spc="-25" dirty="0">
                <a:solidFill>
                  <a:srgbClr val="001F5F"/>
                </a:solidFill>
                <a:latin typeface="Trebuchet MS"/>
                <a:cs typeface="Trebuchet MS"/>
              </a:rPr>
              <a:t>i</a:t>
            </a:r>
            <a:r>
              <a:rPr sz="2000" spc="229" dirty="0">
                <a:solidFill>
                  <a:srgbClr val="001F5F"/>
                </a:solidFill>
                <a:latin typeface="Trebuchet MS"/>
                <a:cs typeface="Trebuchet MS"/>
              </a:rPr>
              <a:t>s</a:t>
            </a:r>
            <a:r>
              <a:rPr sz="2000" dirty="0">
                <a:solidFill>
                  <a:srgbClr val="001F5F"/>
                </a:solidFill>
                <a:latin typeface="Trebuchet MS"/>
                <a:cs typeface="Trebuchet MS"/>
              </a:rPr>
              <a:t>	</a:t>
            </a:r>
            <a:r>
              <a:rPr sz="2000" spc="90" dirty="0">
                <a:solidFill>
                  <a:srgbClr val="001F5F"/>
                </a:solidFill>
                <a:latin typeface="Trebuchet MS"/>
                <a:cs typeface="Trebuchet MS"/>
              </a:rPr>
              <a:t>th</a:t>
            </a:r>
            <a:r>
              <a:rPr sz="2000" spc="110" dirty="0">
                <a:solidFill>
                  <a:srgbClr val="001F5F"/>
                </a:solidFill>
                <a:latin typeface="Trebuchet MS"/>
                <a:cs typeface="Trebuchet MS"/>
              </a:rPr>
              <a:t>e</a:t>
            </a:r>
            <a:r>
              <a:rPr sz="2000" dirty="0">
                <a:solidFill>
                  <a:srgbClr val="001F5F"/>
                </a:solidFill>
                <a:latin typeface="Trebuchet MS"/>
                <a:cs typeface="Trebuchet MS"/>
              </a:rPr>
              <a:t>	</a:t>
            </a:r>
            <a:r>
              <a:rPr sz="2000" spc="140" dirty="0">
                <a:solidFill>
                  <a:srgbClr val="001F5F"/>
                </a:solidFill>
                <a:latin typeface="Trebuchet MS"/>
                <a:cs typeface="Trebuchet MS"/>
              </a:rPr>
              <a:t>re</a:t>
            </a:r>
            <a:r>
              <a:rPr sz="2000" spc="130" dirty="0">
                <a:solidFill>
                  <a:srgbClr val="001F5F"/>
                </a:solidFill>
                <a:latin typeface="Trebuchet MS"/>
                <a:cs typeface="Trebuchet MS"/>
              </a:rPr>
              <a:t>s</a:t>
            </a:r>
            <a:r>
              <a:rPr sz="2000" spc="40" dirty="0">
                <a:solidFill>
                  <a:srgbClr val="001F5F"/>
                </a:solidFill>
                <a:latin typeface="Trebuchet MS"/>
                <a:cs typeface="Trebuchet MS"/>
              </a:rPr>
              <a:t>ult</a:t>
            </a:r>
            <a:r>
              <a:rPr sz="2000" dirty="0">
                <a:solidFill>
                  <a:srgbClr val="001F5F"/>
                </a:solidFill>
                <a:latin typeface="Trebuchet MS"/>
                <a:cs typeface="Trebuchet MS"/>
              </a:rPr>
              <a:t>	</a:t>
            </a:r>
            <a:r>
              <a:rPr sz="2000" spc="60" dirty="0">
                <a:solidFill>
                  <a:srgbClr val="001F5F"/>
                </a:solidFill>
                <a:latin typeface="Trebuchet MS"/>
                <a:cs typeface="Trebuchet MS"/>
              </a:rPr>
              <a:t>o</a:t>
            </a:r>
            <a:r>
              <a:rPr sz="2000" spc="45" dirty="0">
                <a:solidFill>
                  <a:srgbClr val="001F5F"/>
                </a:solidFill>
                <a:latin typeface="Trebuchet MS"/>
                <a:cs typeface="Trebuchet MS"/>
              </a:rPr>
              <a:t>f</a:t>
            </a:r>
            <a:r>
              <a:rPr sz="2000" dirty="0">
                <a:solidFill>
                  <a:srgbClr val="001F5F"/>
                </a:solidFill>
                <a:latin typeface="Trebuchet MS"/>
                <a:cs typeface="Trebuchet MS"/>
              </a:rPr>
              <a:t>	</a:t>
            </a:r>
            <a:r>
              <a:rPr sz="2000" spc="-25" dirty="0">
                <a:solidFill>
                  <a:srgbClr val="001F5F"/>
                </a:solidFill>
                <a:latin typeface="Trebuchet MS"/>
                <a:cs typeface="Trebuchet MS"/>
              </a:rPr>
              <a:t>i</a:t>
            </a:r>
            <a:r>
              <a:rPr sz="2000" spc="90" dirty="0">
                <a:solidFill>
                  <a:srgbClr val="001F5F"/>
                </a:solidFill>
                <a:latin typeface="Trebuchet MS"/>
                <a:cs typeface="Trebuchet MS"/>
              </a:rPr>
              <a:t>nter</a:t>
            </a:r>
            <a:r>
              <a:rPr sz="2000" spc="120" dirty="0">
                <a:solidFill>
                  <a:srgbClr val="001F5F"/>
                </a:solidFill>
                <a:latin typeface="Trebuchet MS"/>
                <a:cs typeface="Trebuchet MS"/>
              </a:rPr>
              <a:t>p</a:t>
            </a:r>
            <a:r>
              <a:rPr sz="2000" spc="70" dirty="0">
                <a:solidFill>
                  <a:srgbClr val="001F5F"/>
                </a:solidFill>
                <a:latin typeface="Trebuchet MS"/>
                <a:cs typeface="Trebuchet MS"/>
              </a:rPr>
              <a:t>o</a:t>
            </a:r>
            <a:r>
              <a:rPr sz="2000" spc="25" dirty="0">
                <a:solidFill>
                  <a:srgbClr val="001F5F"/>
                </a:solidFill>
                <a:latin typeface="Trebuchet MS"/>
                <a:cs typeface="Trebuchet MS"/>
              </a:rPr>
              <a:t>l</a:t>
            </a:r>
            <a:r>
              <a:rPr sz="2000" spc="50" dirty="0">
                <a:solidFill>
                  <a:srgbClr val="001F5F"/>
                </a:solidFill>
                <a:latin typeface="Trebuchet MS"/>
                <a:cs typeface="Trebuchet MS"/>
              </a:rPr>
              <a:t>at</a:t>
            </a:r>
            <a:r>
              <a:rPr sz="2000" spc="25" dirty="0">
                <a:solidFill>
                  <a:srgbClr val="001F5F"/>
                </a:solidFill>
                <a:latin typeface="Trebuchet MS"/>
                <a:cs typeface="Trebuchet MS"/>
              </a:rPr>
              <a:t>i</a:t>
            </a:r>
            <a:r>
              <a:rPr sz="2000" spc="225" dirty="0">
                <a:solidFill>
                  <a:srgbClr val="001F5F"/>
                </a:solidFill>
                <a:latin typeface="Trebuchet MS"/>
                <a:cs typeface="Trebuchet MS"/>
              </a:rPr>
              <a:t>n</a:t>
            </a:r>
            <a:r>
              <a:rPr sz="2000" spc="210" dirty="0">
                <a:solidFill>
                  <a:srgbClr val="001F5F"/>
                </a:solidFill>
                <a:latin typeface="Trebuchet MS"/>
                <a:cs typeface="Trebuchet MS"/>
              </a:rPr>
              <a:t>g</a:t>
            </a:r>
            <a:r>
              <a:rPr sz="2000" dirty="0">
                <a:solidFill>
                  <a:srgbClr val="001F5F"/>
                </a:solidFill>
                <a:latin typeface="Trebuchet MS"/>
                <a:cs typeface="Trebuchet MS"/>
              </a:rPr>
              <a:t>	</a:t>
            </a:r>
            <a:r>
              <a:rPr sz="2000" spc="165" dirty="0">
                <a:solidFill>
                  <a:srgbClr val="001F5F"/>
                </a:solidFill>
                <a:latin typeface="Trebuchet MS"/>
                <a:cs typeface="Trebuchet MS"/>
              </a:rPr>
              <a:t>a</a:t>
            </a:r>
            <a:r>
              <a:rPr sz="2000" spc="290" dirty="0">
                <a:solidFill>
                  <a:srgbClr val="001F5F"/>
                </a:solidFill>
                <a:latin typeface="Trebuchet MS"/>
                <a:cs typeface="Trebuchet MS"/>
              </a:rPr>
              <a:t>m</a:t>
            </a:r>
            <a:r>
              <a:rPr sz="2000" spc="195" dirty="0">
                <a:solidFill>
                  <a:srgbClr val="001F5F"/>
                </a:solidFill>
                <a:latin typeface="Trebuchet MS"/>
                <a:cs typeface="Trebuchet MS"/>
              </a:rPr>
              <a:t>on</a:t>
            </a:r>
            <a:r>
              <a:rPr sz="2000" spc="185" dirty="0">
                <a:solidFill>
                  <a:srgbClr val="001F5F"/>
                </a:solidFill>
                <a:latin typeface="Trebuchet MS"/>
                <a:cs typeface="Trebuchet MS"/>
              </a:rPr>
              <a:t>g</a:t>
            </a:r>
            <a:r>
              <a:rPr sz="2000" dirty="0">
                <a:solidFill>
                  <a:srgbClr val="001F5F"/>
                </a:solidFill>
                <a:latin typeface="Trebuchet MS"/>
                <a:cs typeface="Trebuchet MS"/>
              </a:rPr>
              <a:t>	</a:t>
            </a:r>
            <a:r>
              <a:rPr sz="2000" spc="80" dirty="0">
                <a:solidFill>
                  <a:srgbClr val="001F5F"/>
                </a:solidFill>
                <a:latin typeface="Trebuchet MS"/>
                <a:cs typeface="Trebuchet MS"/>
              </a:rPr>
              <a:t>the  </a:t>
            </a:r>
            <a:r>
              <a:rPr sz="2000" spc="120" dirty="0">
                <a:solidFill>
                  <a:srgbClr val="001F5F"/>
                </a:solidFill>
                <a:latin typeface="Trebuchet MS"/>
                <a:cs typeface="Trebuchet MS"/>
              </a:rPr>
              <a:t>outputs</a:t>
            </a:r>
            <a:r>
              <a:rPr sz="2000" spc="20" dirty="0">
                <a:solidFill>
                  <a:srgbClr val="001F5F"/>
                </a:solidFill>
                <a:latin typeface="Trebuchet MS"/>
                <a:cs typeface="Trebuchet MS"/>
              </a:rPr>
              <a:t> </a:t>
            </a:r>
            <a:r>
              <a:rPr sz="2000" spc="55" dirty="0">
                <a:solidFill>
                  <a:srgbClr val="001F5F"/>
                </a:solidFill>
                <a:latin typeface="Trebuchet MS"/>
                <a:cs typeface="Trebuchet MS"/>
              </a:rPr>
              <a:t>of</a:t>
            </a:r>
            <a:r>
              <a:rPr sz="2000" spc="25" dirty="0">
                <a:solidFill>
                  <a:srgbClr val="001F5F"/>
                </a:solidFill>
                <a:latin typeface="Trebuchet MS"/>
                <a:cs typeface="Trebuchet MS"/>
              </a:rPr>
              <a:t> </a:t>
            </a:r>
            <a:r>
              <a:rPr sz="2000" spc="30" dirty="0">
                <a:solidFill>
                  <a:srgbClr val="001F5F"/>
                </a:solidFill>
                <a:latin typeface="Trebuchet MS"/>
                <a:cs typeface="Trebuchet MS"/>
              </a:rPr>
              <a:t>all</a:t>
            </a:r>
            <a:r>
              <a:rPr sz="2000" spc="25" dirty="0">
                <a:solidFill>
                  <a:srgbClr val="001F5F"/>
                </a:solidFill>
                <a:latin typeface="Trebuchet MS"/>
                <a:cs typeface="Trebuchet MS"/>
              </a:rPr>
              <a:t> </a:t>
            </a:r>
            <a:r>
              <a:rPr sz="2000" spc="100" dirty="0">
                <a:solidFill>
                  <a:srgbClr val="001F5F"/>
                </a:solidFill>
                <a:latin typeface="Trebuchet MS"/>
                <a:cs typeface="Trebuchet MS"/>
              </a:rPr>
              <a:t>relevant</a:t>
            </a:r>
            <a:r>
              <a:rPr sz="2000" spc="20" dirty="0">
                <a:solidFill>
                  <a:srgbClr val="001F5F"/>
                </a:solidFill>
                <a:latin typeface="Trebuchet MS"/>
                <a:cs typeface="Trebuchet MS"/>
              </a:rPr>
              <a:t> </a:t>
            </a:r>
            <a:r>
              <a:rPr sz="2000" spc="75" dirty="0">
                <a:solidFill>
                  <a:srgbClr val="001F5F"/>
                </a:solidFill>
                <a:latin typeface="Trebuchet MS"/>
                <a:cs typeface="Trebuchet MS"/>
              </a:rPr>
              <a:t>rules.</a:t>
            </a:r>
            <a:endParaRPr sz="2000">
              <a:latin typeface="Trebuchet MS"/>
              <a:cs typeface="Trebuchet MS"/>
            </a:endParaRPr>
          </a:p>
        </p:txBody>
      </p:sp>
      <p:sp>
        <p:nvSpPr>
          <p:cNvPr id="10" name="object 10"/>
          <p:cNvSpPr txBox="1"/>
          <p:nvPr/>
        </p:nvSpPr>
        <p:spPr>
          <a:xfrm>
            <a:off x="2068945" y="5421491"/>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11" name="object 11"/>
          <p:cNvSpPr txBox="1"/>
          <p:nvPr/>
        </p:nvSpPr>
        <p:spPr>
          <a:xfrm>
            <a:off x="2526145" y="5462180"/>
            <a:ext cx="7592059" cy="635000"/>
          </a:xfrm>
          <a:prstGeom prst="rect">
            <a:avLst/>
          </a:prstGeom>
        </p:spPr>
        <p:txBody>
          <a:bodyPr vert="horz" wrap="square" lIns="0" tIns="12700" rIns="0" bIns="0" rtlCol="0">
            <a:spAutoFit/>
          </a:bodyPr>
          <a:lstStyle/>
          <a:p>
            <a:pPr marL="12700" marR="5080">
              <a:spcBef>
                <a:spcPts val="100"/>
              </a:spcBef>
            </a:pPr>
            <a:r>
              <a:rPr sz="2000" spc="125" dirty="0">
                <a:solidFill>
                  <a:srgbClr val="001F5F"/>
                </a:solidFill>
                <a:latin typeface="Trebuchet MS"/>
                <a:cs typeface="Trebuchet MS"/>
              </a:rPr>
              <a:t>The</a:t>
            </a:r>
            <a:r>
              <a:rPr sz="2000" spc="385" dirty="0">
                <a:solidFill>
                  <a:srgbClr val="001F5F"/>
                </a:solidFill>
                <a:latin typeface="Trebuchet MS"/>
                <a:cs typeface="Trebuchet MS"/>
              </a:rPr>
              <a:t> </a:t>
            </a:r>
            <a:r>
              <a:rPr sz="2000" spc="135" dirty="0">
                <a:solidFill>
                  <a:srgbClr val="001F5F"/>
                </a:solidFill>
                <a:latin typeface="Trebuchet MS"/>
                <a:cs typeface="Trebuchet MS"/>
              </a:rPr>
              <a:t>outcome</a:t>
            </a:r>
            <a:r>
              <a:rPr sz="2000" spc="400" dirty="0">
                <a:solidFill>
                  <a:srgbClr val="001F5F"/>
                </a:solidFill>
                <a:latin typeface="Trebuchet MS"/>
                <a:cs typeface="Trebuchet MS"/>
              </a:rPr>
              <a:t> </a:t>
            </a:r>
            <a:r>
              <a:rPr sz="2000" spc="100" dirty="0">
                <a:solidFill>
                  <a:srgbClr val="001F5F"/>
                </a:solidFill>
                <a:latin typeface="Trebuchet MS"/>
                <a:cs typeface="Trebuchet MS"/>
              </a:rPr>
              <a:t>is</a:t>
            </a:r>
            <a:r>
              <a:rPr sz="2000" spc="390" dirty="0">
                <a:solidFill>
                  <a:srgbClr val="001F5F"/>
                </a:solidFill>
                <a:latin typeface="Trebuchet MS"/>
                <a:cs typeface="Trebuchet MS"/>
              </a:rPr>
              <a:t> </a:t>
            </a:r>
            <a:r>
              <a:rPr sz="2000" spc="175" dirty="0">
                <a:solidFill>
                  <a:srgbClr val="001F5F"/>
                </a:solidFill>
                <a:latin typeface="Trebuchet MS"/>
                <a:cs typeface="Trebuchet MS"/>
              </a:rPr>
              <a:t>a</a:t>
            </a:r>
            <a:r>
              <a:rPr sz="2000" spc="390" dirty="0">
                <a:solidFill>
                  <a:srgbClr val="001F5F"/>
                </a:solidFill>
                <a:latin typeface="Trebuchet MS"/>
                <a:cs typeface="Trebuchet MS"/>
              </a:rPr>
              <a:t> </a:t>
            </a:r>
            <a:r>
              <a:rPr sz="2000" spc="155" dirty="0">
                <a:solidFill>
                  <a:srgbClr val="001F5F"/>
                </a:solidFill>
                <a:latin typeface="Trebuchet MS"/>
                <a:cs typeface="Trebuchet MS"/>
              </a:rPr>
              <a:t>membership</a:t>
            </a:r>
            <a:r>
              <a:rPr sz="2000" spc="380" dirty="0">
                <a:solidFill>
                  <a:srgbClr val="001F5F"/>
                </a:solidFill>
                <a:latin typeface="Trebuchet MS"/>
                <a:cs typeface="Trebuchet MS"/>
              </a:rPr>
              <a:t> </a:t>
            </a:r>
            <a:r>
              <a:rPr sz="2000" spc="80" dirty="0">
                <a:solidFill>
                  <a:srgbClr val="001F5F"/>
                </a:solidFill>
                <a:latin typeface="Trebuchet MS"/>
                <a:cs typeface="Trebuchet MS"/>
              </a:rPr>
              <a:t>distribution</a:t>
            </a:r>
            <a:r>
              <a:rPr sz="2000" spc="385" dirty="0">
                <a:solidFill>
                  <a:srgbClr val="001F5F"/>
                </a:solidFill>
                <a:latin typeface="Trebuchet MS"/>
                <a:cs typeface="Trebuchet MS"/>
              </a:rPr>
              <a:t> </a:t>
            </a:r>
            <a:r>
              <a:rPr sz="2000" spc="160" dirty="0">
                <a:solidFill>
                  <a:srgbClr val="001F5F"/>
                </a:solidFill>
                <a:latin typeface="Trebuchet MS"/>
                <a:cs typeface="Trebuchet MS"/>
              </a:rPr>
              <a:t>on</a:t>
            </a:r>
            <a:r>
              <a:rPr sz="2000" spc="390" dirty="0">
                <a:solidFill>
                  <a:srgbClr val="001F5F"/>
                </a:solidFill>
                <a:latin typeface="Trebuchet MS"/>
                <a:cs typeface="Trebuchet MS"/>
              </a:rPr>
              <a:t> </a:t>
            </a:r>
            <a:r>
              <a:rPr sz="2000" spc="95" dirty="0">
                <a:solidFill>
                  <a:srgbClr val="001F5F"/>
                </a:solidFill>
                <a:latin typeface="Trebuchet MS"/>
                <a:cs typeface="Trebuchet MS"/>
              </a:rPr>
              <a:t>the</a:t>
            </a:r>
            <a:r>
              <a:rPr sz="2000" spc="390" dirty="0">
                <a:solidFill>
                  <a:srgbClr val="001F5F"/>
                </a:solidFill>
                <a:latin typeface="Trebuchet MS"/>
                <a:cs typeface="Trebuchet MS"/>
              </a:rPr>
              <a:t> </a:t>
            </a:r>
            <a:r>
              <a:rPr sz="2000" spc="100" dirty="0">
                <a:solidFill>
                  <a:srgbClr val="001F5F"/>
                </a:solidFill>
                <a:latin typeface="Trebuchet MS"/>
                <a:cs typeface="Trebuchet MS"/>
              </a:rPr>
              <a:t>output </a:t>
            </a:r>
            <a:r>
              <a:rPr sz="2000" spc="-585" dirty="0">
                <a:solidFill>
                  <a:srgbClr val="001F5F"/>
                </a:solidFill>
                <a:latin typeface="Trebuchet MS"/>
                <a:cs typeface="Trebuchet MS"/>
              </a:rPr>
              <a:t> </a:t>
            </a:r>
            <a:r>
              <a:rPr sz="2000" spc="114" dirty="0">
                <a:solidFill>
                  <a:srgbClr val="001F5F"/>
                </a:solidFill>
                <a:latin typeface="Trebuchet MS"/>
                <a:cs typeface="Trebuchet MS"/>
              </a:rPr>
              <a:t>space,</a:t>
            </a:r>
            <a:r>
              <a:rPr sz="2000" spc="25" dirty="0">
                <a:solidFill>
                  <a:srgbClr val="001F5F"/>
                </a:solidFill>
                <a:latin typeface="Trebuchet MS"/>
                <a:cs typeface="Trebuchet MS"/>
              </a:rPr>
              <a:t> </a:t>
            </a:r>
            <a:r>
              <a:rPr sz="2000" spc="114" dirty="0">
                <a:solidFill>
                  <a:srgbClr val="001F5F"/>
                </a:solidFill>
                <a:latin typeface="Trebuchet MS"/>
                <a:cs typeface="Trebuchet MS"/>
              </a:rPr>
              <a:t>which</a:t>
            </a:r>
            <a:r>
              <a:rPr sz="2000" spc="25" dirty="0">
                <a:solidFill>
                  <a:srgbClr val="001F5F"/>
                </a:solidFill>
                <a:latin typeface="Trebuchet MS"/>
                <a:cs typeface="Trebuchet MS"/>
              </a:rPr>
              <a:t> </a:t>
            </a:r>
            <a:r>
              <a:rPr sz="2000" spc="105" dirty="0">
                <a:solidFill>
                  <a:srgbClr val="001F5F"/>
                </a:solidFill>
                <a:latin typeface="Trebuchet MS"/>
                <a:cs typeface="Trebuchet MS"/>
              </a:rPr>
              <a:t>is</a:t>
            </a:r>
            <a:r>
              <a:rPr sz="2000" spc="25" dirty="0">
                <a:solidFill>
                  <a:srgbClr val="001F5F"/>
                </a:solidFill>
                <a:latin typeface="Trebuchet MS"/>
                <a:cs typeface="Trebuchet MS"/>
              </a:rPr>
              <a:t> </a:t>
            </a:r>
            <a:r>
              <a:rPr sz="2000" spc="-25" dirty="0">
                <a:solidFill>
                  <a:srgbClr val="001F5F"/>
                </a:solidFill>
                <a:latin typeface="Trebuchet MS"/>
                <a:cs typeface="Trebuchet MS"/>
              </a:rPr>
              <a:t>defuzzi</a:t>
            </a:r>
            <a:r>
              <a:rPr sz="2000" spc="-25" dirty="0">
                <a:solidFill>
                  <a:srgbClr val="001F5F"/>
                </a:solidFill>
                <a:latin typeface="Courier New"/>
                <a:cs typeface="Courier New"/>
              </a:rPr>
              <a:t>fi</a:t>
            </a:r>
            <a:r>
              <a:rPr sz="2000" spc="-25" dirty="0">
                <a:solidFill>
                  <a:srgbClr val="001F5F"/>
                </a:solidFill>
                <a:latin typeface="Trebuchet MS"/>
                <a:cs typeface="Trebuchet MS"/>
              </a:rPr>
              <a:t>ed</a:t>
            </a:r>
            <a:r>
              <a:rPr sz="2000" spc="25" dirty="0">
                <a:solidFill>
                  <a:srgbClr val="001F5F"/>
                </a:solidFill>
                <a:latin typeface="Trebuchet MS"/>
                <a:cs typeface="Trebuchet MS"/>
              </a:rPr>
              <a:t> </a:t>
            </a:r>
            <a:r>
              <a:rPr sz="2000" spc="65" dirty="0">
                <a:solidFill>
                  <a:srgbClr val="001F5F"/>
                </a:solidFill>
                <a:latin typeface="Trebuchet MS"/>
                <a:cs typeface="Trebuchet MS"/>
              </a:rPr>
              <a:t>to</a:t>
            </a:r>
            <a:r>
              <a:rPr sz="2000" spc="25" dirty="0">
                <a:solidFill>
                  <a:srgbClr val="001F5F"/>
                </a:solidFill>
                <a:latin typeface="Trebuchet MS"/>
                <a:cs typeface="Trebuchet MS"/>
              </a:rPr>
              <a:t> </a:t>
            </a:r>
            <a:r>
              <a:rPr sz="2000" spc="130" dirty="0">
                <a:solidFill>
                  <a:srgbClr val="001F5F"/>
                </a:solidFill>
                <a:latin typeface="Trebuchet MS"/>
                <a:cs typeface="Trebuchet MS"/>
              </a:rPr>
              <a:t>produce</a:t>
            </a:r>
            <a:r>
              <a:rPr sz="2000" spc="30" dirty="0">
                <a:solidFill>
                  <a:srgbClr val="001F5F"/>
                </a:solidFill>
                <a:latin typeface="Trebuchet MS"/>
                <a:cs typeface="Trebuchet MS"/>
              </a:rPr>
              <a:t> </a:t>
            </a:r>
            <a:r>
              <a:rPr sz="2000" spc="175" dirty="0">
                <a:solidFill>
                  <a:srgbClr val="001F5F"/>
                </a:solidFill>
                <a:latin typeface="Trebuchet MS"/>
                <a:cs typeface="Trebuchet MS"/>
              </a:rPr>
              <a:t>a</a:t>
            </a:r>
            <a:r>
              <a:rPr sz="2000" spc="25" dirty="0">
                <a:solidFill>
                  <a:srgbClr val="001F5F"/>
                </a:solidFill>
                <a:latin typeface="Trebuchet MS"/>
                <a:cs typeface="Trebuchet MS"/>
              </a:rPr>
              <a:t> </a:t>
            </a:r>
            <a:r>
              <a:rPr sz="2000" spc="100" dirty="0">
                <a:solidFill>
                  <a:srgbClr val="001F5F"/>
                </a:solidFill>
                <a:latin typeface="Trebuchet MS"/>
                <a:cs typeface="Trebuchet MS"/>
              </a:rPr>
              <a:t>crisp</a:t>
            </a:r>
            <a:r>
              <a:rPr sz="2000" spc="25" dirty="0">
                <a:solidFill>
                  <a:srgbClr val="001F5F"/>
                </a:solidFill>
                <a:latin typeface="Trebuchet MS"/>
                <a:cs typeface="Trebuchet MS"/>
              </a:rPr>
              <a:t> </a:t>
            </a:r>
            <a:r>
              <a:rPr sz="2000" spc="70" dirty="0">
                <a:solidFill>
                  <a:srgbClr val="001F5F"/>
                </a:solidFill>
                <a:latin typeface="Trebuchet MS"/>
                <a:cs typeface="Trebuchet MS"/>
              </a:rPr>
              <a:t>output.</a:t>
            </a:r>
            <a:endParaRPr sz="2000">
              <a:latin typeface="Trebuchet MS"/>
              <a:cs typeface="Trebuchet MS"/>
            </a:endParaRPr>
          </a:p>
        </p:txBody>
      </p:sp>
      <p:sp>
        <p:nvSpPr>
          <p:cNvPr id="12" name="object 12"/>
          <p:cNvSpPr txBox="1">
            <a:spLocks noGrp="1"/>
          </p:cNvSpPr>
          <p:nvPr>
            <p:ph type="title"/>
          </p:nvPr>
        </p:nvSpPr>
        <p:spPr>
          <a:xfrm>
            <a:off x="2058504" y="312933"/>
            <a:ext cx="9562882" cy="702756"/>
          </a:xfrm>
          <a:prstGeom prst="rect">
            <a:avLst/>
          </a:prstGeom>
        </p:spPr>
        <p:txBody>
          <a:bodyPr spcFirstLastPara="1" vert="horz" wrap="square" lIns="0" tIns="12700" rIns="0" bIns="0" rtlCol="0" anchor="ctr" anchorCtr="0">
            <a:spAutoFit/>
          </a:bodyPr>
          <a:lstStyle/>
          <a:p>
            <a:pPr marL="12700">
              <a:lnSpc>
                <a:spcPct val="100000"/>
              </a:lnSpc>
              <a:spcBef>
                <a:spcPts val="100"/>
              </a:spcBef>
            </a:pPr>
            <a:r>
              <a:rPr spc="65" dirty="0"/>
              <a:t>FUZZY</a:t>
            </a:r>
            <a:r>
              <a:rPr spc="170" dirty="0"/>
              <a:t> </a:t>
            </a:r>
            <a:r>
              <a:rPr spc="-5" dirty="0"/>
              <a:t>LOGIC</a:t>
            </a:r>
            <a:r>
              <a:rPr spc="165" dirty="0"/>
              <a:t> </a:t>
            </a:r>
            <a:r>
              <a:rPr dirty="0"/>
              <a:t>–</a:t>
            </a:r>
            <a:r>
              <a:rPr spc="185" dirty="0"/>
              <a:t> </a:t>
            </a:r>
            <a:r>
              <a:rPr spc="70" dirty="0"/>
              <a:t>REASONING</a:t>
            </a:r>
            <a:r>
              <a:rPr spc="175" dirty="0"/>
              <a:t> </a:t>
            </a:r>
            <a:r>
              <a:rPr spc="85" dirty="0"/>
              <a:t>METHODS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546" y="312933"/>
            <a:ext cx="7267780" cy="702756"/>
          </a:xfrm>
          <a:prstGeom prst="rect">
            <a:avLst/>
          </a:prstGeom>
        </p:spPr>
        <p:txBody>
          <a:bodyPr spcFirstLastPara="1" vert="horz" wrap="square" lIns="0" tIns="12700" rIns="0" bIns="0" rtlCol="0" anchor="ctr" anchorCtr="0">
            <a:spAutoFit/>
          </a:bodyPr>
          <a:lstStyle/>
          <a:p>
            <a:pPr marL="12700">
              <a:lnSpc>
                <a:spcPct val="100000"/>
              </a:lnSpc>
              <a:spcBef>
                <a:spcPts val="100"/>
              </a:spcBef>
            </a:pPr>
            <a:r>
              <a:rPr spc="20" dirty="0"/>
              <a:t>GENETIC</a:t>
            </a:r>
            <a:r>
              <a:rPr spc="105" dirty="0"/>
              <a:t> </a:t>
            </a:r>
            <a:r>
              <a:rPr spc="55" dirty="0"/>
              <a:t>ALGORITHM</a:t>
            </a:r>
          </a:p>
        </p:txBody>
      </p:sp>
      <p:sp>
        <p:nvSpPr>
          <p:cNvPr id="3" name="object 3"/>
          <p:cNvSpPr txBox="1"/>
          <p:nvPr/>
        </p:nvSpPr>
        <p:spPr>
          <a:xfrm>
            <a:off x="7118985" y="1159111"/>
            <a:ext cx="3669029" cy="330835"/>
          </a:xfrm>
          <a:prstGeom prst="rect">
            <a:avLst/>
          </a:prstGeom>
        </p:spPr>
        <p:txBody>
          <a:bodyPr vert="horz" wrap="square" lIns="0" tIns="12700" rIns="0" bIns="0" rtlCol="0">
            <a:spAutoFit/>
          </a:bodyPr>
          <a:lstStyle/>
          <a:p>
            <a:pPr marL="12700">
              <a:spcBef>
                <a:spcPts val="100"/>
              </a:spcBef>
            </a:pPr>
            <a:r>
              <a:rPr sz="2000" b="1" spc="25" dirty="0">
                <a:solidFill>
                  <a:srgbClr val="FF0000"/>
                </a:solidFill>
                <a:latin typeface="Gill Sans MT"/>
                <a:cs typeface="Gill Sans MT"/>
              </a:rPr>
              <a:t>EVOLUTIONARY</a:t>
            </a:r>
            <a:r>
              <a:rPr sz="2000" b="1" spc="85" dirty="0">
                <a:solidFill>
                  <a:srgbClr val="FF0000"/>
                </a:solidFill>
                <a:latin typeface="Gill Sans MT"/>
                <a:cs typeface="Gill Sans MT"/>
              </a:rPr>
              <a:t> </a:t>
            </a:r>
            <a:r>
              <a:rPr sz="2000" b="1" spc="105" dirty="0">
                <a:solidFill>
                  <a:srgbClr val="FF0000"/>
                </a:solidFill>
                <a:latin typeface="Gill Sans MT"/>
                <a:cs typeface="Gill Sans MT"/>
              </a:rPr>
              <a:t>PROCESS</a:t>
            </a:r>
            <a:endParaRPr sz="2000" dirty="0">
              <a:latin typeface="Gill Sans MT"/>
              <a:cs typeface="Gill Sans MT"/>
            </a:endParaRPr>
          </a:p>
        </p:txBody>
      </p:sp>
      <p:pic>
        <p:nvPicPr>
          <p:cNvPr id="4" name="object 4"/>
          <p:cNvPicPr/>
          <p:nvPr/>
        </p:nvPicPr>
        <p:blipFill>
          <a:blip r:embed="rId2" cstate="print"/>
          <a:stretch>
            <a:fillRect/>
          </a:stretch>
        </p:blipFill>
        <p:spPr>
          <a:xfrm>
            <a:off x="3238500" y="1489946"/>
            <a:ext cx="5715000" cy="2960636"/>
          </a:xfrm>
          <a:prstGeom prst="rect">
            <a:avLst/>
          </a:prstGeom>
        </p:spPr>
      </p:pic>
      <p:sp>
        <p:nvSpPr>
          <p:cNvPr id="5" name="object 5"/>
          <p:cNvSpPr txBox="1"/>
          <p:nvPr/>
        </p:nvSpPr>
        <p:spPr>
          <a:xfrm>
            <a:off x="0" y="4644136"/>
            <a:ext cx="11919098" cy="1812676"/>
          </a:xfrm>
          <a:prstGeom prst="rect">
            <a:avLst/>
          </a:prstGeom>
        </p:spPr>
        <p:txBody>
          <a:bodyPr vert="horz" wrap="square" lIns="0" tIns="12065" rIns="0" bIns="0" rtlCol="0">
            <a:spAutoFit/>
          </a:bodyPr>
          <a:lstStyle/>
          <a:p>
            <a:pPr marL="12700" marR="5080" indent="6985">
              <a:lnSpc>
                <a:spcPct val="100499"/>
              </a:lnSpc>
              <a:spcBef>
                <a:spcPts val="95"/>
              </a:spcBef>
              <a:tabLst>
                <a:tab pos="1088390" algn="l"/>
                <a:tab pos="1522095" algn="l"/>
                <a:tab pos="1654175" algn="l"/>
                <a:tab pos="1932939" algn="l"/>
                <a:tab pos="2120900" algn="l"/>
                <a:tab pos="2464435" algn="l"/>
                <a:tab pos="2593340" algn="l"/>
                <a:tab pos="3237230" algn="l"/>
                <a:tab pos="4065904" algn="l"/>
                <a:tab pos="4626610" algn="l"/>
                <a:tab pos="5185410" algn="l"/>
                <a:tab pos="6115685" algn="l"/>
                <a:tab pos="6226175" algn="l"/>
                <a:tab pos="6405245" algn="l"/>
                <a:tab pos="6922770" algn="l"/>
                <a:tab pos="7893684" algn="l"/>
              </a:tabLst>
            </a:pPr>
            <a:r>
              <a:rPr sz="1950" b="1" spc="50" dirty="0">
                <a:solidFill>
                  <a:srgbClr val="FF0000"/>
                </a:solidFill>
                <a:latin typeface="Gill Sans MT"/>
                <a:cs typeface="Gill Sans MT"/>
              </a:rPr>
              <a:t>De</a:t>
            </a:r>
            <a:r>
              <a:rPr sz="1950" b="1" spc="50" dirty="0">
                <a:solidFill>
                  <a:srgbClr val="FF0000"/>
                </a:solidFill>
                <a:latin typeface="Courier New"/>
                <a:cs typeface="Courier New"/>
              </a:rPr>
              <a:t>fi</a:t>
            </a:r>
            <a:r>
              <a:rPr sz="1950" b="1" spc="50" dirty="0">
                <a:solidFill>
                  <a:srgbClr val="FF0000"/>
                </a:solidFill>
                <a:latin typeface="Gill Sans MT"/>
                <a:cs typeface="Gill Sans MT"/>
              </a:rPr>
              <a:t>nition	</a:t>
            </a:r>
            <a:r>
              <a:rPr sz="1950" b="1" spc="225" dirty="0">
                <a:solidFill>
                  <a:srgbClr val="FF0000"/>
                </a:solidFill>
                <a:latin typeface="Gill Sans MT"/>
                <a:cs typeface="Gill Sans MT"/>
              </a:rPr>
              <a:t>of	</a:t>
            </a:r>
            <a:r>
              <a:rPr sz="1950" b="1" spc="5" dirty="0">
                <a:solidFill>
                  <a:srgbClr val="FF0000"/>
                </a:solidFill>
                <a:latin typeface="Gill Sans MT"/>
                <a:cs typeface="Gill Sans MT"/>
              </a:rPr>
              <a:t>GA	</a:t>
            </a:r>
            <a:r>
              <a:rPr sz="1950" spc="-60" dirty="0">
                <a:solidFill>
                  <a:srgbClr val="001F5F"/>
                </a:solidFill>
                <a:latin typeface="Trebuchet MS"/>
                <a:cs typeface="Trebuchet MS"/>
              </a:rPr>
              <a:t>:</a:t>
            </a:r>
            <a:r>
              <a:rPr sz="1950" spc="390" dirty="0">
                <a:solidFill>
                  <a:srgbClr val="001F5F"/>
                </a:solidFill>
                <a:latin typeface="Trebuchet MS"/>
                <a:cs typeface="Trebuchet MS"/>
              </a:rPr>
              <a:t> </a:t>
            </a:r>
            <a:r>
              <a:rPr sz="1950" spc="120" dirty="0">
                <a:solidFill>
                  <a:srgbClr val="001F5F"/>
                </a:solidFill>
                <a:latin typeface="Trebuchet MS"/>
                <a:cs typeface="Trebuchet MS"/>
              </a:rPr>
              <a:t>The</a:t>
            </a:r>
            <a:r>
              <a:rPr sz="1950" spc="395" dirty="0">
                <a:solidFill>
                  <a:srgbClr val="001F5F"/>
                </a:solidFill>
                <a:latin typeface="Trebuchet MS"/>
                <a:cs typeface="Trebuchet MS"/>
              </a:rPr>
              <a:t> </a:t>
            </a:r>
            <a:r>
              <a:rPr sz="1950" spc="105" dirty="0">
                <a:solidFill>
                  <a:srgbClr val="001F5F"/>
                </a:solidFill>
                <a:latin typeface="Trebuchet MS"/>
                <a:cs typeface="Trebuchet MS"/>
              </a:rPr>
              <a:t>genetic</a:t>
            </a:r>
            <a:r>
              <a:rPr sz="1950" spc="400" dirty="0">
                <a:solidFill>
                  <a:srgbClr val="001F5F"/>
                </a:solidFill>
                <a:latin typeface="Trebuchet MS"/>
                <a:cs typeface="Trebuchet MS"/>
              </a:rPr>
              <a:t> </a:t>
            </a:r>
            <a:r>
              <a:rPr sz="1950" spc="105" dirty="0">
                <a:solidFill>
                  <a:srgbClr val="001F5F"/>
                </a:solidFill>
                <a:latin typeface="Trebuchet MS"/>
                <a:cs typeface="Trebuchet MS"/>
              </a:rPr>
              <a:t>algorithm</a:t>
            </a:r>
            <a:r>
              <a:rPr sz="1950" spc="400" dirty="0">
                <a:solidFill>
                  <a:srgbClr val="001F5F"/>
                </a:solidFill>
                <a:latin typeface="Trebuchet MS"/>
                <a:cs typeface="Trebuchet MS"/>
              </a:rPr>
              <a:t> </a:t>
            </a:r>
            <a:r>
              <a:rPr sz="1950" spc="105" dirty="0">
                <a:solidFill>
                  <a:srgbClr val="001F5F"/>
                </a:solidFill>
                <a:latin typeface="Trebuchet MS"/>
                <a:cs typeface="Trebuchet MS"/>
              </a:rPr>
              <a:t>is</a:t>
            </a:r>
            <a:r>
              <a:rPr sz="1950" spc="390" dirty="0">
                <a:solidFill>
                  <a:srgbClr val="001F5F"/>
                </a:solidFill>
                <a:latin typeface="Trebuchet MS"/>
                <a:cs typeface="Trebuchet MS"/>
              </a:rPr>
              <a:t> </a:t>
            </a:r>
            <a:r>
              <a:rPr sz="1950" spc="175" dirty="0">
                <a:solidFill>
                  <a:srgbClr val="001F5F"/>
                </a:solidFill>
                <a:latin typeface="Trebuchet MS"/>
                <a:cs typeface="Trebuchet MS"/>
              </a:rPr>
              <a:t>a		</a:t>
            </a:r>
            <a:r>
              <a:rPr sz="1950" b="1" spc="200" dirty="0">
                <a:solidFill>
                  <a:srgbClr val="FF0000"/>
                </a:solidFill>
                <a:latin typeface="Gill Sans MT"/>
                <a:cs typeface="Gill Sans MT"/>
              </a:rPr>
              <a:t>probabalistic </a:t>
            </a:r>
            <a:r>
              <a:rPr sz="1950" b="1" spc="-525" dirty="0">
                <a:solidFill>
                  <a:srgbClr val="FF0000"/>
                </a:solidFill>
                <a:latin typeface="Gill Sans MT"/>
                <a:cs typeface="Gill Sans MT"/>
              </a:rPr>
              <a:t> </a:t>
            </a:r>
            <a:r>
              <a:rPr sz="1950" b="1" spc="240" dirty="0">
                <a:solidFill>
                  <a:srgbClr val="FF0000"/>
                </a:solidFill>
                <a:latin typeface="Gill Sans MT"/>
                <a:cs typeface="Gill Sans MT"/>
              </a:rPr>
              <a:t>sea</a:t>
            </a:r>
            <a:r>
              <a:rPr sz="1950" b="1" spc="210" dirty="0">
                <a:solidFill>
                  <a:srgbClr val="FF0000"/>
                </a:solidFill>
                <a:latin typeface="Gill Sans MT"/>
                <a:cs typeface="Gill Sans MT"/>
              </a:rPr>
              <a:t>r</a:t>
            </a:r>
            <a:r>
              <a:rPr sz="1950" b="1" spc="195" dirty="0">
                <a:solidFill>
                  <a:srgbClr val="FF0000"/>
                </a:solidFill>
                <a:latin typeface="Gill Sans MT"/>
                <a:cs typeface="Gill Sans MT"/>
              </a:rPr>
              <a:t>c</a:t>
            </a:r>
            <a:r>
              <a:rPr sz="1950" b="1" spc="235" dirty="0">
                <a:solidFill>
                  <a:srgbClr val="FF0000"/>
                </a:solidFill>
                <a:latin typeface="Gill Sans MT"/>
                <a:cs typeface="Gill Sans MT"/>
              </a:rPr>
              <a:t>h</a:t>
            </a:r>
            <a:r>
              <a:rPr sz="1950" b="1" dirty="0">
                <a:solidFill>
                  <a:srgbClr val="FF0000"/>
                </a:solidFill>
                <a:latin typeface="Gill Sans MT"/>
                <a:cs typeface="Gill Sans MT"/>
              </a:rPr>
              <a:t>	</a:t>
            </a:r>
            <a:r>
              <a:rPr sz="1950" b="1" spc="215" dirty="0">
                <a:solidFill>
                  <a:srgbClr val="FF0000"/>
                </a:solidFill>
                <a:latin typeface="Gill Sans MT"/>
                <a:cs typeface="Gill Sans MT"/>
              </a:rPr>
              <a:t>alg</a:t>
            </a:r>
            <a:r>
              <a:rPr sz="1950" b="1" spc="280" dirty="0">
                <a:solidFill>
                  <a:srgbClr val="FF0000"/>
                </a:solidFill>
                <a:latin typeface="Gill Sans MT"/>
                <a:cs typeface="Gill Sans MT"/>
              </a:rPr>
              <a:t>o</a:t>
            </a:r>
            <a:r>
              <a:rPr sz="1950" b="1" spc="80" dirty="0">
                <a:solidFill>
                  <a:srgbClr val="FF0000"/>
                </a:solidFill>
                <a:latin typeface="Gill Sans MT"/>
                <a:cs typeface="Gill Sans MT"/>
              </a:rPr>
              <a:t>r</a:t>
            </a:r>
            <a:r>
              <a:rPr sz="1950" b="1" spc="140" dirty="0">
                <a:solidFill>
                  <a:srgbClr val="FF0000"/>
                </a:solidFill>
                <a:latin typeface="Gill Sans MT"/>
                <a:cs typeface="Gill Sans MT"/>
              </a:rPr>
              <a:t>it</a:t>
            </a:r>
            <a:r>
              <a:rPr sz="1950" b="1" spc="240" dirty="0">
                <a:solidFill>
                  <a:srgbClr val="FF0000"/>
                </a:solidFill>
                <a:latin typeface="Gill Sans MT"/>
                <a:cs typeface="Gill Sans MT"/>
              </a:rPr>
              <a:t>h</a:t>
            </a:r>
            <a:r>
              <a:rPr sz="1950" b="1" spc="170" dirty="0">
                <a:solidFill>
                  <a:srgbClr val="FF0000"/>
                </a:solidFill>
                <a:latin typeface="Gill Sans MT"/>
                <a:cs typeface="Gill Sans MT"/>
              </a:rPr>
              <a:t>m</a:t>
            </a:r>
            <a:r>
              <a:rPr lang="en-US" sz="1950" b="1" spc="170" dirty="0">
                <a:solidFill>
                  <a:srgbClr val="FF0000"/>
                </a:solidFill>
                <a:latin typeface="Gill Sans MT"/>
                <a:cs typeface="Gill Sans MT"/>
              </a:rPr>
              <a:t> </a:t>
            </a:r>
            <a:r>
              <a:rPr sz="1950" spc="80" dirty="0">
                <a:solidFill>
                  <a:srgbClr val="001F5F"/>
                </a:solidFill>
                <a:latin typeface="Trebuchet MS"/>
                <a:cs typeface="Trebuchet MS"/>
              </a:rPr>
              <a:t>tha</a:t>
            </a:r>
            <a:r>
              <a:rPr sz="1950" spc="70" dirty="0">
                <a:solidFill>
                  <a:srgbClr val="001F5F"/>
                </a:solidFill>
                <a:latin typeface="Trebuchet MS"/>
                <a:cs typeface="Trebuchet MS"/>
              </a:rPr>
              <a:t>t</a:t>
            </a:r>
            <a:r>
              <a:rPr lang="en-US" sz="1950" spc="70" dirty="0">
                <a:solidFill>
                  <a:srgbClr val="001F5F"/>
                </a:solidFill>
                <a:latin typeface="Trebuchet MS"/>
                <a:cs typeface="Trebuchet MS"/>
              </a:rPr>
              <a:t> </a:t>
            </a:r>
            <a:r>
              <a:rPr sz="1950" spc="-15" dirty="0">
                <a:solidFill>
                  <a:srgbClr val="001F5F"/>
                </a:solidFill>
                <a:latin typeface="Trebuchet MS"/>
                <a:cs typeface="Trebuchet MS"/>
              </a:rPr>
              <a:t>i</a:t>
            </a:r>
            <a:r>
              <a:rPr sz="1950" spc="-25" dirty="0">
                <a:solidFill>
                  <a:srgbClr val="001F5F"/>
                </a:solidFill>
                <a:latin typeface="Trebuchet MS"/>
                <a:cs typeface="Trebuchet MS"/>
              </a:rPr>
              <a:t>t</a:t>
            </a:r>
            <a:r>
              <a:rPr sz="1950" spc="130" dirty="0">
                <a:solidFill>
                  <a:srgbClr val="001F5F"/>
                </a:solidFill>
                <a:latin typeface="Trebuchet MS"/>
                <a:cs typeface="Trebuchet MS"/>
              </a:rPr>
              <a:t>e</a:t>
            </a:r>
            <a:r>
              <a:rPr sz="1950" spc="70" dirty="0">
                <a:solidFill>
                  <a:srgbClr val="001F5F"/>
                </a:solidFill>
                <a:latin typeface="Trebuchet MS"/>
                <a:cs typeface="Trebuchet MS"/>
              </a:rPr>
              <a:t>rati</a:t>
            </a:r>
            <a:r>
              <a:rPr sz="1950" spc="80" dirty="0">
                <a:solidFill>
                  <a:srgbClr val="001F5F"/>
                </a:solidFill>
                <a:latin typeface="Trebuchet MS"/>
                <a:cs typeface="Trebuchet MS"/>
              </a:rPr>
              <a:t>v</a:t>
            </a:r>
            <a:r>
              <a:rPr sz="1950" spc="130" dirty="0">
                <a:solidFill>
                  <a:srgbClr val="001F5F"/>
                </a:solidFill>
                <a:latin typeface="Trebuchet MS"/>
                <a:cs typeface="Trebuchet MS"/>
              </a:rPr>
              <a:t>e</a:t>
            </a:r>
            <a:r>
              <a:rPr sz="1950" spc="55" dirty="0">
                <a:solidFill>
                  <a:srgbClr val="001F5F"/>
                </a:solidFill>
                <a:latin typeface="Trebuchet MS"/>
                <a:cs typeface="Trebuchet MS"/>
              </a:rPr>
              <a:t>l</a:t>
            </a:r>
            <a:r>
              <a:rPr sz="1950" spc="100" dirty="0">
                <a:solidFill>
                  <a:srgbClr val="001F5F"/>
                </a:solidFill>
                <a:latin typeface="Trebuchet MS"/>
                <a:cs typeface="Trebuchet MS"/>
              </a:rPr>
              <a:t>y</a:t>
            </a:r>
            <a:r>
              <a:rPr sz="1950" dirty="0">
                <a:solidFill>
                  <a:srgbClr val="001F5F"/>
                </a:solidFill>
                <a:latin typeface="Trebuchet MS"/>
                <a:cs typeface="Trebuchet MS"/>
              </a:rPr>
              <a:t>	</a:t>
            </a:r>
            <a:r>
              <a:rPr sz="1950" spc="15" dirty="0">
                <a:solidFill>
                  <a:srgbClr val="001F5F"/>
                </a:solidFill>
                <a:latin typeface="Trebuchet MS"/>
                <a:cs typeface="Trebuchet MS"/>
              </a:rPr>
              <a:t>t</a:t>
            </a:r>
            <a:r>
              <a:rPr sz="1950" spc="10" dirty="0">
                <a:solidFill>
                  <a:srgbClr val="001F5F"/>
                </a:solidFill>
                <a:latin typeface="Trebuchet MS"/>
                <a:cs typeface="Trebuchet MS"/>
              </a:rPr>
              <a:t>r</a:t>
            </a:r>
            <a:r>
              <a:rPr sz="1950" spc="204" dirty="0">
                <a:solidFill>
                  <a:srgbClr val="001F5F"/>
                </a:solidFill>
                <a:latin typeface="Trebuchet MS"/>
                <a:cs typeface="Trebuchet MS"/>
              </a:rPr>
              <a:t>an</a:t>
            </a:r>
            <a:r>
              <a:rPr sz="1950" spc="145" dirty="0">
                <a:solidFill>
                  <a:srgbClr val="001F5F"/>
                </a:solidFill>
                <a:latin typeface="Trebuchet MS"/>
                <a:cs typeface="Trebuchet MS"/>
              </a:rPr>
              <a:t>s</a:t>
            </a:r>
            <a:r>
              <a:rPr sz="1950" spc="-45" dirty="0">
                <a:solidFill>
                  <a:srgbClr val="001F5F"/>
                </a:solidFill>
                <a:latin typeface="Trebuchet MS"/>
                <a:cs typeface="Trebuchet MS"/>
              </a:rPr>
              <a:t>f</a:t>
            </a:r>
            <a:r>
              <a:rPr sz="1950" spc="110" dirty="0">
                <a:solidFill>
                  <a:srgbClr val="001F5F"/>
                </a:solidFill>
                <a:latin typeface="Trebuchet MS"/>
                <a:cs typeface="Trebuchet MS"/>
              </a:rPr>
              <a:t>o</a:t>
            </a:r>
            <a:r>
              <a:rPr sz="1950" spc="70" dirty="0">
                <a:solidFill>
                  <a:srgbClr val="001F5F"/>
                </a:solidFill>
                <a:latin typeface="Trebuchet MS"/>
                <a:cs typeface="Trebuchet MS"/>
              </a:rPr>
              <a:t>r</a:t>
            </a:r>
            <a:r>
              <a:rPr sz="1950" spc="340" dirty="0">
                <a:solidFill>
                  <a:srgbClr val="001F5F"/>
                </a:solidFill>
                <a:latin typeface="Trebuchet MS"/>
                <a:cs typeface="Trebuchet MS"/>
              </a:rPr>
              <a:t>m</a:t>
            </a:r>
            <a:r>
              <a:rPr sz="1950" spc="170" dirty="0">
                <a:solidFill>
                  <a:srgbClr val="001F5F"/>
                </a:solidFill>
                <a:latin typeface="Trebuchet MS"/>
                <a:cs typeface="Trebuchet MS"/>
              </a:rPr>
              <a:t>s</a:t>
            </a:r>
            <a:r>
              <a:rPr sz="1950" dirty="0">
                <a:solidFill>
                  <a:srgbClr val="001F5F"/>
                </a:solidFill>
                <a:latin typeface="Trebuchet MS"/>
                <a:cs typeface="Trebuchet MS"/>
              </a:rPr>
              <a:t>	</a:t>
            </a:r>
            <a:r>
              <a:rPr sz="1950" spc="175" dirty="0">
                <a:solidFill>
                  <a:srgbClr val="001F5F"/>
                </a:solidFill>
                <a:latin typeface="Trebuchet MS"/>
                <a:cs typeface="Trebuchet MS"/>
              </a:rPr>
              <a:t>a</a:t>
            </a:r>
            <a:r>
              <a:rPr sz="1950" dirty="0">
                <a:solidFill>
                  <a:srgbClr val="001F5F"/>
                </a:solidFill>
                <a:latin typeface="Trebuchet MS"/>
                <a:cs typeface="Trebuchet MS"/>
              </a:rPr>
              <a:t>	</a:t>
            </a:r>
            <a:r>
              <a:rPr sz="1950" spc="150" dirty="0">
                <a:solidFill>
                  <a:srgbClr val="001F5F"/>
                </a:solidFill>
                <a:latin typeface="Trebuchet MS"/>
                <a:cs typeface="Trebuchet MS"/>
              </a:rPr>
              <a:t>s</a:t>
            </a:r>
            <a:r>
              <a:rPr sz="1950" spc="195" dirty="0">
                <a:solidFill>
                  <a:srgbClr val="001F5F"/>
                </a:solidFill>
                <a:latin typeface="Trebuchet MS"/>
                <a:cs typeface="Trebuchet MS"/>
              </a:rPr>
              <a:t>e</a:t>
            </a:r>
            <a:r>
              <a:rPr sz="1950" spc="-10" dirty="0">
                <a:solidFill>
                  <a:srgbClr val="001F5F"/>
                </a:solidFill>
                <a:latin typeface="Trebuchet MS"/>
                <a:cs typeface="Trebuchet MS"/>
              </a:rPr>
              <a:t>t</a:t>
            </a:r>
            <a:r>
              <a:rPr sz="1950" dirty="0">
                <a:solidFill>
                  <a:srgbClr val="001F5F"/>
                </a:solidFill>
                <a:latin typeface="Trebuchet MS"/>
                <a:cs typeface="Trebuchet MS"/>
              </a:rPr>
              <a:t>	</a:t>
            </a:r>
            <a:r>
              <a:rPr sz="1950" spc="60" dirty="0">
                <a:solidFill>
                  <a:srgbClr val="001F5F"/>
                </a:solidFill>
                <a:latin typeface="Trebuchet MS"/>
                <a:cs typeface="Trebuchet MS"/>
              </a:rPr>
              <a:t>(call</a:t>
            </a:r>
            <a:r>
              <a:rPr sz="1950" spc="70" dirty="0">
                <a:solidFill>
                  <a:srgbClr val="001F5F"/>
                </a:solidFill>
                <a:latin typeface="Trebuchet MS"/>
                <a:cs typeface="Trebuchet MS"/>
              </a:rPr>
              <a:t>e</a:t>
            </a:r>
            <a:r>
              <a:rPr sz="1950" spc="155" dirty="0">
                <a:solidFill>
                  <a:srgbClr val="001F5F"/>
                </a:solidFill>
                <a:latin typeface="Trebuchet MS"/>
                <a:cs typeface="Trebuchet MS"/>
              </a:rPr>
              <a:t>d</a:t>
            </a:r>
            <a:r>
              <a:rPr sz="1950" dirty="0">
                <a:solidFill>
                  <a:srgbClr val="001F5F"/>
                </a:solidFill>
                <a:latin typeface="Trebuchet MS"/>
                <a:cs typeface="Trebuchet MS"/>
              </a:rPr>
              <a:t>	</a:t>
            </a:r>
            <a:r>
              <a:rPr sz="1950" spc="125" dirty="0">
                <a:solidFill>
                  <a:srgbClr val="001F5F"/>
                </a:solidFill>
                <a:latin typeface="Trebuchet MS"/>
                <a:cs typeface="Trebuchet MS"/>
              </a:rPr>
              <a:t>a  </a:t>
            </a:r>
            <a:r>
              <a:rPr sz="1950" spc="95" dirty="0">
                <a:solidFill>
                  <a:srgbClr val="001F5F"/>
                </a:solidFill>
                <a:latin typeface="Trebuchet MS"/>
                <a:cs typeface="Trebuchet MS"/>
              </a:rPr>
              <a:t>population)		</a:t>
            </a:r>
            <a:r>
              <a:rPr sz="1950" spc="55" dirty="0">
                <a:solidFill>
                  <a:srgbClr val="001F5F"/>
                </a:solidFill>
                <a:latin typeface="Trebuchet MS"/>
                <a:cs typeface="Trebuchet MS"/>
              </a:rPr>
              <a:t>of		</a:t>
            </a:r>
            <a:r>
              <a:rPr sz="1950" spc="114" dirty="0">
                <a:solidFill>
                  <a:srgbClr val="001F5F"/>
                </a:solidFill>
                <a:latin typeface="Trebuchet MS"/>
                <a:cs typeface="Trebuchet MS"/>
              </a:rPr>
              <a:t>mathematical</a:t>
            </a:r>
            <a:r>
              <a:rPr lang="en-US" sz="1950" spc="114" dirty="0">
                <a:solidFill>
                  <a:srgbClr val="001F5F"/>
                </a:solidFill>
                <a:latin typeface="Trebuchet MS"/>
                <a:cs typeface="Trebuchet MS"/>
              </a:rPr>
              <a:t> </a:t>
            </a:r>
            <a:r>
              <a:rPr sz="1950" spc="80" dirty="0">
                <a:solidFill>
                  <a:srgbClr val="001F5F"/>
                </a:solidFill>
                <a:latin typeface="Trebuchet MS"/>
                <a:cs typeface="Trebuchet MS"/>
              </a:rPr>
              <a:t>objects	</a:t>
            </a:r>
            <a:r>
              <a:rPr sz="1950" spc="70" dirty="0">
                <a:solidFill>
                  <a:srgbClr val="001F5F"/>
                </a:solidFill>
                <a:latin typeface="Trebuchet MS"/>
                <a:cs typeface="Trebuchet MS"/>
              </a:rPr>
              <a:t>(typically </a:t>
            </a:r>
            <a:r>
              <a:rPr sz="1950" dirty="0">
                <a:solidFill>
                  <a:srgbClr val="001F5F"/>
                </a:solidFill>
                <a:latin typeface="Courier New"/>
                <a:cs typeface="Courier New"/>
              </a:rPr>
              <a:t>fi</a:t>
            </a:r>
            <a:r>
              <a:rPr sz="1950" dirty="0">
                <a:solidFill>
                  <a:srgbClr val="001F5F"/>
                </a:solidFill>
                <a:latin typeface="Trebuchet MS"/>
                <a:cs typeface="Trebuchet MS"/>
              </a:rPr>
              <a:t>xed-length </a:t>
            </a:r>
            <a:r>
              <a:rPr sz="1950" spc="5" dirty="0">
                <a:solidFill>
                  <a:srgbClr val="001F5F"/>
                </a:solidFill>
                <a:latin typeface="Trebuchet MS"/>
                <a:cs typeface="Trebuchet MS"/>
              </a:rPr>
              <a:t> </a:t>
            </a:r>
            <a:r>
              <a:rPr sz="1950" spc="114" dirty="0">
                <a:solidFill>
                  <a:srgbClr val="001F5F"/>
                </a:solidFill>
                <a:latin typeface="Trebuchet MS"/>
                <a:cs typeface="Trebuchet MS"/>
              </a:rPr>
              <a:t>binary</a:t>
            </a:r>
            <a:r>
              <a:rPr sz="1950" spc="100" dirty="0">
                <a:solidFill>
                  <a:srgbClr val="001F5F"/>
                </a:solidFill>
                <a:latin typeface="Trebuchet MS"/>
                <a:cs typeface="Trebuchet MS"/>
              </a:rPr>
              <a:t> character</a:t>
            </a:r>
            <a:r>
              <a:rPr sz="1950" spc="120" dirty="0">
                <a:solidFill>
                  <a:srgbClr val="001F5F"/>
                </a:solidFill>
                <a:latin typeface="Trebuchet MS"/>
                <a:cs typeface="Trebuchet MS"/>
              </a:rPr>
              <a:t> </a:t>
            </a:r>
            <a:r>
              <a:rPr sz="1950" spc="90" dirty="0">
                <a:solidFill>
                  <a:srgbClr val="001F5F"/>
                </a:solidFill>
                <a:latin typeface="Trebuchet MS"/>
                <a:cs typeface="Trebuchet MS"/>
              </a:rPr>
              <a:t>strings),</a:t>
            </a:r>
            <a:r>
              <a:rPr sz="1950" spc="110" dirty="0">
                <a:solidFill>
                  <a:srgbClr val="001F5F"/>
                </a:solidFill>
                <a:latin typeface="Trebuchet MS"/>
                <a:cs typeface="Trebuchet MS"/>
              </a:rPr>
              <a:t> </a:t>
            </a:r>
            <a:r>
              <a:rPr sz="1950" spc="145" dirty="0">
                <a:solidFill>
                  <a:srgbClr val="001F5F"/>
                </a:solidFill>
                <a:latin typeface="Trebuchet MS"/>
                <a:cs typeface="Trebuchet MS"/>
              </a:rPr>
              <a:t>each</a:t>
            </a:r>
            <a:r>
              <a:rPr sz="1950" spc="105" dirty="0">
                <a:solidFill>
                  <a:srgbClr val="001F5F"/>
                </a:solidFill>
                <a:latin typeface="Trebuchet MS"/>
                <a:cs typeface="Trebuchet MS"/>
              </a:rPr>
              <a:t> </a:t>
            </a:r>
            <a:r>
              <a:rPr sz="1950" spc="70" dirty="0">
                <a:solidFill>
                  <a:srgbClr val="001F5F"/>
                </a:solidFill>
                <a:latin typeface="Trebuchet MS"/>
                <a:cs typeface="Trebuchet MS"/>
              </a:rPr>
              <a:t>with</a:t>
            </a:r>
            <a:r>
              <a:rPr sz="1950" spc="110" dirty="0">
                <a:solidFill>
                  <a:srgbClr val="001F5F"/>
                </a:solidFill>
                <a:latin typeface="Trebuchet MS"/>
                <a:cs typeface="Trebuchet MS"/>
              </a:rPr>
              <a:t> </a:t>
            </a:r>
            <a:r>
              <a:rPr sz="1950" spc="170" dirty="0">
                <a:solidFill>
                  <a:srgbClr val="001F5F"/>
                </a:solidFill>
                <a:latin typeface="Trebuchet MS"/>
                <a:cs typeface="Trebuchet MS"/>
              </a:rPr>
              <a:t>an</a:t>
            </a:r>
            <a:r>
              <a:rPr sz="1950" spc="100" dirty="0">
                <a:solidFill>
                  <a:srgbClr val="001F5F"/>
                </a:solidFill>
                <a:latin typeface="Trebuchet MS"/>
                <a:cs typeface="Trebuchet MS"/>
              </a:rPr>
              <a:t> </a:t>
            </a:r>
            <a:r>
              <a:rPr sz="1950" spc="125" dirty="0">
                <a:solidFill>
                  <a:srgbClr val="001F5F"/>
                </a:solidFill>
                <a:latin typeface="Trebuchet MS"/>
                <a:cs typeface="Trebuchet MS"/>
              </a:rPr>
              <a:t>associated</a:t>
            </a:r>
            <a:r>
              <a:rPr sz="1950" spc="35" dirty="0">
                <a:solidFill>
                  <a:srgbClr val="001F5F"/>
                </a:solidFill>
                <a:latin typeface="Trebuchet MS"/>
                <a:cs typeface="Trebuchet MS"/>
              </a:rPr>
              <a:t> </a:t>
            </a:r>
            <a:r>
              <a:rPr sz="1950" spc="-55" dirty="0">
                <a:solidFill>
                  <a:srgbClr val="001F5F"/>
                </a:solidFill>
                <a:latin typeface="Courier New"/>
                <a:cs typeface="Courier New"/>
              </a:rPr>
              <a:t>fi</a:t>
            </a:r>
            <a:r>
              <a:rPr sz="1950" spc="-55" dirty="0">
                <a:solidFill>
                  <a:srgbClr val="001F5F"/>
                </a:solidFill>
                <a:latin typeface="Trebuchet MS"/>
                <a:cs typeface="Trebuchet MS"/>
              </a:rPr>
              <a:t>tness</a:t>
            </a:r>
            <a:r>
              <a:rPr sz="1950" spc="110" dirty="0">
                <a:solidFill>
                  <a:srgbClr val="001F5F"/>
                </a:solidFill>
                <a:latin typeface="Trebuchet MS"/>
                <a:cs typeface="Trebuchet MS"/>
              </a:rPr>
              <a:t> </a:t>
            </a:r>
            <a:r>
              <a:rPr sz="1950" spc="85" dirty="0">
                <a:solidFill>
                  <a:srgbClr val="001F5F"/>
                </a:solidFill>
                <a:latin typeface="Trebuchet MS"/>
                <a:cs typeface="Trebuchet MS"/>
              </a:rPr>
              <a:t>value, </a:t>
            </a:r>
            <a:r>
              <a:rPr sz="1950" spc="-575" dirty="0">
                <a:solidFill>
                  <a:srgbClr val="001F5F"/>
                </a:solidFill>
                <a:latin typeface="Trebuchet MS"/>
                <a:cs typeface="Trebuchet MS"/>
              </a:rPr>
              <a:t> </a:t>
            </a:r>
            <a:r>
              <a:rPr sz="1950" spc="70" dirty="0">
                <a:solidFill>
                  <a:srgbClr val="001F5F"/>
                </a:solidFill>
                <a:latin typeface="Trebuchet MS"/>
                <a:cs typeface="Trebuchet MS"/>
              </a:rPr>
              <a:t>into</a:t>
            </a:r>
            <a:r>
              <a:rPr sz="1950" spc="160" dirty="0">
                <a:solidFill>
                  <a:srgbClr val="001F5F"/>
                </a:solidFill>
                <a:latin typeface="Trebuchet MS"/>
                <a:cs typeface="Trebuchet MS"/>
              </a:rPr>
              <a:t> </a:t>
            </a:r>
            <a:r>
              <a:rPr sz="1950" spc="175" dirty="0">
                <a:solidFill>
                  <a:srgbClr val="001F5F"/>
                </a:solidFill>
                <a:latin typeface="Trebuchet MS"/>
                <a:cs typeface="Trebuchet MS"/>
              </a:rPr>
              <a:t>a</a:t>
            </a:r>
            <a:r>
              <a:rPr sz="1950" spc="160" dirty="0">
                <a:solidFill>
                  <a:srgbClr val="001F5F"/>
                </a:solidFill>
                <a:latin typeface="Trebuchet MS"/>
                <a:cs typeface="Trebuchet MS"/>
              </a:rPr>
              <a:t> </a:t>
            </a:r>
            <a:r>
              <a:rPr sz="1950" spc="150" dirty="0">
                <a:solidFill>
                  <a:srgbClr val="001F5F"/>
                </a:solidFill>
                <a:latin typeface="Trebuchet MS"/>
                <a:cs typeface="Trebuchet MS"/>
              </a:rPr>
              <a:t>new</a:t>
            </a:r>
            <a:r>
              <a:rPr sz="1950" spc="145" dirty="0">
                <a:solidFill>
                  <a:srgbClr val="001F5F"/>
                </a:solidFill>
                <a:latin typeface="Trebuchet MS"/>
                <a:cs typeface="Trebuchet MS"/>
              </a:rPr>
              <a:t> </a:t>
            </a:r>
            <a:r>
              <a:rPr sz="1950" spc="100" dirty="0">
                <a:solidFill>
                  <a:srgbClr val="001F5F"/>
                </a:solidFill>
                <a:latin typeface="Trebuchet MS"/>
                <a:cs typeface="Trebuchet MS"/>
              </a:rPr>
              <a:t>population</a:t>
            </a:r>
            <a:r>
              <a:rPr sz="1950" spc="155" dirty="0">
                <a:solidFill>
                  <a:srgbClr val="001F5F"/>
                </a:solidFill>
                <a:latin typeface="Trebuchet MS"/>
                <a:cs typeface="Trebuchet MS"/>
              </a:rPr>
              <a:t> </a:t>
            </a:r>
            <a:r>
              <a:rPr sz="1950" spc="55" dirty="0">
                <a:solidFill>
                  <a:srgbClr val="001F5F"/>
                </a:solidFill>
                <a:latin typeface="Trebuchet MS"/>
                <a:cs typeface="Trebuchet MS"/>
              </a:rPr>
              <a:t>of</a:t>
            </a:r>
            <a:r>
              <a:rPr sz="1950" spc="155" dirty="0">
                <a:solidFill>
                  <a:srgbClr val="001F5F"/>
                </a:solidFill>
                <a:latin typeface="Trebuchet MS"/>
                <a:cs typeface="Trebuchet MS"/>
              </a:rPr>
              <a:t> </a:t>
            </a:r>
            <a:r>
              <a:rPr sz="1950" spc="-5" dirty="0">
                <a:solidFill>
                  <a:srgbClr val="001F5F"/>
                </a:solidFill>
                <a:latin typeface="Trebuchet MS"/>
                <a:cs typeface="Trebuchet MS"/>
              </a:rPr>
              <a:t>o</a:t>
            </a:r>
            <a:r>
              <a:rPr sz="1950" spc="-5" dirty="0">
                <a:solidFill>
                  <a:srgbClr val="001F5F"/>
                </a:solidFill>
                <a:latin typeface="Courier New"/>
                <a:cs typeface="Courier New"/>
              </a:rPr>
              <a:t>ff</a:t>
            </a:r>
            <a:r>
              <a:rPr sz="1950" spc="-5" dirty="0">
                <a:solidFill>
                  <a:srgbClr val="001F5F"/>
                </a:solidFill>
                <a:latin typeface="Trebuchet MS"/>
                <a:cs typeface="Trebuchet MS"/>
              </a:rPr>
              <a:t>spring</a:t>
            </a:r>
            <a:r>
              <a:rPr sz="1950" spc="155" dirty="0">
                <a:solidFill>
                  <a:srgbClr val="001F5F"/>
                </a:solidFill>
                <a:latin typeface="Trebuchet MS"/>
                <a:cs typeface="Trebuchet MS"/>
              </a:rPr>
              <a:t> </a:t>
            </a:r>
            <a:r>
              <a:rPr sz="1950" spc="80" dirty="0">
                <a:solidFill>
                  <a:srgbClr val="001F5F"/>
                </a:solidFill>
                <a:latin typeface="Trebuchet MS"/>
                <a:cs typeface="Trebuchet MS"/>
              </a:rPr>
              <a:t>objects</a:t>
            </a:r>
            <a:r>
              <a:rPr sz="1950" spc="160" dirty="0">
                <a:solidFill>
                  <a:srgbClr val="001F5F"/>
                </a:solidFill>
                <a:latin typeface="Trebuchet MS"/>
                <a:cs typeface="Trebuchet MS"/>
              </a:rPr>
              <a:t> using</a:t>
            </a:r>
            <a:r>
              <a:rPr sz="1950" spc="150" dirty="0">
                <a:solidFill>
                  <a:srgbClr val="001F5F"/>
                </a:solidFill>
                <a:latin typeface="Trebuchet MS"/>
                <a:cs typeface="Trebuchet MS"/>
              </a:rPr>
              <a:t> </a:t>
            </a:r>
            <a:r>
              <a:rPr sz="1950" spc="95" dirty="0">
                <a:solidFill>
                  <a:srgbClr val="001F5F"/>
                </a:solidFill>
                <a:latin typeface="Trebuchet MS"/>
                <a:cs typeface="Trebuchet MS"/>
              </a:rPr>
              <a:t>the</a:t>
            </a:r>
            <a:r>
              <a:rPr sz="1950" spc="290" dirty="0">
                <a:solidFill>
                  <a:srgbClr val="001F5F"/>
                </a:solidFill>
                <a:latin typeface="Trebuchet MS"/>
                <a:cs typeface="Trebuchet MS"/>
              </a:rPr>
              <a:t> </a:t>
            </a:r>
            <a:r>
              <a:rPr sz="1950" b="1" spc="195" dirty="0">
                <a:solidFill>
                  <a:srgbClr val="FF0000"/>
                </a:solidFill>
                <a:latin typeface="Gill Sans MT"/>
                <a:cs typeface="Gill Sans MT"/>
              </a:rPr>
              <a:t>Darwinian </a:t>
            </a:r>
            <a:r>
              <a:rPr sz="1950" b="1" spc="-525" dirty="0">
                <a:solidFill>
                  <a:srgbClr val="FF0000"/>
                </a:solidFill>
                <a:latin typeface="Gill Sans MT"/>
                <a:cs typeface="Gill Sans MT"/>
              </a:rPr>
              <a:t> </a:t>
            </a:r>
            <a:r>
              <a:rPr sz="1950" b="1" spc="185" dirty="0">
                <a:solidFill>
                  <a:srgbClr val="FF0000"/>
                </a:solidFill>
                <a:latin typeface="Gill Sans MT"/>
                <a:cs typeface="Gill Sans MT"/>
              </a:rPr>
              <a:t>principle</a:t>
            </a:r>
            <a:r>
              <a:rPr sz="1950" b="1" spc="180" dirty="0">
                <a:solidFill>
                  <a:srgbClr val="FF0000"/>
                </a:solidFill>
                <a:latin typeface="Gill Sans MT"/>
                <a:cs typeface="Gill Sans MT"/>
              </a:rPr>
              <a:t> </a:t>
            </a:r>
            <a:r>
              <a:rPr sz="1950" b="1" spc="220" dirty="0">
                <a:solidFill>
                  <a:srgbClr val="FF0000"/>
                </a:solidFill>
                <a:latin typeface="Gill Sans MT"/>
                <a:cs typeface="Gill Sans MT"/>
              </a:rPr>
              <a:t>of</a:t>
            </a:r>
            <a:r>
              <a:rPr sz="1950" b="1" spc="185" dirty="0">
                <a:solidFill>
                  <a:srgbClr val="FF0000"/>
                </a:solidFill>
                <a:latin typeface="Gill Sans MT"/>
                <a:cs typeface="Gill Sans MT"/>
              </a:rPr>
              <a:t> </a:t>
            </a:r>
            <a:r>
              <a:rPr sz="1950" b="1" spc="200" dirty="0">
                <a:solidFill>
                  <a:srgbClr val="FF0000"/>
                </a:solidFill>
                <a:latin typeface="Gill Sans MT"/>
                <a:cs typeface="Gill Sans MT"/>
              </a:rPr>
              <a:t>natural</a:t>
            </a:r>
            <a:r>
              <a:rPr sz="1950" b="1" spc="180" dirty="0">
                <a:solidFill>
                  <a:srgbClr val="FF0000"/>
                </a:solidFill>
                <a:latin typeface="Gill Sans MT"/>
                <a:cs typeface="Gill Sans MT"/>
              </a:rPr>
              <a:t> </a:t>
            </a:r>
            <a:r>
              <a:rPr sz="1950" b="1" spc="204" dirty="0">
                <a:solidFill>
                  <a:srgbClr val="FF0000"/>
                </a:solidFill>
                <a:latin typeface="Gill Sans MT"/>
                <a:cs typeface="Gill Sans MT"/>
              </a:rPr>
              <a:t>selection</a:t>
            </a:r>
            <a:r>
              <a:rPr sz="1950" b="1" spc="195" dirty="0">
                <a:solidFill>
                  <a:srgbClr val="FF0000"/>
                </a:solidFill>
                <a:latin typeface="Gill Sans MT"/>
                <a:cs typeface="Gill Sans MT"/>
              </a:rPr>
              <a:t> </a:t>
            </a:r>
            <a:r>
              <a:rPr sz="1950" spc="165" dirty="0">
                <a:solidFill>
                  <a:srgbClr val="001F5F"/>
                </a:solidFill>
                <a:latin typeface="Trebuchet MS"/>
                <a:cs typeface="Trebuchet MS"/>
              </a:rPr>
              <a:t>and</a:t>
            </a:r>
            <a:r>
              <a:rPr sz="1950" spc="65" dirty="0">
                <a:solidFill>
                  <a:srgbClr val="001F5F"/>
                </a:solidFill>
                <a:latin typeface="Trebuchet MS"/>
                <a:cs typeface="Trebuchet MS"/>
              </a:rPr>
              <a:t> </a:t>
            </a:r>
            <a:r>
              <a:rPr sz="1950" spc="160" dirty="0">
                <a:solidFill>
                  <a:srgbClr val="001F5F"/>
                </a:solidFill>
                <a:latin typeface="Trebuchet MS"/>
                <a:cs typeface="Trebuchet MS"/>
              </a:rPr>
              <a:t>using</a:t>
            </a:r>
            <a:r>
              <a:rPr sz="1950" spc="90" dirty="0">
                <a:solidFill>
                  <a:srgbClr val="001F5F"/>
                </a:solidFill>
                <a:latin typeface="Trebuchet MS"/>
                <a:cs typeface="Trebuchet MS"/>
              </a:rPr>
              <a:t> </a:t>
            </a:r>
            <a:r>
              <a:rPr sz="1950" b="1" spc="204" dirty="0">
                <a:solidFill>
                  <a:srgbClr val="FF0000"/>
                </a:solidFill>
                <a:latin typeface="Gill Sans MT"/>
                <a:cs typeface="Gill Sans MT"/>
              </a:rPr>
              <a:t>operations</a:t>
            </a:r>
            <a:r>
              <a:rPr sz="1950" b="1" spc="140" dirty="0">
                <a:solidFill>
                  <a:srgbClr val="FF0000"/>
                </a:solidFill>
                <a:latin typeface="Gill Sans MT"/>
                <a:cs typeface="Gill Sans MT"/>
              </a:rPr>
              <a:t> </a:t>
            </a:r>
            <a:r>
              <a:rPr sz="1950" spc="80" dirty="0">
                <a:solidFill>
                  <a:srgbClr val="001F5F"/>
                </a:solidFill>
                <a:latin typeface="Trebuchet MS"/>
                <a:cs typeface="Trebuchet MS"/>
              </a:rPr>
              <a:t>that</a:t>
            </a:r>
            <a:r>
              <a:rPr sz="1950" spc="70" dirty="0">
                <a:solidFill>
                  <a:srgbClr val="001F5F"/>
                </a:solidFill>
                <a:latin typeface="Trebuchet MS"/>
                <a:cs typeface="Trebuchet MS"/>
              </a:rPr>
              <a:t> </a:t>
            </a:r>
            <a:r>
              <a:rPr sz="1950" spc="114" dirty="0">
                <a:solidFill>
                  <a:srgbClr val="001F5F"/>
                </a:solidFill>
                <a:latin typeface="Trebuchet MS"/>
                <a:cs typeface="Trebuchet MS"/>
              </a:rPr>
              <a:t>are </a:t>
            </a:r>
            <a:r>
              <a:rPr sz="1950" spc="-575" dirty="0">
                <a:solidFill>
                  <a:srgbClr val="001F5F"/>
                </a:solidFill>
                <a:latin typeface="Trebuchet MS"/>
                <a:cs typeface="Trebuchet MS"/>
              </a:rPr>
              <a:t> </a:t>
            </a:r>
            <a:r>
              <a:rPr sz="1950" spc="100" dirty="0">
                <a:solidFill>
                  <a:srgbClr val="001F5F"/>
                </a:solidFill>
                <a:latin typeface="Trebuchet MS"/>
                <a:cs typeface="Trebuchet MS"/>
              </a:rPr>
              <a:t>patterned</a:t>
            </a:r>
            <a:r>
              <a:rPr sz="1950" spc="280" dirty="0">
                <a:solidFill>
                  <a:srgbClr val="001F5F"/>
                </a:solidFill>
                <a:latin typeface="Trebuchet MS"/>
                <a:cs typeface="Trebuchet MS"/>
              </a:rPr>
              <a:t> </a:t>
            </a:r>
            <a:r>
              <a:rPr sz="1950" spc="55" dirty="0">
                <a:solidFill>
                  <a:srgbClr val="001F5F"/>
                </a:solidFill>
                <a:latin typeface="Trebuchet MS"/>
                <a:cs typeface="Trebuchet MS"/>
              </a:rPr>
              <a:t>after</a:t>
            </a:r>
            <a:r>
              <a:rPr sz="1950" spc="280" dirty="0">
                <a:solidFill>
                  <a:srgbClr val="001F5F"/>
                </a:solidFill>
                <a:latin typeface="Trebuchet MS"/>
                <a:cs typeface="Trebuchet MS"/>
              </a:rPr>
              <a:t> </a:t>
            </a:r>
            <a:r>
              <a:rPr sz="1950" spc="90" dirty="0">
                <a:solidFill>
                  <a:srgbClr val="001F5F"/>
                </a:solidFill>
                <a:latin typeface="Trebuchet MS"/>
                <a:cs typeface="Trebuchet MS"/>
              </a:rPr>
              <a:t>naturally</a:t>
            </a:r>
            <a:r>
              <a:rPr sz="1950" spc="275" dirty="0">
                <a:solidFill>
                  <a:srgbClr val="001F5F"/>
                </a:solidFill>
                <a:latin typeface="Trebuchet MS"/>
                <a:cs typeface="Trebuchet MS"/>
              </a:rPr>
              <a:t> </a:t>
            </a:r>
            <a:r>
              <a:rPr sz="1950" spc="110" dirty="0">
                <a:solidFill>
                  <a:srgbClr val="001F5F"/>
                </a:solidFill>
                <a:latin typeface="Trebuchet MS"/>
                <a:cs typeface="Trebuchet MS"/>
              </a:rPr>
              <a:t>occurring</a:t>
            </a:r>
            <a:r>
              <a:rPr sz="1950" spc="280" dirty="0">
                <a:solidFill>
                  <a:srgbClr val="001F5F"/>
                </a:solidFill>
                <a:latin typeface="Trebuchet MS"/>
                <a:cs typeface="Trebuchet MS"/>
              </a:rPr>
              <a:t> </a:t>
            </a:r>
            <a:r>
              <a:rPr sz="1950" spc="105" dirty="0">
                <a:solidFill>
                  <a:srgbClr val="001F5F"/>
                </a:solidFill>
                <a:latin typeface="Trebuchet MS"/>
                <a:cs typeface="Trebuchet MS"/>
              </a:rPr>
              <a:t>genetic</a:t>
            </a:r>
            <a:r>
              <a:rPr sz="1950" spc="280" dirty="0">
                <a:solidFill>
                  <a:srgbClr val="001F5F"/>
                </a:solidFill>
                <a:latin typeface="Trebuchet MS"/>
                <a:cs typeface="Trebuchet MS"/>
              </a:rPr>
              <a:t> </a:t>
            </a:r>
            <a:r>
              <a:rPr sz="1950" spc="90" dirty="0">
                <a:solidFill>
                  <a:srgbClr val="001F5F"/>
                </a:solidFill>
                <a:latin typeface="Trebuchet MS"/>
                <a:cs typeface="Trebuchet MS"/>
              </a:rPr>
              <a:t>operations,</a:t>
            </a:r>
            <a:r>
              <a:rPr sz="1950" spc="285" dirty="0">
                <a:solidFill>
                  <a:srgbClr val="001F5F"/>
                </a:solidFill>
                <a:latin typeface="Trebuchet MS"/>
                <a:cs typeface="Trebuchet MS"/>
              </a:rPr>
              <a:t> </a:t>
            </a:r>
            <a:r>
              <a:rPr sz="1950" spc="165" dirty="0">
                <a:solidFill>
                  <a:srgbClr val="001F5F"/>
                </a:solidFill>
                <a:latin typeface="Trebuchet MS"/>
                <a:cs typeface="Trebuchet MS"/>
              </a:rPr>
              <a:t>such</a:t>
            </a:r>
            <a:r>
              <a:rPr sz="1950" spc="270" dirty="0">
                <a:solidFill>
                  <a:srgbClr val="001F5F"/>
                </a:solidFill>
                <a:latin typeface="Trebuchet MS"/>
                <a:cs typeface="Trebuchet MS"/>
              </a:rPr>
              <a:t> </a:t>
            </a:r>
            <a:r>
              <a:rPr sz="1950" spc="195" dirty="0">
                <a:solidFill>
                  <a:srgbClr val="001F5F"/>
                </a:solidFill>
                <a:latin typeface="Trebuchet MS"/>
                <a:cs typeface="Trebuchet MS"/>
              </a:rPr>
              <a:t>as </a:t>
            </a:r>
            <a:r>
              <a:rPr sz="1950" spc="-575" dirty="0">
                <a:solidFill>
                  <a:srgbClr val="001F5F"/>
                </a:solidFill>
                <a:latin typeface="Trebuchet MS"/>
                <a:cs typeface="Trebuchet MS"/>
              </a:rPr>
              <a:t> </a:t>
            </a:r>
            <a:r>
              <a:rPr sz="1950" spc="140" dirty="0">
                <a:solidFill>
                  <a:srgbClr val="001F5F"/>
                </a:solidFill>
                <a:latin typeface="Trebuchet MS"/>
                <a:cs typeface="Trebuchet MS"/>
              </a:rPr>
              <a:t>crossover</a:t>
            </a:r>
            <a:r>
              <a:rPr sz="1950" spc="20" dirty="0">
                <a:solidFill>
                  <a:srgbClr val="001F5F"/>
                </a:solidFill>
                <a:latin typeface="Trebuchet MS"/>
                <a:cs typeface="Trebuchet MS"/>
              </a:rPr>
              <a:t> </a:t>
            </a:r>
            <a:r>
              <a:rPr sz="1950" spc="125" dirty="0">
                <a:solidFill>
                  <a:srgbClr val="001F5F"/>
                </a:solidFill>
                <a:latin typeface="Trebuchet MS"/>
                <a:cs typeface="Trebuchet MS"/>
              </a:rPr>
              <a:t>(sexual</a:t>
            </a:r>
            <a:r>
              <a:rPr sz="1950" spc="25" dirty="0">
                <a:solidFill>
                  <a:srgbClr val="001F5F"/>
                </a:solidFill>
                <a:latin typeface="Trebuchet MS"/>
                <a:cs typeface="Trebuchet MS"/>
              </a:rPr>
              <a:t> </a:t>
            </a:r>
            <a:r>
              <a:rPr sz="1950" spc="105" dirty="0">
                <a:solidFill>
                  <a:srgbClr val="001F5F"/>
                </a:solidFill>
                <a:latin typeface="Trebuchet MS"/>
                <a:cs typeface="Trebuchet MS"/>
              </a:rPr>
              <a:t>recombination)</a:t>
            </a:r>
            <a:r>
              <a:rPr sz="1950" spc="30" dirty="0">
                <a:solidFill>
                  <a:srgbClr val="001F5F"/>
                </a:solidFill>
                <a:latin typeface="Trebuchet MS"/>
                <a:cs typeface="Trebuchet MS"/>
              </a:rPr>
              <a:t> </a:t>
            </a:r>
            <a:r>
              <a:rPr sz="1950" spc="165" dirty="0">
                <a:solidFill>
                  <a:srgbClr val="001F5F"/>
                </a:solidFill>
                <a:latin typeface="Trebuchet MS"/>
                <a:cs typeface="Trebuchet MS"/>
              </a:rPr>
              <a:t>and</a:t>
            </a:r>
            <a:r>
              <a:rPr sz="1950" spc="20" dirty="0">
                <a:solidFill>
                  <a:srgbClr val="001F5F"/>
                </a:solidFill>
                <a:latin typeface="Trebuchet MS"/>
                <a:cs typeface="Trebuchet MS"/>
              </a:rPr>
              <a:t> </a:t>
            </a:r>
            <a:r>
              <a:rPr sz="1950" spc="85" dirty="0">
                <a:solidFill>
                  <a:srgbClr val="001F5F"/>
                </a:solidFill>
                <a:latin typeface="Trebuchet MS"/>
                <a:cs typeface="Trebuchet MS"/>
              </a:rPr>
              <a:t>mutation.</a:t>
            </a:r>
            <a:endParaRPr sz="1950" dirty="0">
              <a:latin typeface="Trebuchet MS"/>
              <a:cs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2058504" y="6434438"/>
            <a:ext cx="1054100" cy="198131"/>
          </a:xfrm>
          <a:prstGeom prst="rect">
            <a:avLst/>
          </a:prstGeom>
        </p:spPr>
        <p:txBody>
          <a:bodyPr vert="horz" wrap="square" lIns="0" tIns="13335" rIns="0" bIns="0" rtlCol="0">
            <a:spAutoFit/>
          </a:bodyPr>
          <a:lstStyle/>
          <a:p>
            <a:pPr marL="12700">
              <a:spcBef>
                <a:spcPts val="105"/>
              </a:spcBef>
            </a:pPr>
            <a:r>
              <a:rPr sz="1200" spc="-10" dirty="0">
                <a:solidFill>
                  <a:srgbClr val="888888"/>
                </a:solidFill>
                <a:latin typeface="Verdana"/>
                <a:cs typeface="Verdana"/>
              </a:rPr>
              <a:t>III</a:t>
            </a:r>
            <a:r>
              <a:rPr sz="1200" spc="-20" dirty="0">
                <a:solidFill>
                  <a:srgbClr val="888888"/>
                </a:solidFill>
                <a:latin typeface="Verdana"/>
                <a:cs typeface="Verdana"/>
              </a:rPr>
              <a:t> </a:t>
            </a:r>
            <a:r>
              <a:rPr sz="1200" spc="-10" dirty="0">
                <a:solidFill>
                  <a:srgbClr val="888888"/>
                </a:solidFill>
                <a:latin typeface="Verdana"/>
                <a:cs typeface="Verdana"/>
              </a:rPr>
              <a:t>CSE</a:t>
            </a:r>
            <a:r>
              <a:rPr sz="1200" spc="-25" dirty="0">
                <a:solidFill>
                  <a:srgbClr val="888888"/>
                </a:solidFill>
                <a:latin typeface="Verdana"/>
                <a:cs typeface="Verdana"/>
              </a:rPr>
              <a:t> </a:t>
            </a:r>
            <a:r>
              <a:rPr sz="1200" dirty="0">
                <a:solidFill>
                  <a:srgbClr val="888888"/>
                </a:solidFill>
                <a:latin typeface="Verdana"/>
                <a:cs typeface="Verdana"/>
              </a:rPr>
              <a:t>A</a:t>
            </a:r>
            <a:r>
              <a:rPr sz="1200" spc="-30" dirty="0">
                <a:solidFill>
                  <a:srgbClr val="888888"/>
                </a:solidFill>
                <a:latin typeface="Verdana"/>
                <a:cs typeface="Verdana"/>
              </a:rPr>
              <a:t> </a:t>
            </a:r>
            <a:r>
              <a:rPr sz="1200" dirty="0">
                <a:solidFill>
                  <a:srgbClr val="888888"/>
                </a:solidFill>
                <a:latin typeface="Verdana"/>
                <a:cs typeface="Verdana"/>
              </a:rPr>
              <a:t>&amp;</a:t>
            </a:r>
            <a:r>
              <a:rPr sz="1200" spc="-25" dirty="0">
                <a:solidFill>
                  <a:srgbClr val="888888"/>
                </a:solidFill>
                <a:latin typeface="Verdana"/>
                <a:cs typeface="Verdana"/>
              </a:rPr>
              <a:t> </a:t>
            </a:r>
            <a:r>
              <a:rPr sz="1200" dirty="0">
                <a:solidFill>
                  <a:srgbClr val="888888"/>
                </a:solidFill>
                <a:latin typeface="Verdana"/>
                <a:cs typeface="Verdana"/>
              </a:rPr>
              <a:t>B</a:t>
            </a:r>
            <a:endParaRPr sz="1200">
              <a:latin typeface="Verdana"/>
              <a:cs typeface="Verdana"/>
            </a:endParaRPr>
          </a:p>
        </p:txBody>
      </p:sp>
      <p:sp>
        <p:nvSpPr>
          <p:cNvPr id="13" name="object 13"/>
          <p:cNvSpPr txBox="1">
            <a:spLocks noGrp="1"/>
          </p:cNvSpPr>
          <p:nvPr>
            <p:ph type="sldNum" sz="quarter" idx="7"/>
          </p:nvPr>
        </p:nvSpPr>
        <p:spPr>
          <a:xfrm>
            <a:off x="5883097" y="6433001"/>
            <a:ext cx="3164204" cy="35687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443865" algn="r">
              <a:lnSpc>
                <a:spcPts val="1415"/>
              </a:lnSpc>
              <a:spcBef>
                <a:spcPts val="105"/>
              </a:spcBef>
            </a:pPr>
            <a:fld id="{81D60167-4931-47E6-BA6A-407CBD079E47}" type="slidenum">
              <a:rPr lang="en-US" smtClean="0"/>
              <a:pPr marR="443865" algn="r">
                <a:lnSpc>
                  <a:spcPts val="1415"/>
                </a:lnSpc>
                <a:spcBef>
                  <a:spcPts val="105"/>
                </a:spcBef>
              </a:pPr>
              <a:t>34</a:t>
            </a:fld>
            <a:endParaRPr lang="en-US"/>
          </a:p>
          <a:p>
            <a:pPr marL="12700">
              <a:lnSpc>
                <a:spcPts val="1175"/>
              </a:lnSpc>
            </a:pPr>
            <a:r>
              <a:rPr lang="en-US" sz="1000" b="1" spc="-5">
                <a:solidFill>
                  <a:srgbClr val="000000"/>
                </a:solidFill>
                <a:latin typeface="Arial"/>
                <a:cs typeface="Arial"/>
              </a:rPr>
              <a:t>Downloaded</a:t>
            </a:r>
            <a:r>
              <a:rPr lang="en-US" sz="1000" b="1" spc="-40">
                <a:solidFill>
                  <a:srgbClr val="000000"/>
                </a:solidFill>
                <a:latin typeface="Arial"/>
                <a:cs typeface="Arial"/>
              </a:rPr>
              <a:t> </a:t>
            </a:r>
            <a:r>
              <a:rPr lang="en-US" sz="1000" b="1">
                <a:solidFill>
                  <a:srgbClr val="000000"/>
                </a:solidFill>
                <a:latin typeface="Arial"/>
                <a:cs typeface="Arial"/>
              </a:rPr>
              <a:t>from:</a:t>
            </a:r>
            <a:r>
              <a:rPr lang="en-US" sz="1000" b="1" spc="-35">
                <a:solidFill>
                  <a:srgbClr val="000000"/>
                </a:solidFill>
                <a:latin typeface="Arial"/>
                <a:cs typeface="Arial"/>
              </a:rPr>
              <a:t> </a:t>
            </a:r>
            <a:r>
              <a:rPr lang="en-US" sz="1000" b="1" spc="-5">
                <a:solidFill>
                  <a:srgbClr val="000000"/>
                </a:solidFill>
                <a:latin typeface="Arial"/>
                <a:cs typeface="Arial"/>
              </a:rPr>
              <a:t>annauniversityedu.blogspot.com</a:t>
            </a:r>
            <a:endParaRPr sz="1000"/>
          </a:p>
        </p:txBody>
      </p:sp>
      <p:sp>
        <p:nvSpPr>
          <p:cNvPr id="2" name="object 2"/>
          <p:cNvSpPr txBox="1">
            <a:spLocks noGrp="1"/>
          </p:cNvSpPr>
          <p:nvPr>
            <p:ph type="title"/>
          </p:nvPr>
        </p:nvSpPr>
        <p:spPr>
          <a:xfrm>
            <a:off x="2058505" y="312933"/>
            <a:ext cx="5650100" cy="702756"/>
          </a:xfrm>
          <a:prstGeom prst="rect">
            <a:avLst/>
          </a:prstGeom>
        </p:spPr>
        <p:txBody>
          <a:bodyPr spcFirstLastPara="1" vert="horz" wrap="square" lIns="0" tIns="12700" rIns="0" bIns="0" rtlCol="0" anchor="ctr" anchorCtr="0">
            <a:spAutoFit/>
          </a:bodyPr>
          <a:lstStyle/>
          <a:p>
            <a:pPr marL="12700">
              <a:lnSpc>
                <a:spcPct val="100000"/>
              </a:lnSpc>
              <a:spcBef>
                <a:spcPts val="100"/>
              </a:spcBef>
            </a:pPr>
            <a:r>
              <a:rPr spc="100" dirty="0"/>
              <a:t>HYBRID</a:t>
            </a:r>
            <a:r>
              <a:rPr spc="110" dirty="0"/>
              <a:t> </a:t>
            </a:r>
            <a:r>
              <a:rPr spc="175" dirty="0"/>
              <a:t>SYSTEMS</a:t>
            </a:r>
          </a:p>
        </p:txBody>
      </p:sp>
      <p:sp>
        <p:nvSpPr>
          <p:cNvPr id="3" name="object 3"/>
          <p:cNvSpPr txBox="1"/>
          <p:nvPr/>
        </p:nvSpPr>
        <p:spPr>
          <a:xfrm>
            <a:off x="2058505" y="1041091"/>
            <a:ext cx="7308215" cy="664221"/>
          </a:xfrm>
          <a:prstGeom prst="rect">
            <a:avLst/>
          </a:prstGeom>
        </p:spPr>
        <p:txBody>
          <a:bodyPr vert="horz" wrap="square" lIns="0" tIns="12700" rIns="0" bIns="0" rtlCol="0">
            <a:spAutoFit/>
          </a:bodyPr>
          <a:lstStyle/>
          <a:p>
            <a:pPr marL="12700" marR="5080">
              <a:lnSpc>
                <a:spcPct val="110100"/>
              </a:lnSpc>
              <a:spcBef>
                <a:spcPts val="100"/>
              </a:spcBef>
              <a:tabLst>
                <a:tab pos="1125855" algn="l"/>
                <a:tab pos="2453640" algn="l"/>
                <a:tab pos="3722370" algn="l"/>
                <a:tab pos="4469765" algn="l"/>
                <a:tab pos="4998720" algn="l"/>
                <a:tab pos="6367145" algn="l"/>
              </a:tabLst>
            </a:pPr>
            <a:r>
              <a:rPr sz="2000" spc="215" dirty="0">
                <a:solidFill>
                  <a:srgbClr val="001F5F"/>
                </a:solidFill>
                <a:latin typeface="Trebuchet MS"/>
                <a:cs typeface="Trebuchet MS"/>
              </a:rPr>
              <a:t>H</a:t>
            </a:r>
            <a:r>
              <a:rPr sz="2000" spc="170" dirty="0">
                <a:solidFill>
                  <a:srgbClr val="001F5F"/>
                </a:solidFill>
                <a:latin typeface="Trebuchet MS"/>
                <a:cs typeface="Trebuchet MS"/>
              </a:rPr>
              <a:t>y</a:t>
            </a:r>
            <a:r>
              <a:rPr sz="2000" spc="70" dirty="0">
                <a:solidFill>
                  <a:srgbClr val="001F5F"/>
                </a:solidFill>
                <a:latin typeface="Trebuchet MS"/>
                <a:cs typeface="Trebuchet MS"/>
              </a:rPr>
              <a:t>bri</a:t>
            </a:r>
            <a:r>
              <a:rPr sz="2000" spc="105" dirty="0">
                <a:solidFill>
                  <a:srgbClr val="001F5F"/>
                </a:solidFill>
                <a:latin typeface="Trebuchet MS"/>
                <a:cs typeface="Trebuchet MS"/>
              </a:rPr>
              <a:t>d</a:t>
            </a:r>
            <a:r>
              <a:rPr sz="2000" dirty="0">
                <a:solidFill>
                  <a:srgbClr val="001F5F"/>
                </a:solidFill>
                <a:latin typeface="Trebuchet MS"/>
                <a:cs typeface="Trebuchet MS"/>
              </a:rPr>
              <a:t>	</a:t>
            </a:r>
            <a:r>
              <a:rPr sz="2000" spc="229" dirty="0">
                <a:solidFill>
                  <a:srgbClr val="001F5F"/>
                </a:solidFill>
                <a:latin typeface="Trebuchet MS"/>
                <a:cs typeface="Trebuchet MS"/>
              </a:rPr>
              <a:t>s</a:t>
            </a:r>
            <a:r>
              <a:rPr sz="2000" spc="125" dirty="0">
                <a:solidFill>
                  <a:srgbClr val="001F5F"/>
                </a:solidFill>
                <a:latin typeface="Trebuchet MS"/>
                <a:cs typeface="Trebuchet MS"/>
              </a:rPr>
              <a:t>yst</a:t>
            </a:r>
            <a:r>
              <a:rPr sz="2000" spc="165" dirty="0">
                <a:solidFill>
                  <a:srgbClr val="001F5F"/>
                </a:solidFill>
                <a:latin typeface="Trebuchet MS"/>
                <a:cs typeface="Trebuchet MS"/>
              </a:rPr>
              <a:t>e</a:t>
            </a:r>
            <a:r>
              <a:rPr sz="2000" spc="345" dirty="0">
                <a:solidFill>
                  <a:srgbClr val="001F5F"/>
                </a:solidFill>
                <a:latin typeface="Trebuchet MS"/>
                <a:cs typeface="Trebuchet MS"/>
              </a:rPr>
              <a:t>m</a:t>
            </a:r>
            <a:r>
              <a:rPr sz="2000" spc="170" dirty="0">
                <a:solidFill>
                  <a:srgbClr val="001F5F"/>
                </a:solidFill>
                <a:latin typeface="Trebuchet MS"/>
                <a:cs typeface="Trebuchet MS"/>
              </a:rPr>
              <a:t>s</a:t>
            </a:r>
            <a:r>
              <a:rPr sz="2000" dirty="0">
                <a:solidFill>
                  <a:srgbClr val="001F5F"/>
                </a:solidFill>
                <a:latin typeface="Trebuchet MS"/>
                <a:cs typeface="Trebuchet MS"/>
              </a:rPr>
              <a:t>	</a:t>
            </a:r>
            <a:r>
              <a:rPr sz="2000" spc="145" dirty="0">
                <a:solidFill>
                  <a:srgbClr val="001F5F"/>
                </a:solidFill>
                <a:latin typeface="Trebuchet MS"/>
                <a:cs typeface="Trebuchet MS"/>
              </a:rPr>
              <a:t>e</a:t>
            </a:r>
            <a:r>
              <a:rPr sz="2000" spc="170" dirty="0">
                <a:solidFill>
                  <a:srgbClr val="001F5F"/>
                </a:solidFill>
                <a:latin typeface="Trebuchet MS"/>
                <a:cs typeface="Trebuchet MS"/>
              </a:rPr>
              <a:t>n</a:t>
            </a:r>
            <a:r>
              <a:rPr sz="2000" spc="160" dirty="0">
                <a:solidFill>
                  <a:srgbClr val="001F5F"/>
                </a:solidFill>
                <a:latin typeface="Trebuchet MS"/>
                <a:cs typeface="Trebuchet MS"/>
              </a:rPr>
              <a:t>a</a:t>
            </a:r>
            <a:r>
              <a:rPr sz="2000" spc="120" dirty="0">
                <a:solidFill>
                  <a:srgbClr val="001F5F"/>
                </a:solidFill>
                <a:latin typeface="Trebuchet MS"/>
                <a:cs typeface="Trebuchet MS"/>
              </a:rPr>
              <a:t>ble</a:t>
            </a:r>
            <a:r>
              <a:rPr sz="2000" spc="110" dirty="0">
                <a:solidFill>
                  <a:srgbClr val="001F5F"/>
                </a:solidFill>
                <a:latin typeface="Trebuchet MS"/>
                <a:cs typeface="Trebuchet MS"/>
              </a:rPr>
              <a:t>s</a:t>
            </a:r>
            <a:r>
              <a:rPr sz="2000" dirty="0">
                <a:solidFill>
                  <a:srgbClr val="001F5F"/>
                </a:solidFill>
                <a:latin typeface="Trebuchet MS"/>
                <a:cs typeface="Trebuchet MS"/>
              </a:rPr>
              <a:t>	</a:t>
            </a:r>
            <a:r>
              <a:rPr sz="2000" spc="150" dirty="0">
                <a:solidFill>
                  <a:srgbClr val="001F5F"/>
                </a:solidFill>
                <a:latin typeface="Trebuchet MS"/>
                <a:cs typeface="Trebuchet MS"/>
              </a:rPr>
              <a:t>on</a:t>
            </a:r>
            <a:r>
              <a:rPr sz="2000" spc="155" dirty="0">
                <a:solidFill>
                  <a:srgbClr val="001F5F"/>
                </a:solidFill>
                <a:latin typeface="Trebuchet MS"/>
                <a:cs typeface="Trebuchet MS"/>
              </a:rPr>
              <a:t>e</a:t>
            </a:r>
            <a:r>
              <a:rPr sz="2000" dirty="0">
                <a:solidFill>
                  <a:srgbClr val="001F5F"/>
                </a:solidFill>
                <a:latin typeface="Trebuchet MS"/>
                <a:cs typeface="Trebuchet MS"/>
              </a:rPr>
              <a:t>	</a:t>
            </a:r>
            <a:r>
              <a:rPr sz="2000" spc="-20" dirty="0">
                <a:solidFill>
                  <a:srgbClr val="001F5F"/>
                </a:solidFill>
                <a:latin typeface="Trebuchet MS"/>
                <a:cs typeface="Trebuchet MS"/>
              </a:rPr>
              <a:t>t</a:t>
            </a:r>
            <a:r>
              <a:rPr sz="2000" spc="150" dirty="0">
                <a:solidFill>
                  <a:srgbClr val="001F5F"/>
                </a:solidFill>
                <a:latin typeface="Trebuchet MS"/>
                <a:cs typeface="Trebuchet MS"/>
              </a:rPr>
              <a:t>o</a:t>
            </a:r>
            <a:r>
              <a:rPr sz="2000" dirty="0">
                <a:solidFill>
                  <a:srgbClr val="001F5F"/>
                </a:solidFill>
                <a:latin typeface="Trebuchet MS"/>
                <a:cs typeface="Trebuchet MS"/>
              </a:rPr>
              <a:t>	</a:t>
            </a:r>
            <a:r>
              <a:rPr sz="2000" spc="175" dirty="0">
                <a:solidFill>
                  <a:srgbClr val="001F5F"/>
                </a:solidFill>
                <a:latin typeface="Trebuchet MS"/>
                <a:cs typeface="Trebuchet MS"/>
              </a:rPr>
              <a:t>com</a:t>
            </a:r>
            <a:r>
              <a:rPr sz="2000" spc="165" dirty="0">
                <a:solidFill>
                  <a:srgbClr val="001F5F"/>
                </a:solidFill>
                <a:latin typeface="Trebuchet MS"/>
                <a:cs typeface="Trebuchet MS"/>
              </a:rPr>
              <a:t>b</a:t>
            </a:r>
            <a:r>
              <a:rPr sz="2000" spc="-25" dirty="0">
                <a:solidFill>
                  <a:srgbClr val="001F5F"/>
                </a:solidFill>
                <a:latin typeface="Trebuchet MS"/>
                <a:cs typeface="Trebuchet MS"/>
              </a:rPr>
              <a:t>i</a:t>
            </a:r>
            <a:r>
              <a:rPr sz="2000" spc="150" dirty="0">
                <a:solidFill>
                  <a:srgbClr val="001F5F"/>
                </a:solidFill>
                <a:latin typeface="Trebuchet MS"/>
                <a:cs typeface="Trebuchet MS"/>
              </a:rPr>
              <a:t>n</a:t>
            </a:r>
            <a:r>
              <a:rPr sz="2000" spc="155" dirty="0">
                <a:solidFill>
                  <a:srgbClr val="001F5F"/>
                </a:solidFill>
                <a:latin typeface="Trebuchet MS"/>
                <a:cs typeface="Trebuchet MS"/>
              </a:rPr>
              <a:t>e</a:t>
            </a:r>
            <a:r>
              <a:rPr sz="2000" dirty="0">
                <a:solidFill>
                  <a:srgbClr val="001F5F"/>
                </a:solidFill>
                <a:latin typeface="Trebuchet MS"/>
                <a:cs typeface="Trebuchet MS"/>
              </a:rPr>
              <a:t>	</a:t>
            </a:r>
            <a:r>
              <a:rPr sz="2000" spc="100" dirty="0">
                <a:solidFill>
                  <a:srgbClr val="001F5F"/>
                </a:solidFill>
                <a:latin typeface="Trebuchet MS"/>
                <a:cs typeface="Trebuchet MS"/>
              </a:rPr>
              <a:t>vari</a:t>
            </a:r>
            <a:r>
              <a:rPr sz="2000" spc="125" dirty="0">
                <a:solidFill>
                  <a:srgbClr val="001F5F"/>
                </a:solidFill>
                <a:latin typeface="Trebuchet MS"/>
                <a:cs typeface="Trebuchet MS"/>
              </a:rPr>
              <a:t>o</a:t>
            </a:r>
            <a:r>
              <a:rPr sz="2000" spc="160" dirty="0">
                <a:solidFill>
                  <a:srgbClr val="001F5F"/>
                </a:solidFill>
                <a:latin typeface="Trebuchet MS"/>
                <a:cs typeface="Trebuchet MS"/>
              </a:rPr>
              <a:t>us  </a:t>
            </a:r>
            <a:r>
              <a:rPr sz="2000" spc="140" dirty="0">
                <a:solidFill>
                  <a:srgbClr val="001F5F"/>
                </a:solidFill>
                <a:latin typeface="Trebuchet MS"/>
                <a:cs typeface="Trebuchet MS"/>
              </a:rPr>
              <a:t>computing</a:t>
            </a:r>
            <a:r>
              <a:rPr sz="2000" spc="20" dirty="0">
                <a:solidFill>
                  <a:srgbClr val="001F5F"/>
                </a:solidFill>
                <a:latin typeface="Trebuchet MS"/>
                <a:cs typeface="Trebuchet MS"/>
              </a:rPr>
              <a:t> </a:t>
            </a:r>
            <a:r>
              <a:rPr sz="2000" spc="160" dirty="0">
                <a:solidFill>
                  <a:srgbClr val="001F5F"/>
                </a:solidFill>
                <a:latin typeface="Trebuchet MS"/>
                <a:cs typeface="Trebuchet MS"/>
              </a:rPr>
              <a:t>paradigms</a:t>
            </a:r>
            <a:r>
              <a:rPr sz="2000" spc="25" dirty="0">
                <a:solidFill>
                  <a:srgbClr val="001F5F"/>
                </a:solidFill>
                <a:latin typeface="Trebuchet MS"/>
                <a:cs typeface="Trebuchet MS"/>
              </a:rPr>
              <a:t> </a:t>
            </a:r>
            <a:r>
              <a:rPr sz="2000" spc="165" dirty="0">
                <a:solidFill>
                  <a:srgbClr val="001F5F"/>
                </a:solidFill>
                <a:latin typeface="Trebuchet MS"/>
                <a:cs typeface="Trebuchet MS"/>
              </a:rPr>
              <a:t>and</a:t>
            </a:r>
            <a:r>
              <a:rPr sz="2000" spc="20" dirty="0">
                <a:solidFill>
                  <a:srgbClr val="001F5F"/>
                </a:solidFill>
                <a:latin typeface="Trebuchet MS"/>
                <a:cs typeface="Trebuchet MS"/>
              </a:rPr>
              <a:t> </a:t>
            </a:r>
            <a:r>
              <a:rPr sz="2000" spc="85" dirty="0">
                <a:solidFill>
                  <a:srgbClr val="001F5F"/>
                </a:solidFill>
                <a:latin typeface="Trebuchet MS"/>
                <a:cs typeface="Trebuchet MS"/>
              </a:rPr>
              <a:t>result</a:t>
            </a:r>
            <a:r>
              <a:rPr sz="2000" spc="30" dirty="0">
                <a:solidFill>
                  <a:srgbClr val="001F5F"/>
                </a:solidFill>
                <a:latin typeface="Trebuchet MS"/>
                <a:cs typeface="Trebuchet MS"/>
              </a:rPr>
              <a:t> </a:t>
            </a:r>
            <a:r>
              <a:rPr sz="2000" spc="75" dirty="0">
                <a:solidFill>
                  <a:srgbClr val="001F5F"/>
                </a:solidFill>
                <a:latin typeface="Trebuchet MS"/>
                <a:cs typeface="Trebuchet MS"/>
              </a:rPr>
              <a:t>in</a:t>
            </a:r>
            <a:r>
              <a:rPr sz="2000" spc="20" dirty="0">
                <a:solidFill>
                  <a:srgbClr val="001F5F"/>
                </a:solidFill>
                <a:latin typeface="Trebuchet MS"/>
                <a:cs typeface="Trebuchet MS"/>
              </a:rPr>
              <a:t> </a:t>
            </a:r>
            <a:r>
              <a:rPr sz="2000" spc="175" dirty="0">
                <a:solidFill>
                  <a:srgbClr val="001F5F"/>
                </a:solidFill>
                <a:latin typeface="Trebuchet MS"/>
                <a:cs typeface="Trebuchet MS"/>
              </a:rPr>
              <a:t>a</a:t>
            </a:r>
            <a:r>
              <a:rPr sz="2000" spc="25" dirty="0">
                <a:solidFill>
                  <a:srgbClr val="001F5F"/>
                </a:solidFill>
                <a:latin typeface="Trebuchet MS"/>
                <a:cs typeface="Trebuchet MS"/>
              </a:rPr>
              <a:t> </a:t>
            </a:r>
            <a:r>
              <a:rPr sz="2000" spc="125" dirty="0">
                <a:solidFill>
                  <a:srgbClr val="001F5F"/>
                </a:solidFill>
                <a:latin typeface="Trebuchet MS"/>
                <a:cs typeface="Trebuchet MS"/>
              </a:rPr>
              <a:t>best</a:t>
            </a:r>
            <a:r>
              <a:rPr sz="2000" spc="20" dirty="0">
                <a:solidFill>
                  <a:srgbClr val="001F5F"/>
                </a:solidFill>
                <a:latin typeface="Trebuchet MS"/>
                <a:cs typeface="Trebuchet MS"/>
              </a:rPr>
              <a:t> </a:t>
            </a:r>
            <a:r>
              <a:rPr sz="2000" spc="75" dirty="0">
                <a:solidFill>
                  <a:srgbClr val="001F5F"/>
                </a:solidFill>
                <a:latin typeface="Trebuchet MS"/>
                <a:cs typeface="Trebuchet MS"/>
              </a:rPr>
              <a:t>solution.</a:t>
            </a:r>
            <a:endParaRPr sz="2000">
              <a:latin typeface="Trebuchet MS"/>
              <a:cs typeface="Trebuchet MS"/>
            </a:endParaRPr>
          </a:p>
        </p:txBody>
      </p:sp>
      <p:sp>
        <p:nvSpPr>
          <p:cNvPr id="4" name="object 4"/>
          <p:cNvSpPr txBox="1"/>
          <p:nvPr/>
        </p:nvSpPr>
        <p:spPr>
          <a:xfrm>
            <a:off x="9617436" y="1071614"/>
            <a:ext cx="501650" cy="330835"/>
          </a:xfrm>
          <a:prstGeom prst="rect">
            <a:avLst/>
          </a:prstGeom>
        </p:spPr>
        <p:txBody>
          <a:bodyPr vert="horz" wrap="square" lIns="0" tIns="12700" rIns="0" bIns="0" rtlCol="0">
            <a:spAutoFit/>
          </a:bodyPr>
          <a:lstStyle/>
          <a:p>
            <a:pPr marL="12700">
              <a:spcBef>
                <a:spcPts val="100"/>
              </a:spcBef>
            </a:pPr>
            <a:r>
              <a:rPr sz="2000" spc="80" dirty="0">
                <a:solidFill>
                  <a:srgbClr val="001F5F"/>
                </a:solidFill>
                <a:latin typeface="Trebuchet MS"/>
                <a:cs typeface="Trebuchet MS"/>
              </a:rPr>
              <a:t>soft</a:t>
            </a:r>
            <a:endParaRPr sz="2000">
              <a:latin typeface="Trebuchet MS"/>
              <a:cs typeface="Trebuchet MS"/>
            </a:endParaRPr>
          </a:p>
        </p:txBody>
      </p:sp>
      <p:sp>
        <p:nvSpPr>
          <p:cNvPr id="5" name="object 5"/>
          <p:cNvSpPr txBox="1"/>
          <p:nvPr/>
        </p:nvSpPr>
        <p:spPr>
          <a:xfrm>
            <a:off x="2058504" y="2076374"/>
            <a:ext cx="6013450"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latin typeface="Trebuchet MS"/>
                <a:cs typeface="Trebuchet MS"/>
              </a:rPr>
              <a:t>The</a:t>
            </a:r>
            <a:r>
              <a:rPr sz="2000" spc="30" dirty="0">
                <a:solidFill>
                  <a:srgbClr val="001F5F"/>
                </a:solidFill>
                <a:latin typeface="Trebuchet MS"/>
                <a:cs typeface="Trebuchet MS"/>
              </a:rPr>
              <a:t> </a:t>
            </a:r>
            <a:r>
              <a:rPr sz="2000" spc="90" dirty="0">
                <a:solidFill>
                  <a:srgbClr val="001F5F"/>
                </a:solidFill>
                <a:latin typeface="Trebuchet MS"/>
                <a:cs typeface="Trebuchet MS"/>
              </a:rPr>
              <a:t>major</a:t>
            </a:r>
            <a:r>
              <a:rPr sz="2000" spc="50" dirty="0">
                <a:solidFill>
                  <a:srgbClr val="001F5F"/>
                </a:solidFill>
                <a:latin typeface="Trebuchet MS"/>
                <a:cs typeface="Trebuchet MS"/>
              </a:rPr>
              <a:t> </a:t>
            </a:r>
            <a:r>
              <a:rPr sz="2000" spc="90" dirty="0">
                <a:solidFill>
                  <a:srgbClr val="FF0000"/>
                </a:solidFill>
                <a:latin typeface="Trebuchet MS"/>
                <a:cs typeface="Trebuchet MS"/>
              </a:rPr>
              <a:t>three</a:t>
            </a:r>
            <a:r>
              <a:rPr sz="2000" spc="35" dirty="0">
                <a:solidFill>
                  <a:srgbClr val="FF0000"/>
                </a:solidFill>
                <a:latin typeface="Trebuchet MS"/>
                <a:cs typeface="Trebuchet MS"/>
              </a:rPr>
              <a:t> </a:t>
            </a:r>
            <a:r>
              <a:rPr sz="2000" spc="114" dirty="0">
                <a:solidFill>
                  <a:srgbClr val="FF0000"/>
                </a:solidFill>
                <a:latin typeface="Trebuchet MS"/>
                <a:cs typeface="Trebuchet MS"/>
              </a:rPr>
              <a:t>hybrid</a:t>
            </a:r>
            <a:r>
              <a:rPr sz="2000" spc="25" dirty="0">
                <a:solidFill>
                  <a:srgbClr val="FF0000"/>
                </a:solidFill>
                <a:latin typeface="Trebuchet MS"/>
                <a:cs typeface="Trebuchet MS"/>
              </a:rPr>
              <a:t> </a:t>
            </a:r>
            <a:r>
              <a:rPr sz="2000" spc="180" dirty="0">
                <a:solidFill>
                  <a:srgbClr val="FF0000"/>
                </a:solidFill>
                <a:latin typeface="Trebuchet MS"/>
                <a:cs typeface="Trebuchet MS"/>
              </a:rPr>
              <a:t>systems</a:t>
            </a:r>
            <a:r>
              <a:rPr sz="2000" spc="70" dirty="0">
                <a:solidFill>
                  <a:srgbClr val="FF0000"/>
                </a:solidFill>
                <a:latin typeface="Trebuchet MS"/>
                <a:cs typeface="Trebuchet MS"/>
              </a:rPr>
              <a:t> </a:t>
            </a:r>
            <a:r>
              <a:rPr sz="2000" spc="114" dirty="0">
                <a:solidFill>
                  <a:srgbClr val="001F5F"/>
                </a:solidFill>
                <a:latin typeface="Trebuchet MS"/>
                <a:cs typeface="Trebuchet MS"/>
              </a:rPr>
              <a:t>are</a:t>
            </a:r>
            <a:r>
              <a:rPr sz="2000" spc="35" dirty="0">
                <a:solidFill>
                  <a:srgbClr val="001F5F"/>
                </a:solidFill>
                <a:latin typeface="Trebuchet MS"/>
                <a:cs typeface="Trebuchet MS"/>
              </a:rPr>
              <a:t> </a:t>
            </a:r>
            <a:r>
              <a:rPr sz="2000" spc="200" dirty="0">
                <a:solidFill>
                  <a:srgbClr val="001F5F"/>
                </a:solidFill>
                <a:latin typeface="Trebuchet MS"/>
                <a:cs typeface="Trebuchet MS"/>
              </a:rPr>
              <a:t>as</a:t>
            </a:r>
            <a:r>
              <a:rPr sz="2000" spc="25" dirty="0">
                <a:solidFill>
                  <a:srgbClr val="001F5F"/>
                </a:solidFill>
                <a:latin typeface="Trebuchet MS"/>
                <a:cs typeface="Trebuchet MS"/>
              </a:rPr>
              <a:t> </a:t>
            </a:r>
            <a:r>
              <a:rPr sz="2000" spc="60" dirty="0">
                <a:solidFill>
                  <a:srgbClr val="001F5F"/>
                </a:solidFill>
                <a:latin typeface="Trebuchet MS"/>
                <a:cs typeface="Trebuchet MS"/>
              </a:rPr>
              <a:t>follows:</a:t>
            </a:r>
            <a:endParaRPr sz="2000">
              <a:latin typeface="Trebuchet MS"/>
              <a:cs typeface="Trebuchet MS"/>
            </a:endParaRPr>
          </a:p>
        </p:txBody>
      </p:sp>
      <p:sp>
        <p:nvSpPr>
          <p:cNvPr id="6" name="object 6"/>
          <p:cNvSpPr txBox="1"/>
          <p:nvPr/>
        </p:nvSpPr>
        <p:spPr>
          <a:xfrm>
            <a:off x="2232737" y="2706371"/>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7" name="object 7"/>
          <p:cNvSpPr txBox="1"/>
          <p:nvPr/>
        </p:nvSpPr>
        <p:spPr>
          <a:xfrm>
            <a:off x="2740698" y="2746693"/>
            <a:ext cx="4147820" cy="330835"/>
          </a:xfrm>
          <a:prstGeom prst="rect">
            <a:avLst/>
          </a:prstGeom>
        </p:spPr>
        <p:txBody>
          <a:bodyPr vert="horz" wrap="square" lIns="0" tIns="12700" rIns="0" bIns="0" rtlCol="0">
            <a:spAutoFit/>
          </a:bodyPr>
          <a:lstStyle/>
          <a:p>
            <a:pPr marL="12700">
              <a:spcBef>
                <a:spcPts val="100"/>
              </a:spcBef>
            </a:pPr>
            <a:r>
              <a:rPr sz="2000" spc="120" dirty="0">
                <a:solidFill>
                  <a:srgbClr val="001F5F"/>
                </a:solidFill>
                <a:latin typeface="Trebuchet MS"/>
                <a:cs typeface="Trebuchet MS"/>
              </a:rPr>
              <a:t>Hybrid</a:t>
            </a:r>
            <a:r>
              <a:rPr sz="2000" spc="20" dirty="0">
                <a:solidFill>
                  <a:srgbClr val="001F5F"/>
                </a:solidFill>
                <a:latin typeface="Trebuchet MS"/>
                <a:cs typeface="Trebuchet MS"/>
              </a:rPr>
              <a:t> </a:t>
            </a:r>
            <a:r>
              <a:rPr sz="2000" spc="130" dirty="0">
                <a:solidFill>
                  <a:srgbClr val="001F5F"/>
                </a:solidFill>
                <a:latin typeface="Trebuchet MS"/>
                <a:cs typeface="Trebuchet MS"/>
              </a:rPr>
              <a:t>Fuzzy</a:t>
            </a:r>
            <a:r>
              <a:rPr sz="2000" spc="15" dirty="0">
                <a:solidFill>
                  <a:srgbClr val="001F5F"/>
                </a:solidFill>
                <a:latin typeface="Trebuchet MS"/>
                <a:cs typeface="Trebuchet MS"/>
              </a:rPr>
              <a:t> </a:t>
            </a:r>
            <a:r>
              <a:rPr sz="2000" spc="114" dirty="0">
                <a:solidFill>
                  <a:srgbClr val="001F5F"/>
                </a:solidFill>
                <a:latin typeface="Trebuchet MS"/>
                <a:cs typeface="Trebuchet MS"/>
              </a:rPr>
              <a:t>Logic</a:t>
            </a:r>
            <a:r>
              <a:rPr sz="2000" spc="25" dirty="0">
                <a:solidFill>
                  <a:srgbClr val="001F5F"/>
                </a:solidFill>
                <a:latin typeface="Trebuchet MS"/>
                <a:cs typeface="Trebuchet MS"/>
              </a:rPr>
              <a:t> </a:t>
            </a:r>
            <a:r>
              <a:rPr sz="2000" spc="70" dirty="0">
                <a:solidFill>
                  <a:srgbClr val="001F5F"/>
                </a:solidFill>
                <a:latin typeface="Trebuchet MS"/>
                <a:cs typeface="Trebuchet MS"/>
              </a:rPr>
              <a:t>(FL)</a:t>
            </a:r>
            <a:r>
              <a:rPr sz="2000" spc="15" dirty="0">
                <a:solidFill>
                  <a:srgbClr val="001F5F"/>
                </a:solidFill>
                <a:latin typeface="Trebuchet MS"/>
                <a:cs typeface="Trebuchet MS"/>
              </a:rPr>
              <a:t> </a:t>
            </a:r>
            <a:r>
              <a:rPr sz="2000" spc="195" dirty="0">
                <a:solidFill>
                  <a:srgbClr val="001F5F"/>
                </a:solidFill>
                <a:latin typeface="Trebuchet MS"/>
                <a:cs typeface="Trebuchet MS"/>
              </a:rPr>
              <a:t>Systems</a:t>
            </a:r>
            <a:endParaRPr sz="2000">
              <a:latin typeface="Trebuchet MS"/>
              <a:cs typeface="Trebuchet MS"/>
            </a:endParaRPr>
          </a:p>
        </p:txBody>
      </p:sp>
      <p:sp>
        <p:nvSpPr>
          <p:cNvPr id="8" name="object 8"/>
          <p:cNvSpPr txBox="1"/>
          <p:nvPr/>
        </p:nvSpPr>
        <p:spPr>
          <a:xfrm>
            <a:off x="2232737" y="3376689"/>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9" name="object 9"/>
          <p:cNvSpPr txBox="1"/>
          <p:nvPr/>
        </p:nvSpPr>
        <p:spPr>
          <a:xfrm>
            <a:off x="2740699" y="3417380"/>
            <a:ext cx="4747895" cy="330835"/>
          </a:xfrm>
          <a:prstGeom prst="rect">
            <a:avLst/>
          </a:prstGeom>
        </p:spPr>
        <p:txBody>
          <a:bodyPr vert="horz" wrap="square" lIns="0" tIns="12700" rIns="0" bIns="0" rtlCol="0">
            <a:spAutoFit/>
          </a:bodyPr>
          <a:lstStyle/>
          <a:p>
            <a:pPr marL="12700">
              <a:spcBef>
                <a:spcPts val="100"/>
              </a:spcBef>
            </a:pPr>
            <a:r>
              <a:rPr sz="2000" spc="120" dirty="0">
                <a:solidFill>
                  <a:srgbClr val="001F5F"/>
                </a:solidFill>
                <a:latin typeface="Trebuchet MS"/>
                <a:cs typeface="Trebuchet MS"/>
              </a:rPr>
              <a:t>Hybrid</a:t>
            </a:r>
            <a:r>
              <a:rPr sz="2000" spc="25" dirty="0">
                <a:solidFill>
                  <a:srgbClr val="001F5F"/>
                </a:solidFill>
                <a:latin typeface="Trebuchet MS"/>
                <a:cs typeface="Trebuchet MS"/>
              </a:rPr>
              <a:t> </a:t>
            </a:r>
            <a:r>
              <a:rPr sz="2000" spc="114" dirty="0">
                <a:solidFill>
                  <a:srgbClr val="001F5F"/>
                </a:solidFill>
                <a:latin typeface="Trebuchet MS"/>
                <a:cs typeface="Trebuchet MS"/>
              </a:rPr>
              <a:t>Neural</a:t>
            </a:r>
            <a:r>
              <a:rPr sz="2000" spc="20" dirty="0">
                <a:solidFill>
                  <a:srgbClr val="001F5F"/>
                </a:solidFill>
                <a:latin typeface="Trebuchet MS"/>
                <a:cs typeface="Trebuchet MS"/>
              </a:rPr>
              <a:t> </a:t>
            </a:r>
            <a:r>
              <a:rPr sz="2000" spc="114" dirty="0">
                <a:solidFill>
                  <a:srgbClr val="001F5F"/>
                </a:solidFill>
                <a:latin typeface="Trebuchet MS"/>
                <a:cs typeface="Trebuchet MS"/>
              </a:rPr>
              <a:t>Network</a:t>
            </a:r>
            <a:r>
              <a:rPr sz="2000" spc="30" dirty="0">
                <a:solidFill>
                  <a:srgbClr val="001F5F"/>
                </a:solidFill>
                <a:latin typeface="Trebuchet MS"/>
                <a:cs typeface="Trebuchet MS"/>
              </a:rPr>
              <a:t> </a:t>
            </a:r>
            <a:r>
              <a:rPr sz="2000" spc="125" dirty="0">
                <a:solidFill>
                  <a:srgbClr val="001F5F"/>
                </a:solidFill>
                <a:latin typeface="Trebuchet MS"/>
                <a:cs typeface="Trebuchet MS"/>
              </a:rPr>
              <a:t>(NN)</a:t>
            </a:r>
            <a:r>
              <a:rPr sz="2000" spc="30" dirty="0">
                <a:solidFill>
                  <a:srgbClr val="001F5F"/>
                </a:solidFill>
                <a:latin typeface="Trebuchet MS"/>
                <a:cs typeface="Trebuchet MS"/>
              </a:rPr>
              <a:t> </a:t>
            </a:r>
            <a:r>
              <a:rPr sz="2000" spc="195" dirty="0">
                <a:solidFill>
                  <a:srgbClr val="001F5F"/>
                </a:solidFill>
                <a:latin typeface="Trebuchet MS"/>
                <a:cs typeface="Trebuchet MS"/>
              </a:rPr>
              <a:t>Systems</a:t>
            </a:r>
            <a:endParaRPr sz="2000">
              <a:latin typeface="Trebuchet MS"/>
              <a:cs typeface="Trebuchet MS"/>
            </a:endParaRPr>
          </a:p>
        </p:txBody>
      </p:sp>
      <p:sp>
        <p:nvSpPr>
          <p:cNvPr id="10" name="object 10"/>
          <p:cNvSpPr txBox="1"/>
          <p:nvPr/>
        </p:nvSpPr>
        <p:spPr>
          <a:xfrm>
            <a:off x="2232737" y="4045942"/>
            <a:ext cx="227965" cy="330835"/>
          </a:xfrm>
          <a:prstGeom prst="rect">
            <a:avLst/>
          </a:prstGeom>
        </p:spPr>
        <p:txBody>
          <a:bodyPr vert="horz" wrap="square" lIns="0" tIns="12700" rIns="0" bIns="0" rtlCol="0">
            <a:spAutoFit/>
          </a:bodyPr>
          <a:lstStyle/>
          <a:p>
            <a:pPr marL="12700">
              <a:spcBef>
                <a:spcPts val="100"/>
              </a:spcBef>
            </a:pPr>
            <a:r>
              <a:rPr sz="2000" spc="125" dirty="0">
                <a:solidFill>
                  <a:srgbClr val="001F5F"/>
                </a:solidFill>
              </a:rPr>
              <a:t></a:t>
            </a:r>
            <a:endParaRPr sz="2000"/>
          </a:p>
        </p:txBody>
      </p:sp>
      <p:sp>
        <p:nvSpPr>
          <p:cNvPr id="11" name="object 11"/>
          <p:cNvSpPr txBox="1"/>
          <p:nvPr/>
        </p:nvSpPr>
        <p:spPr>
          <a:xfrm>
            <a:off x="2740698" y="4088054"/>
            <a:ext cx="5638800" cy="330835"/>
          </a:xfrm>
          <a:prstGeom prst="rect">
            <a:avLst/>
          </a:prstGeom>
        </p:spPr>
        <p:txBody>
          <a:bodyPr vert="horz" wrap="square" lIns="0" tIns="12700" rIns="0" bIns="0" rtlCol="0">
            <a:spAutoFit/>
          </a:bodyPr>
          <a:lstStyle/>
          <a:p>
            <a:pPr marL="12700">
              <a:spcBef>
                <a:spcPts val="100"/>
              </a:spcBef>
            </a:pPr>
            <a:r>
              <a:rPr sz="2000" spc="120" dirty="0">
                <a:solidFill>
                  <a:srgbClr val="001F5F"/>
                </a:solidFill>
                <a:latin typeface="Trebuchet MS"/>
                <a:cs typeface="Trebuchet MS"/>
              </a:rPr>
              <a:t>Hybrid</a:t>
            </a:r>
            <a:r>
              <a:rPr sz="2000" spc="30" dirty="0">
                <a:solidFill>
                  <a:srgbClr val="001F5F"/>
                </a:solidFill>
                <a:latin typeface="Trebuchet MS"/>
                <a:cs typeface="Trebuchet MS"/>
              </a:rPr>
              <a:t> </a:t>
            </a:r>
            <a:r>
              <a:rPr sz="2000" spc="110" dirty="0">
                <a:solidFill>
                  <a:srgbClr val="001F5F"/>
                </a:solidFill>
                <a:latin typeface="Trebuchet MS"/>
                <a:cs typeface="Trebuchet MS"/>
              </a:rPr>
              <a:t>Evolutionary</a:t>
            </a:r>
            <a:r>
              <a:rPr sz="2000" spc="30" dirty="0">
                <a:solidFill>
                  <a:srgbClr val="001F5F"/>
                </a:solidFill>
                <a:latin typeface="Trebuchet MS"/>
                <a:cs typeface="Trebuchet MS"/>
              </a:rPr>
              <a:t> </a:t>
            </a:r>
            <a:r>
              <a:rPr sz="2000" spc="110" dirty="0">
                <a:solidFill>
                  <a:srgbClr val="001F5F"/>
                </a:solidFill>
                <a:latin typeface="Trebuchet MS"/>
                <a:cs typeface="Trebuchet MS"/>
              </a:rPr>
              <a:t>Algorithm</a:t>
            </a:r>
            <a:r>
              <a:rPr sz="2000" spc="35" dirty="0">
                <a:solidFill>
                  <a:srgbClr val="001F5F"/>
                </a:solidFill>
                <a:latin typeface="Trebuchet MS"/>
                <a:cs typeface="Trebuchet MS"/>
              </a:rPr>
              <a:t> </a:t>
            </a:r>
            <a:r>
              <a:rPr sz="2000" spc="114" dirty="0">
                <a:solidFill>
                  <a:srgbClr val="001F5F"/>
                </a:solidFill>
                <a:latin typeface="Trebuchet MS"/>
                <a:cs typeface="Trebuchet MS"/>
              </a:rPr>
              <a:t>(EA)</a:t>
            </a:r>
            <a:r>
              <a:rPr sz="2000" spc="25" dirty="0">
                <a:solidFill>
                  <a:srgbClr val="001F5F"/>
                </a:solidFill>
                <a:latin typeface="Trebuchet MS"/>
                <a:cs typeface="Trebuchet MS"/>
              </a:rPr>
              <a:t> </a:t>
            </a:r>
            <a:r>
              <a:rPr sz="2000" spc="195" dirty="0">
                <a:solidFill>
                  <a:srgbClr val="001F5F"/>
                </a:solidFill>
                <a:latin typeface="Trebuchet MS"/>
                <a:cs typeface="Trebuchet MS"/>
              </a:rPr>
              <a:t>Systems</a:t>
            </a:r>
            <a:endParaRPr sz="20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Summary</a:t>
            </a:r>
            <a:endParaRPr sz="4800" b="1">
              <a:latin typeface="Times New Roman"/>
              <a:ea typeface="Times New Roman"/>
              <a:cs typeface="Times New Roman"/>
              <a:sym typeface="Times New Roman"/>
            </a:endParaRPr>
          </a:p>
        </p:txBody>
      </p:sp>
      <p:sp>
        <p:nvSpPr>
          <p:cNvPr id="353" name="Google Shape;35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None/>
            </a:pPr>
            <a:r>
              <a:rPr lang="en-US" dirty="0">
                <a:latin typeface="Times New Roman"/>
                <a:ea typeface="Times New Roman"/>
                <a:cs typeface="Times New Roman"/>
                <a:sym typeface="Times New Roman"/>
              </a:rPr>
              <a:t>   The proliferation of soft computing techniques is remarkable in every field of physics, material sciences, computer chemistry, statistics, etc. This topic outlined various soft computing techniques and different applications areas where these techniques have been applied. The robustness, cost effectiveness, simplicity are the few characteristics of the soft computing. Fuzzy logic is very much suitable for tracking imprecision and uncertainty. Whereas ANN offers good prediction capabilities due to its generalization and learning features. On the other hand, Evolutionary computing techniques have been shown to be very much applicable in optimization problems. </a:t>
            </a:r>
            <a:endParaRPr baseline="30000">
              <a:latin typeface="Times New Roman"/>
              <a:ea typeface="Times New Roman"/>
              <a:cs typeface="Times New Roman"/>
              <a:sym typeface="Times New Roman"/>
            </a:endParaRPr>
          </a:p>
        </p:txBody>
      </p:sp>
      <p:sp>
        <p:nvSpPr>
          <p:cNvPr id="354" name="Google Shape;35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pPr marL="0" lvl="0" indent="0" algn="r" rtl="0">
                <a:spcBef>
                  <a:spcPts val="0"/>
                </a:spcBef>
                <a:spcAft>
                  <a:spcPts val="0"/>
                </a:spcAft>
                <a:buNone/>
              </a:pPr>
              <a:t>35</a:t>
            </a:fld>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a:t>Questions…</a:t>
            </a:r>
            <a:endParaRPr sz="4800" b="1"/>
          </a:p>
        </p:txBody>
      </p:sp>
      <p:sp>
        <p:nvSpPr>
          <p:cNvPr id="360" name="Google Shape;36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1000"/>
              </a:spcBef>
              <a:spcAft>
                <a:spcPts val="0"/>
              </a:spcAft>
              <a:buClr>
                <a:schemeClr val="dk1"/>
              </a:buClr>
              <a:buSzPts val="2800"/>
              <a:buFont typeface="Arial"/>
              <a:buAutoNum type="arabicPeriod"/>
            </a:pPr>
            <a:r>
              <a:rPr lang="en-US" dirty="0"/>
              <a:t>What are the differences between Artificial Intelligence and Soft Computing?</a:t>
            </a:r>
            <a:endParaRPr dirty="0"/>
          </a:p>
          <a:p>
            <a:pPr marL="514350" lvl="0" indent="-514350" algn="l" rtl="0">
              <a:lnSpc>
                <a:spcPct val="90000"/>
              </a:lnSpc>
              <a:spcBef>
                <a:spcPts val="1000"/>
              </a:spcBef>
              <a:spcAft>
                <a:spcPts val="0"/>
              </a:spcAft>
              <a:buClr>
                <a:schemeClr val="dk1"/>
              </a:buClr>
              <a:buSzPts val="2800"/>
              <a:buAutoNum type="arabicPeriod"/>
            </a:pPr>
            <a:r>
              <a:rPr lang="en-US" dirty="0"/>
              <a:t>How many meta-heuristic methods in soft computing do you know?</a:t>
            </a:r>
            <a:endParaRPr dirty="0"/>
          </a:p>
          <a:p>
            <a:pPr marL="514350" lvl="0" indent="-514350" algn="l" rtl="0">
              <a:lnSpc>
                <a:spcPct val="90000"/>
              </a:lnSpc>
              <a:spcBef>
                <a:spcPts val="1000"/>
              </a:spcBef>
              <a:spcAft>
                <a:spcPts val="0"/>
              </a:spcAft>
              <a:buClr>
                <a:schemeClr val="dk1"/>
              </a:buClr>
              <a:buSzPts val="2800"/>
              <a:buFont typeface="Arial"/>
              <a:buAutoNum type="arabicPeriod"/>
            </a:pPr>
            <a:r>
              <a:rPr lang="en-US" dirty="0"/>
              <a:t>How to use readability metrics estimation through soft computing techniques?</a:t>
            </a:r>
            <a:endParaRPr dirty="0"/>
          </a:p>
          <a:p>
            <a:pPr marL="514350" lvl="0" indent="-514350" algn="l" rtl="0">
              <a:lnSpc>
                <a:spcPct val="90000"/>
              </a:lnSpc>
              <a:spcBef>
                <a:spcPts val="1000"/>
              </a:spcBef>
              <a:spcAft>
                <a:spcPts val="0"/>
              </a:spcAft>
              <a:buClr>
                <a:schemeClr val="dk1"/>
              </a:buClr>
              <a:buSzPts val="2800"/>
              <a:buNone/>
            </a:pPr>
            <a:endParaRPr dirty="0"/>
          </a:p>
        </p:txBody>
      </p:sp>
      <p:sp>
        <p:nvSpPr>
          <p:cNvPr id="361" name="Google Shape;36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References</a:t>
            </a:r>
            <a:endParaRPr sz="4800" b="1">
              <a:latin typeface="Times New Roman"/>
              <a:ea typeface="Times New Roman"/>
              <a:cs typeface="Times New Roman"/>
              <a:sym typeface="Times New Roman"/>
            </a:endParaRPr>
          </a:p>
        </p:txBody>
      </p:sp>
      <p:sp>
        <p:nvSpPr>
          <p:cNvPr id="367" name="Google Shape;367;p26"/>
          <p:cNvSpPr txBox="1">
            <a:spLocks noGrp="1"/>
          </p:cNvSpPr>
          <p:nvPr>
            <p:ph type="body" idx="1"/>
          </p:nvPr>
        </p:nvSpPr>
        <p:spPr>
          <a:xfrm>
            <a:off x="838200" y="1633928"/>
            <a:ext cx="10515600" cy="48278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Book:</a:t>
            </a:r>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S.N.Sivanandam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Deepa</a:t>
            </a:r>
            <a:r>
              <a:rPr lang="en-US" dirty="0">
                <a:latin typeface="Times New Roman"/>
                <a:ea typeface="Times New Roman"/>
                <a:cs typeface="Times New Roman"/>
                <a:sym typeface="Times New Roman"/>
              </a:rPr>
              <a:t>, “Principles of Soft Computing”</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Websites: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err="1">
                <a:solidFill>
                  <a:schemeClr val="hlink"/>
                </a:solidFill>
                <a:latin typeface="Times New Roman"/>
                <a:ea typeface="Times New Roman"/>
                <a:cs typeface="Times New Roman"/>
                <a:sym typeface="Times New Roman"/>
                <a:hlinkClick r:id="rId3"/>
              </a:rPr>
              <a:t>https://nptel.ac.in/courses/106/105/106105173/</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dirty="0">
                <a:latin typeface="Times New Roman"/>
                <a:ea typeface="Times New Roman"/>
                <a:cs typeface="Times New Roman"/>
                <a:sym typeface="Times New Roman"/>
              </a:rPr>
              <a:t>Videos:</a:t>
            </a:r>
            <a:endParaRPr>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latin typeface="Times New Roman"/>
                <a:ea typeface="Times New Roman"/>
                <a:cs typeface="Times New Roman"/>
                <a:sym typeface="Times New Roman"/>
                <a:hlinkClick r:id="rId4"/>
              </a:rPr>
              <a:t>https://</a:t>
            </a:r>
            <a:r>
              <a:rPr lang="en-US" u="sng" dirty="0" err="1">
                <a:solidFill>
                  <a:schemeClr val="hlink"/>
                </a:solidFill>
                <a:latin typeface="Times New Roman"/>
                <a:ea typeface="Times New Roman"/>
                <a:cs typeface="Times New Roman"/>
                <a:sym typeface="Times New Roman"/>
                <a:hlinkClick r:id="rId4"/>
              </a:rPr>
              <a:t>www.youtube.com</a:t>
            </a:r>
            <a:r>
              <a:rPr lang="en-US" u="sng" dirty="0">
                <a:solidFill>
                  <a:schemeClr val="hlink"/>
                </a:solidFill>
                <a:latin typeface="Times New Roman"/>
                <a:ea typeface="Times New Roman"/>
                <a:cs typeface="Times New Roman"/>
                <a:sym typeface="Times New Roman"/>
                <a:hlinkClick r:id="rId4"/>
              </a:rPr>
              <a:t>/</a:t>
            </a:r>
            <a:r>
              <a:rPr lang="en-US" u="sng" dirty="0" err="1">
                <a:solidFill>
                  <a:schemeClr val="hlink"/>
                </a:solidFill>
                <a:latin typeface="Times New Roman"/>
                <a:ea typeface="Times New Roman"/>
                <a:cs typeface="Times New Roman"/>
                <a:sym typeface="Times New Roman"/>
                <a:hlinkClick r:id="rId4"/>
              </a:rPr>
              <a:t>watch?v</a:t>
            </a:r>
            <a:r>
              <a:rPr lang="en-US" u="sng" dirty="0">
                <a:solidFill>
                  <a:schemeClr val="hlink"/>
                </a:solidFill>
                <a:latin typeface="Times New Roman"/>
                <a:ea typeface="Times New Roman"/>
                <a:cs typeface="Times New Roman"/>
                <a:sym typeface="Times New Roman"/>
                <a:hlinkClick r:id="rId4"/>
              </a:rPr>
              <a:t>=</a:t>
            </a:r>
            <a:r>
              <a:rPr lang="en-US" u="sng" dirty="0" err="1">
                <a:solidFill>
                  <a:schemeClr val="hlink"/>
                </a:solidFill>
                <a:latin typeface="Times New Roman"/>
                <a:ea typeface="Times New Roman"/>
                <a:cs typeface="Times New Roman"/>
                <a:sym typeface="Times New Roman"/>
                <a:hlinkClick r:id="rId4"/>
              </a:rPr>
              <a:t>mlfM4SGOAgo</a:t>
            </a:r>
            <a:endParaRPr lang="en-US" u="sng" dirty="0">
              <a:solidFill>
                <a:schemeClr val="hlink"/>
              </a:solidFill>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2400"/>
              <a:buChar char="•"/>
            </a:pPr>
            <a:endParaRPr lang="en-US" u="sng" dirty="0">
              <a:solidFill>
                <a:schemeClr val="hlink"/>
              </a:solidFill>
              <a:latin typeface="Times New Roman"/>
              <a:ea typeface="Times New Roman"/>
              <a:cs typeface="Times New Roman"/>
              <a:sym typeface="Times New Roman"/>
            </a:endParaRPr>
          </a:p>
          <a:p>
            <a:pPr marL="685800" lvl="1" indent="-228600">
              <a:buSzPts val="2400"/>
            </a:pPr>
            <a:r>
              <a:rPr lang="en-US" u="sng" dirty="0">
                <a:solidFill>
                  <a:schemeClr val="hlink"/>
                </a:solidFill>
                <a:latin typeface="Times New Roman"/>
                <a:ea typeface="Times New Roman"/>
                <a:cs typeface="Times New Roman"/>
                <a:sym typeface="Times New Roman"/>
              </a:rPr>
              <a:t>Journal Paper : https://www.sciencedirect.com/science/article/pii/S1877050916325467</a:t>
            </a:r>
            <a:endParaRPr>
              <a:latin typeface="Times New Roman"/>
              <a:ea typeface="Times New Roman"/>
              <a:cs typeface="Times New Roman"/>
              <a:sym typeface="Times New Roman"/>
            </a:endParaRPr>
          </a:p>
        </p:txBody>
      </p:sp>
      <p:sp>
        <p:nvSpPr>
          <p:cNvPr id="368" name="Google Shape;36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pPr marL="0" lvl="0" indent="0" algn="r" rtl="0">
                <a:spcBef>
                  <a:spcPts val="0"/>
                </a:spcBef>
                <a:spcAft>
                  <a:spcPts val="0"/>
                </a:spcAft>
                <a:buNone/>
              </a:pPr>
              <a:t>37</a:t>
            </a:fld>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27"/>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75" name="Google Shape;375;p27"/>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76" name="Google Shape;376;p27"/>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77" name="Google Shape;377;p27"/>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78" name="Google Shape;378;p27"/>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79" name="Google Shape;379;p27"/>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80" name="Google Shape;380;p27"/>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1" name="Google Shape;381;p27"/>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2" name="Google Shape;382;p27"/>
          <p:cNvGrpSpPr/>
          <p:nvPr/>
        </p:nvGrpSpPr>
        <p:grpSpPr>
          <a:xfrm>
            <a:off x="237520" y="152400"/>
            <a:ext cx="410563" cy="1612900"/>
            <a:chOff x="83821" y="0"/>
            <a:chExt cx="219636" cy="903079"/>
          </a:xfrm>
        </p:grpSpPr>
        <p:sp>
          <p:nvSpPr>
            <p:cNvPr id="383" name="Google Shape;383;p27"/>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7"/>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7"/>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86" name="Google Shape;386;p27"/>
            <p:cNvGraphicFramePr>
              <a:graphicFrameLocks noSel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solidFill>
                          <a:srgbClr val="FFFFFF"/>
                        </a:solidFill>
                        <a:ln w="9525">
                          <a:solidFill>
                            <a:srgbClr val="000000"/>
                          </a:solidFill>
                          <a:round/>
                          <a:headEnd/>
                          <a:tailEnd/>
                        </a:ln>
                      </p:spPr>
                    </p:pic>
                  </p:oleObj>
                </mc:Fallback>
              </mc:AlternateContent>
            </a:graphicData>
          </a:graphic>
        </p:graphicFrame>
      </p:grpSp>
      <p:sp>
        <p:nvSpPr>
          <p:cNvPr id="387" name="Google Shape;387;p27"/>
          <p:cNvSpPr/>
          <p:nvPr/>
        </p:nvSpPr>
        <p:spPr>
          <a:xfrm>
            <a:off x="4114004" y="5394447"/>
            <a:ext cx="342604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For queries</a:t>
            </a:r>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Email: </a:t>
            </a:r>
            <a:r>
              <a:rPr lang="en-US" sz="1800" dirty="0" err="1">
                <a:solidFill>
                  <a:schemeClr val="dk1"/>
                </a:solidFill>
                <a:latin typeface="Arial"/>
                <a:ea typeface="Arial"/>
                <a:cs typeface="Arial"/>
                <a:sym typeface="Arial"/>
              </a:rPr>
              <a:t>monika.e11032@cumail.in</a:t>
            </a:r>
            <a:endParaRPr sz="1800">
              <a:solidFill>
                <a:schemeClr val="dk1"/>
              </a:solidFill>
              <a:latin typeface="Calibri"/>
              <a:ea typeface="Calibri"/>
              <a:cs typeface="Calibri"/>
              <a:sym typeface="Calibri"/>
            </a:endParaRPr>
          </a:p>
        </p:txBody>
      </p:sp>
      <p:pic>
        <p:nvPicPr>
          <p:cNvPr id="32769" name="Picture 1">
            <a:extLst>
              <a:ext uri="{FF2B5EF4-FFF2-40B4-BE49-F238E27FC236}">
                <a16:creationId xmlns:a16="http://schemas.microsoft.com/office/drawing/2014/main" id="{6394E092-E7CD-456E-B36E-7AE46658A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228600"/>
            <a:ext cx="177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title"/>
          </p:nvPr>
        </p:nvSpPr>
        <p:spPr>
          <a:xfrm>
            <a:off x="839788" y="457200"/>
            <a:ext cx="6745235"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Table of Contents</a:t>
            </a:r>
            <a:endParaRPr sz="4800" b="1"/>
          </a:p>
        </p:txBody>
      </p:sp>
      <p:sp>
        <p:nvSpPr>
          <p:cNvPr id="210" name="Google Shape;210;p4"/>
          <p:cNvSpPr txBox="1">
            <a:spLocks noGrp="1"/>
          </p:cNvSpPr>
          <p:nvPr>
            <p:ph type="body" idx="2"/>
          </p:nvPr>
        </p:nvSpPr>
        <p:spPr>
          <a:xfrm>
            <a:off x="779827" y="1562724"/>
            <a:ext cx="10567727" cy="3811588"/>
          </a:xfrm>
          <a:prstGeom prst="rect">
            <a:avLst/>
          </a:prstGeom>
          <a:noFill/>
          <a:ln>
            <a:noFill/>
          </a:ln>
        </p:spPr>
        <p:txBody>
          <a:bodyPr spcFirstLastPara="1" wrap="square" lIns="91425" tIns="45700" rIns="91425" bIns="45700" anchor="t" anchorCtr="0">
            <a:noAutofit/>
          </a:bodyPr>
          <a:lstStyle/>
          <a:p>
            <a:pPr marL="0" lvl="0" indent="-177800" algn="l" rtl="0">
              <a:lnSpc>
                <a:spcPct val="90000"/>
              </a:lnSpc>
              <a:spcBef>
                <a:spcPts val="0"/>
              </a:spcBef>
              <a:spcAft>
                <a:spcPts val="0"/>
              </a:spcAft>
              <a:buClr>
                <a:schemeClr val="dk1"/>
              </a:buClr>
              <a:buSzPts val="2800"/>
              <a:buFont typeface="Arial"/>
              <a:buChar char="•"/>
            </a:pPr>
            <a:r>
              <a:rPr lang="en-US" sz="2800" b="1" dirty="0"/>
              <a:t> Introduction to soft computing</a:t>
            </a:r>
            <a:endParaRPr/>
          </a:p>
          <a:p>
            <a:pPr marL="0" lvl="0" indent="-177800" algn="l" rtl="0">
              <a:lnSpc>
                <a:spcPct val="90000"/>
              </a:lnSpc>
              <a:spcBef>
                <a:spcPts val="1000"/>
              </a:spcBef>
              <a:spcAft>
                <a:spcPts val="0"/>
              </a:spcAft>
              <a:buClr>
                <a:schemeClr val="dk1"/>
              </a:buClr>
              <a:buSzPts val="2800"/>
              <a:buFont typeface="Arial"/>
              <a:buChar char="•"/>
            </a:pPr>
            <a:r>
              <a:rPr lang="en-US" sz="2800" b="1" dirty="0"/>
              <a:t> Difference Between Soft computing and Hard Computing</a:t>
            </a:r>
          </a:p>
          <a:p>
            <a:pPr marL="0" lvl="0" indent="-177800" algn="l" rtl="0">
              <a:lnSpc>
                <a:spcPct val="90000"/>
              </a:lnSpc>
              <a:spcBef>
                <a:spcPts val="1000"/>
              </a:spcBef>
              <a:spcAft>
                <a:spcPts val="0"/>
              </a:spcAft>
              <a:buClr>
                <a:schemeClr val="dk1"/>
              </a:buClr>
              <a:buSzPts val="2800"/>
              <a:buFont typeface="Arial"/>
              <a:buChar char="•"/>
            </a:pPr>
            <a:r>
              <a:rPr lang="en-US" sz="2800" b="1" dirty="0"/>
              <a:t> Major Areas of Soft Computing</a:t>
            </a:r>
          </a:p>
          <a:p>
            <a:pPr marL="0" indent="-177800">
              <a:buSzPts val="2800"/>
              <a:buFont typeface="Arial"/>
              <a:buChar char="•"/>
            </a:pPr>
            <a:r>
              <a:rPr lang="en-US" sz="2800" b="1" dirty="0"/>
              <a:t> Applications of soft computing</a:t>
            </a:r>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211" name="Google Shape;21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0D1E-B0AF-4C86-90C6-76BEFD02C85D}"/>
              </a:ext>
            </a:extLst>
          </p:cNvPr>
          <p:cNvSpPr>
            <a:spLocks noGrp="1"/>
          </p:cNvSpPr>
          <p:nvPr>
            <p:ph type="title"/>
          </p:nvPr>
        </p:nvSpPr>
        <p:spPr/>
        <p:txBody>
          <a:bodyPr/>
          <a:lstStyle/>
          <a:p>
            <a:pPr algn="ctr"/>
            <a:r>
              <a:rPr lang="en-US" b="1" dirty="0"/>
              <a:t>Concept of Computation</a:t>
            </a:r>
            <a:endParaRPr lang="en-IN" b="1" dirty="0"/>
          </a:p>
        </p:txBody>
      </p:sp>
      <p:sp>
        <p:nvSpPr>
          <p:cNvPr id="3" name="Text Placeholder 2">
            <a:extLst>
              <a:ext uri="{FF2B5EF4-FFF2-40B4-BE49-F238E27FC236}">
                <a16:creationId xmlns:a16="http://schemas.microsoft.com/office/drawing/2014/main" id="{65001065-E488-4A57-B97B-B53D527A103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0F3CC0-0335-4B19-85EF-D116D7B06C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extLst>
      <p:ext uri="{BB962C8B-B14F-4D97-AF65-F5344CB8AC3E}">
        <p14:creationId xmlns:p14="http://schemas.microsoft.com/office/powerpoint/2010/main" val="129716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62FA-C7AE-4F36-86EB-C14366C011D7}"/>
              </a:ext>
            </a:extLst>
          </p:cNvPr>
          <p:cNvSpPr>
            <a:spLocks noGrp="1"/>
          </p:cNvSpPr>
          <p:nvPr>
            <p:ph type="title"/>
          </p:nvPr>
        </p:nvSpPr>
        <p:spPr/>
        <p:txBody>
          <a:bodyPr/>
          <a:lstStyle/>
          <a:p>
            <a:r>
              <a:rPr lang="en-US" dirty="0">
                <a:solidFill>
                  <a:srgbClr val="FF0000"/>
                </a:solidFill>
              </a:rPr>
              <a:t>Properties of Computing</a:t>
            </a:r>
            <a:endParaRPr lang="en-IN" dirty="0">
              <a:solidFill>
                <a:srgbClr val="FF0000"/>
              </a:solidFill>
            </a:endParaRPr>
          </a:p>
        </p:txBody>
      </p:sp>
      <p:sp>
        <p:nvSpPr>
          <p:cNvPr id="3" name="Text Placeholder 2">
            <a:extLst>
              <a:ext uri="{FF2B5EF4-FFF2-40B4-BE49-F238E27FC236}">
                <a16:creationId xmlns:a16="http://schemas.microsoft.com/office/drawing/2014/main" id="{69C6A743-F749-411A-99C2-CAE482F539E8}"/>
              </a:ext>
            </a:extLst>
          </p:cNvPr>
          <p:cNvSpPr>
            <a:spLocks noGrp="1"/>
          </p:cNvSpPr>
          <p:nvPr>
            <p:ph type="body" idx="1"/>
          </p:nvPr>
        </p:nvSpPr>
        <p:spPr/>
        <p:txBody>
          <a:bodyPr/>
          <a:lstStyle/>
          <a:p>
            <a:r>
              <a:rPr lang="en-US" dirty="0"/>
              <a:t>Should provide precise sol.</a:t>
            </a:r>
          </a:p>
          <a:p>
            <a:r>
              <a:rPr lang="en-US" dirty="0"/>
              <a:t>Control action should be unambiguous and accurate</a:t>
            </a:r>
          </a:p>
          <a:p>
            <a:r>
              <a:rPr lang="en-US" dirty="0"/>
              <a:t>Suitable for problems that are easy to model mathematically.</a:t>
            </a:r>
          </a:p>
          <a:p>
            <a:endParaRPr lang="en-IN" dirty="0"/>
          </a:p>
        </p:txBody>
      </p:sp>
      <p:sp>
        <p:nvSpPr>
          <p:cNvPr id="4" name="Slide Number Placeholder 3">
            <a:extLst>
              <a:ext uri="{FF2B5EF4-FFF2-40B4-BE49-F238E27FC236}">
                <a16:creationId xmlns:a16="http://schemas.microsoft.com/office/drawing/2014/main" id="{545ADDCC-0C65-48DE-881C-78C9C4936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408299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2133-69D2-4EFB-A76E-AEBD2F550EB3}"/>
              </a:ext>
            </a:extLst>
          </p:cNvPr>
          <p:cNvSpPr>
            <a:spLocks noGrp="1"/>
          </p:cNvSpPr>
          <p:nvPr>
            <p:ph type="title"/>
          </p:nvPr>
        </p:nvSpPr>
        <p:spPr>
          <a:xfrm>
            <a:off x="838200" y="356961"/>
            <a:ext cx="10515600" cy="1325563"/>
          </a:xfrm>
        </p:spPr>
        <p:txBody>
          <a:bodyPr/>
          <a:lstStyle/>
          <a:p>
            <a:r>
              <a:rPr lang="en-US" dirty="0">
                <a:solidFill>
                  <a:srgbClr val="FF0000"/>
                </a:solidFill>
              </a:rPr>
              <a:t>Hard Computing</a:t>
            </a:r>
            <a:endParaRPr lang="en-IN" dirty="0">
              <a:solidFill>
                <a:srgbClr val="FF0000"/>
              </a:solidFill>
            </a:endParaRPr>
          </a:p>
        </p:txBody>
      </p:sp>
      <p:sp>
        <p:nvSpPr>
          <p:cNvPr id="3" name="Text Placeholder 2">
            <a:extLst>
              <a:ext uri="{FF2B5EF4-FFF2-40B4-BE49-F238E27FC236}">
                <a16:creationId xmlns:a16="http://schemas.microsoft.com/office/drawing/2014/main" id="{7551400B-86A2-49E8-AC03-B85470B98CB1}"/>
              </a:ext>
            </a:extLst>
          </p:cNvPr>
          <p:cNvSpPr>
            <a:spLocks noGrp="1"/>
          </p:cNvSpPr>
          <p:nvPr>
            <p:ph type="body" idx="1"/>
          </p:nvPr>
        </p:nvSpPr>
        <p:spPr/>
        <p:txBody>
          <a:bodyPr/>
          <a:lstStyle/>
          <a:p>
            <a:r>
              <a:rPr lang="en-US" dirty="0"/>
              <a:t>LAZ (</a:t>
            </a:r>
            <a:r>
              <a:rPr lang="en-IN" b="0" i="0" dirty="0" err="1">
                <a:solidFill>
                  <a:srgbClr val="4D5156"/>
                </a:solidFill>
                <a:effectLst/>
                <a:latin typeface="arial" panose="020B0604020202020204" pitchFamily="34" charset="0"/>
              </a:rPr>
              <a:t>Lotfi</a:t>
            </a:r>
            <a:r>
              <a:rPr lang="en-IN" b="0" i="0" dirty="0">
                <a:solidFill>
                  <a:srgbClr val="4D5156"/>
                </a:solidFill>
                <a:effectLst/>
                <a:latin typeface="arial" panose="020B0604020202020204" pitchFamily="34" charset="0"/>
              </a:rPr>
              <a:t> </a:t>
            </a:r>
            <a:r>
              <a:rPr lang="en-IN" b="0" i="0" dirty="0" err="1">
                <a:solidFill>
                  <a:srgbClr val="4D5156"/>
                </a:solidFill>
                <a:effectLst/>
                <a:latin typeface="arial" panose="020B0604020202020204" pitchFamily="34" charset="0"/>
              </a:rPr>
              <a:t>Aliasker</a:t>
            </a:r>
            <a:r>
              <a:rPr lang="en-IN" b="0" i="0" dirty="0">
                <a:solidFill>
                  <a:srgbClr val="4D5156"/>
                </a:solidFill>
                <a:effectLst/>
                <a:latin typeface="arial" panose="020B0604020202020204" pitchFamily="34" charset="0"/>
              </a:rPr>
              <a:t> Zadeh) in 1996.</a:t>
            </a:r>
          </a:p>
          <a:p>
            <a:r>
              <a:rPr lang="en-IN" dirty="0">
                <a:solidFill>
                  <a:srgbClr val="4D5156"/>
                </a:solidFill>
                <a:latin typeface="arial" panose="020B0604020202020204" pitchFamily="34" charset="0"/>
              </a:rPr>
              <a:t>As per him, hard computing gives</a:t>
            </a:r>
          </a:p>
          <a:p>
            <a:pPr lvl="1"/>
            <a:r>
              <a:rPr lang="en-IN" dirty="0">
                <a:solidFill>
                  <a:srgbClr val="4D5156"/>
                </a:solidFill>
                <a:latin typeface="arial" panose="020B0604020202020204" pitchFamily="34" charset="0"/>
              </a:rPr>
              <a:t>Precise results</a:t>
            </a:r>
          </a:p>
          <a:p>
            <a:pPr lvl="1"/>
            <a:r>
              <a:rPr lang="en-IN" dirty="0">
                <a:solidFill>
                  <a:srgbClr val="4D5156"/>
                </a:solidFill>
                <a:latin typeface="arial" panose="020B0604020202020204" pitchFamily="34" charset="0"/>
              </a:rPr>
              <a:t>Steps are unambiguous</a:t>
            </a:r>
          </a:p>
          <a:p>
            <a:pPr lvl="1"/>
            <a:r>
              <a:rPr lang="en-IN" dirty="0">
                <a:solidFill>
                  <a:srgbClr val="4D5156"/>
                </a:solidFill>
                <a:latin typeface="arial" panose="020B0604020202020204" pitchFamily="34" charset="0"/>
              </a:rPr>
              <a:t>Control action is formally defined by a mathematical model/algo.</a:t>
            </a:r>
          </a:p>
          <a:p>
            <a:pPr lvl="1"/>
            <a:endParaRPr lang="en-IN" dirty="0"/>
          </a:p>
        </p:txBody>
      </p:sp>
      <p:sp>
        <p:nvSpPr>
          <p:cNvPr id="4" name="Slide Number Placeholder 3">
            <a:extLst>
              <a:ext uri="{FF2B5EF4-FFF2-40B4-BE49-F238E27FC236}">
                <a16:creationId xmlns:a16="http://schemas.microsoft.com/office/drawing/2014/main" id="{11095D52-B6A9-44D2-BFEF-CCF6C7A4D2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extLst>
      <p:ext uri="{BB962C8B-B14F-4D97-AF65-F5344CB8AC3E}">
        <p14:creationId xmlns:p14="http://schemas.microsoft.com/office/powerpoint/2010/main" val="3745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11F2-9C36-4339-BABD-4545EDC9F100}"/>
              </a:ext>
            </a:extLst>
          </p:cNvPr>
          <p:cNvSpPr>
            <a:spLocks noGrp="1"/>
          </p:cNvSpPr>
          <p:nvPr>
            <p:ph type="title"/>
          </p:nvPr>
        </p:nvSpPr>
        <p:spPr>
          <a:xfrm>
            <a:off x="839788" y="449036"/>
            <a:ext cx="3932237" cy="1600200"/>
          </a:xfrm>
        </p:spPr>
        <p:txBody>
          <a:bodyPr/>
          <a:lstStyle/>
          <a:p>
            <a:r>
              <a:rPr lang="en-US" dirty="0">
                <a:solidFill>
                  <a:srgbClr val="FF0000"/>
                </a:solidFill>
              </a:rPr>
              <a:t>Examples of Hard Computing</a:t>
            </a:r>
            <a:endParaRPr lang="en-IN" dirty="0">
              <a:solidFill>
                <a:srgbClr val="FF0000"/>
              </a:solidFill>
            </a:endParaRPr>
          </a:p>
        </p:txBody>
      </p:sp>
      <p:sp>
        <p:nvSpPr>
          <p:cNvPr id="3" name="Text Placeholder 2">
            <a:extLst>
              <a:ext uri="{FF2B5EF4-FFF2-40B4-BE49-F238E27FC236}">
                <a16:creationId xmlns:a16="http://schemas.microsoft.com/office/drawing/2014/main" id="{1D97BEAD-6533-444B-9A75-CEED17FD01E7}"/>
              </a:ext>
            </a:extLst>
          </p:cNvPr>
          <p:cNvSpPr>
            <a:spLocks noGrp="1"/>
          </p:cNvSpPr>
          <p:nvPr>
            <p:ph type="body" idx="1"/>
          </p:nvPr>
        </p:nvSpPr>
        <p:spPr/>
        <p:txBody>
          <a:bodyPr/>
          <a:lstStyle/>
          <a:p>
            <a:r>
              <a:rPr lang="en-US" dirty="0"/>
              <a:t>Solving numerical problems such as roots of a polynomial, integration, differentiation etc.</a:t>
            </a:r>
          </a:p>
          <a:p>
            <a:endParaRPr lang="en-US" dirty="0"/>
          </a:p>
          <a:p>
            <a:r>
              <a:rPr lang="en-US" dirty="0"/>
              <a:t>Searching and sorting algorithms give precise results with defined algo.</a:t>
            </a:r>
          </a:p>
          <a:p>
            <a:endParaRPr lang="en-US" dirty="0"/>
          </a:p>
          <a:p>
            <a:r>
              <a:rPr lang="en-US" dirty="0"/>
              <a:t>Shortest tour in a graph.</a:t>
            </a:r>
            <a:endParaRPr lang="en-IN" dirty="0"/>
          </a:p>
        </p:txBody>
      </p:sp>
      <p:sp>
        <p:nvSpPr>
          <p:cNvPr id="5" name="Slide Number Placeholder 4">
            <a:extLst>
              <a:ext uri="{FF2B5EF4-FFF2-40B4-BE49-F238E27FC236}">
                <a16:creationId xmlns:a16="http://schemas.microsoft.com/office/drawing/2014/main" id="{FF4B6352-694C-46FB-B52D-FD990439A7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extLst>
      <p:ext uri="{BB962C8B-B14F-4D97-AF65-F5344CB8AC3E}">
        <p14:creationId xmlns:p14="http://schemas.microsoft.com/office/powerpoint/2010/main" val="72488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458158"/>
            <a:ext cx="3775075" cy="455894"/>
          </a:xfrm>
          <a:prstGeom prst="rect">
            <a:avLst/>
          </a:prstGeom>
        </p:spPr>
        <p:txBody>
          <a:bodyPr spcFirstLastPara="1" vert="horz" wrap="square" lIns="0" tIns="12065" rIns="0" bIns="0" rtlCol="0" anchor="ctr" anchorCtr="0">
            <a:spAutoFit/>
          </a:bodyPr>
          <a:lstStyle/>
          <a:p>
            <a:pPr marL="12700">
              <a:lnSpc>
                <a:spcPct val="100000"/>
              </a:lnSpc>
              <a:spcBef>
                <a:spcPts val="95"/>
              </a:spcBef>
            </a:pPr>
            <a:r>
              <a:rPr sz="2800" b="1" spc="70" dirty="0">
                <a:solidFill>
                  <a:srgbClr val="FF0000"/>
                </a:solidFill>
              </a:rPr>
              <a:t>SOFT</a:t>
            </a:r>
            <a:r>
              <a:rPr sz="2800" b="1" spc="120" dirty="0">
                <a:solidFill>
                  <a:srgbClr val="FF0000"/>
                </a:solidFill>
              </a:rPr>
              <a:t> </a:t>
            </a:r>
            <a:r>
              <a:rPr sz="2800" b="1" spc="25" dirty="0">
                <a:solidFill>
                  <a:srgbClr val="FF0000"/>
                </a:solidFill>
              </a:rPr>
              <a:t>COMPUTING</a:t>
            </a:r>
            <a:r>
              <a:rPr sz="2800" b="1" spc="135" dirty="0">
                <a:solidFill>
                  <a:srgbClr val="FF0000"/>
                </a:solidFill>
              </a:rPr>
              <a:t> </a:t>
            </a:r>
            <a:r>
              <a:rPr sz="2800" b="1" spc="125" dirty="0">
                <a:solidFill>
                  <a:srgbClr val="FF0000"/>
                </a:solidFill>
              </a:rPr>
              <a:t>(SC)</a:t>
            </a:r>
            <a:endParaRPr sz="2800" b="1" dirty="0">
              <a:solidFill>
                <a:srgbClr val="FF0000"/>
              </a:solidFill>
            </a:endParaRPr>
          </a:p>
        </p:txBody>
      </p:sp>
      <p:sp>
        <p:nvSpPr>
          <p:cNvPr id="13" name="Rectangle 5">
            <a:extLst>
              <a:ext uri="{FF2B5EF4-FFF2-40B4-BE49-F238E27FC236}">
                <a16:creationId xmlns:a16="http://schemas.microsoft.com/office/drawing/2014/main" id="{A8BAD671-898D-4F17-99AA-765E3089A484}"/>
              </a:ext>
            </a:extLst>
          </p:cNvPr>
          <p:cNvSpPr txBox="1">
            <a:spLocks noChangeArrowheads="1"/>
          </p:cNvSpPr>
          <p:nvPr/>
        </p:nvSpPr>
        <p:spPr>
          <a:xfrm>
            <a:off x="434427" y="1330656"/>
            <a:ext cx="11240122" cy="5029200"/>
          </a:xfrm>
          <a:prstGeom prst="rect">
            <a:avLst/>
          </a:prstGeom>
          <a:noFill/>
          <a:ln>
            <a:noFill/>
          </a:ln>
        </p:spPr>
        <p:txBody>
          <a:bodyPr spcFirstLastPara="1" wrap="square" lIns="92075" tIns="46038" rIns="92075" bIns="46038" rtlCol="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10000"/>
              </a:lnSpc>
              <a:buFont typeface="Arial" pitchFamily="34" charset="0"/>
              <a:buNone/>
              <a:defRPr/>
            </a:pPr>
            <a:r>
              <a:rPr lang="en-US" sz="2000" b="1" dirty="0">
                <a:solidFill>
                  <a:schemeClr val="accent6">
                    <a:lumMod val="50000"/>
                  </a:schemeClr>
                </a:solidFill>
                <a:latin typeface="Tahoma" pitchFamily="34" charset="0"/>
                <a:ea typeface="+mj-ea"/>
                <a:cs typeface="Tahoma" pitchFamily="34" charset="0"/>
              </a:rPr>
              <a:t>SC was coined by LAZ.</a:t>
            </a:r>
          </a:p>
          <a:p>
            <a:pPr marL="228600" indent="-228600" algn="just">
              <a:lnSpc>
                <a:spcPct val="85000"/>
              </a:lnSpc>
              <a:buFont typeface="Arial" pitchFamily="34" charset="0"/>
              <a:buChar char="•"/>
              <a:defRPr/>
            </a:pPr>
            <a:endParaRPr lang="en-US" sz="2300" b="1" dirty="0">
              <a:solidFill>
                <a:schemeClr val="accent6">
                  <a:lumMod val="50000"/>
                </a:schemeClr>
              </a:solidFill>
              <a:latin typeface="Tahoma" pitchFamily="34" charset="0"/>
              <a:ea typeface="+mj-ea"/>
              <a:cs typeface="Tahoma" pitchFamily="34" charset="0"/>
            </a:endParaRPr>
          </a:p>
        </p:txBody>
      </p:sp>
      <p:sp>
        <p:nvSpPr>
          <p:cNvPr id="3" name="Rectangle 1">
            <a:extLst>
              <a:ext uri="{FF2B5EF4-FFF2-40B4-BE49-F238E27FC236}">
                <a16:creationId xmlns:a16="http://schemas.microsoft.com/office/drawing/2014/main" id="{303578D8-DD9F-40D4-B32B-D0B5A471E5EA}"/>
              </a:ext>
            </a:extLst>
          </p:cNvPr>
          <p:cNvSpPr>
            <a:spLocks noChangeArrowheads="1"/>
          </p:cNvSpPr>
          <p:nvPr/>
        </p:nvSpPr>
        <p:spPr bwMode="auto">
          <a:xfrm>
            <a:off x="439094" y="2133266"/>
            <a:ext cx="1137700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22222"/>
                </a:solidFill>
                <a:effectLst/>
                <a:latin typeface="Calibri" panose="020F0502020204030204" pitchFamily="34" charset="0"/>
                <a:cs typeface="Calibri" panose="020F0502020204030204" pitchFamily="34" charset="0"/>
              </a:rPr>
              <a:t>Lotfi</a:t>
            </a:r>
            <a:r>
              <a:rPr kumimoji="0" lang="en-US" altLang="en-US" sz="2800" b="1"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 A. Zadeh (Inventor of fuzzy logic) discovered soft computing. He describes it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22222"/>
                </a:solidFill>
                <a:latin typeface="Calibri" panose="020F0502020204030204" pitchFamily="34" charset="0"/>
                <a:cs typeface="Calibri" panose="020F0502020204030204" pitchFamily="34" charset="0"/>
              </a:rPr>
              <a:t>“</a:t>
            </a:r>
            <a:r>
              <a:rPr kumimoji="0" lang="en-US" altLang="en-US" sz="2800" b="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Soft computing is a collection of methodologies that aim to exploit the tolerance of imprecision</a:t>
            </a:r>
            <a:r>
              <a:rPr kumimoji="0" lang="en-US" altLang="en-US" sz="2800" b="0" i="0" u="none" strike="noStrike" cap="none" normalizeH="0" dirty="0">
                <a:ln>
                  <a:noFill/>
                </a:ln>
                <a:solidFill>
                  <a:srgbClr val="222222"/>
                </a:solidFill>
                <a:effectLst/>
                <a:latin typeface="Calibri" panose="020F0502020204030204" pitchFamily="34" charset="0"/>
                <a:cs typeface="Calibri" panose="020F0502020204030204" pitchFamily="34" charset="0"/>
              </a:rPr>
              <a:t> </a:t>
            </a:r>
            <a:r>
              <a:rPr kumimoji="0" lang="en-US" altLang="en-US" sz="2800" b="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and uncertainty to achieve tractability, robustness &amp; low solution cost.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2222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Role</a:t>
            </a:r>
            <a:r>
              <a:rPr kumimoji="0" lang="en-US" altLang="en-US" sz="2800" b="1" i="0" u="none" strike="noStrike" cap="none" normalizeH="0" dirty="0">
                <a:ln>
                  <a:noFill/>
                </a:ln>
                <a:solidFill>
                  <a:srgbClr val="222222"/>
                </a:solidFill>
                <a:effectLst/>
                <a:latin typeface="Calibri" panose="020F0502020204030204" pitchFamily="34" charset="0"/>
                <a:cs typeface="Calibri" panose="020F0502020204030204" pitchFamily="34" charset="0"/>
              </a:rPr>
              <a:t> model of SC is human brain.</a:t>
            </a: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Unit 2.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2131</Words>
  <Application>Microsoft Office PowerPoint</Application>
  <PresentationFormat>Widescreen</PresentationFormat>
  <Paragraphs>295</Paragraphs>
  <Slides>38</Slides>
  <Notes>10</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0</vt:i4>
      </vt:variant>
      <vt:variant>
        <vt:lpstr>Slide Titles</vt:lpstr>
      </vt:variant>
      <vt:variant>
        <vt:i4>38</vt:i4>
      </vt:variant>
    </vt:vector>
  </HeadingPairs>
  <TitlesOfParts>
    <vt:vector size="56" baseType="lpstr">
      <vt:lpstr>Noto Sans Symbols</vt:lpstr>
      <vt:lpstr>Gill Sans MT</vt:lpstr>
      <vt:lpstr>Noto Sans</vt:lpstr>
      <vt:lpstr>Symbol</vt:lpstr>
      <vt:lpstr>Calibri</vt:lpstr>
      <vt:lpstr>Times New Roman</vt:lpstr>
      <vt:lpstr>Courier New</vt:lpstr>
      <vt:lpstr>Verdana</vt:lpstr>
      <vt:lpstr>Calibri Light</vt:lpstr>
      <vt:lpstr>arial</vt:lpstr>
      <vt:lpstr>Roboto</vt:lpstr>
      <vt:lpstr>Tahoma</vt:lpstr>
      <vt:lpstr>Bookman Old Style</vt:lpstr>
      <vt:lpstr>Arial Black</vt:lpstr>
      <vt:lpstr>Trebuchet MS</vt:lpstr>
      <vt:lpstr>arial</vt:lpstr>
      <vt:lpstr>Raleway Thin</vt:lpstr>
      <vt:lpstr>Unit 2.1</vt:lpstr>
      <vt:lpstr>PowerPoint Presentation</vt:lpstr>
      <vt:lpstr>Course Objectives</vt:lpstr>
      <vt:lpstr>Course Outcomes</vt:lpstr>
      <vt:lpstr>Table of Contents</vt:lpstr>
      <vt:lpstr>Concept of Computation</vt:lpstr>
      <vt:lpstr>Properties of Computing</vt:lpstr>
      <vt:lpstr>Hard Computing</vt:lpstr>
      <vt:lpstr>Examples of Hard Computing</vt:lpstr>
      <vt:lpstr>SOFT COMPUTING (SC)</vt:lpstr>
      <vt:lpstr>PowerPoint Presentation</vt:lpstr>
      <vt:lpstr>PowerPoint Presentation</vt:lpstr>
      <vt:lpstr>Examples of Soft Computing </vt:lpstr>
      <vt:lpstr>Examples of Soft Computing </vt:lpstr>
      <vt:lpstr>Examples of Soft Computing </vt:lpstr>
      <vt:lpstr>Examples of Soft Computing </vt:lpstr>
      <vt:lpstr>Examples of Soft Computing </vt:lpstr>
      <vt:lpstr>Soft Computing </vt:lpstr>
      <vt:lpstr>PROBLEM SOLVING TECHNIQUES</vt:lpstr>
      <vt:lpstr>vs Soft computing</vt:lpstr>
      <vt:lpstr>Hard computing vs Soft computing</vt:lpstr>
      <vt:lpstr>References</vt:lpstr>
      <vt:lpstr>PowerPoint Presentation</vt:lpstr>
      <vt:lpstr>PowerPoint Presentation</vt:lpstr>
      <vt:lpstr>OVERVIEW OF TECHNIQUES IN SOFT  COMPUTING</vt:lpstr>
      <vt:lpstr>NEURAL NETWORKS</vt:lpstr>
      <vt:lpstr>PowerPoint Presentation</vt:lpstr>
      <vt:lpstr>Advantages of Neural Networks</vt:lpstr>
      <vt:lpstr>MULTIDISCIPLINARY VIEW OF NEURAL  NETWORKS</vt:lpstr>
      <vt:lpstr>Conventional Computing vs Neuro Computing</vt:lpstr>
      <vt:lpstr>FUZZY LOGIC</vt:lpstr>
      <vt:lpstr>FUZZY LOGIC – LINGUISTIC VARIABLES</vt:lpstr>
      <vt:lpstr>FUZZY LOGIC – REASONING METHODS</vt:lpstr>
      <vt:lpstr>GENETIC ALGORITHM</vt:lpstr>
      <vt:lpstr>HYBRID SYSTEMS</vt:lpstr>
      <vt:lpstr>Summary</vt:lpstr>
      <vt:lpstr>Questions…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MONIKA SINGH</cp:lastModifiedBy>
  <cp:revision>36</cp:revision>
  <dcterms:created xsi:type="dcterms:W3CDTF">2020-06-09T06:07:05Z</dcterms:created>
  <dcterms:modified xsi:type="dcterms:W3CDTF">2021-08-23T01:40:14Z</dcterms:modified>
</cp:coreProperties>
</file>