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21"/>
  </p:notesMasterIdLst>
  <p:sldIdLst>
    <p:sldId id="256" r:id="rId3"/>
    <p:sldId id="286" r:id="rId4"/>
    <p:sldId id="287" r:id="rId5"/>
    <p:sldId id="259" r:id="rId6"/>
    <p:sldId id="260" r:id="rId7"/>
    <p:sldId id="290" r:id="rId8"/>
    <p:sldId id="297" r:id="rId9"/>
    <p:sldId id="298" r:id="rId10"/>
    <p:sldId id="299" r:id="rId11"/>
    <p:sldId id="295" r:id="rId12"/>
    <p:sldId id="293" r:id="rId13"/>
    <p:sldId id="273" r:id="rId14"/>
    <p:sldId id="267" r:id="rId15"/>
    <p:sldId id="301" r:id="rId16"/>
    <p:sldId id="282" r:id="rId17"/>
    <p:sldId id="283" r:id="rId18"/>
    <p:sldId id="284" r:id="rId19"/>
    <p:sldId id="285" r:id="rId20"/>
  </p:sldIdLst>
  <p:sldSz cx="12192000" cy="6858000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Raleway Thin" pitchFamily="2" charset="0"/>
      <p:regular r:id="rId29"/>
      <p:bold r:id="rId30"/>
      <p:boldItalic r:id="rId31"/>
    </p:embeddedFont>
    <p:embeddedFont>
      <p:font typeface="Tahoma" panose="020B060403050404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b+6J8d+3TxWHNdQf9kXKZYN1a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CA2D3-001C-4849-AD83-1437402EF7AA}">
  <a:tblStyle styleId="{5D6CA2D3-001C-4849-AD83-1437402EF7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5194D2-39CC-49F0-A8F7-A04D1156E06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8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875D6-713C-470C-B157-C28D26816C0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F6EBA1-E10F-4DB8-8BB9-BD88E1840956}" type="pres">
      <dgm:prSet presAssocID="{AD1875D6-713C-470C-B157-C28D26816C0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</dgm:ptLst>
  <dgm:cxnLst>
    <dgm:cxn modelId="{6293C949-C51E-422A-AEE1-278494660794}" type="presOf" srcId="{AD1875D6-713C-470C-B157-C28D26816C0C}" destId="{30F6EBA1-E10F-4DB8-8BB9-BD88E1840956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141-DE00-4A7C-ACFE-3C146D456B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86F7C3-D860-4E05-8799-FB0F5E71D77F}">
      <dgm:prSet phldrT="[Text]"/>
      <dgm:spPr/>
      <dgm:t>
        <a:bodyPr/>
        <a:lstStyle/>
        <a:p>
          <a:r>
            <a:rPr lang="en-US" dirty="0"/>
            <a:t>Neuron Model</a:t>
          </a:r>
          <a:endParaRPr lang="en-IN" dirty="0"/>
        </a:p>
      </dgm:t>
    </dgm:pt>
    <dgm:pt modelId="{5FCBBFB7-0B16-4F2C-AD0F-7B8AA193CC7B}" type="parTrans" cxnId="{07AF415D-9A58-4DFE-8F67-12305110D5FE}">
      <dgm:prSet/>
      <dgm:spPr/>
      <dgm:t>
        <a:bodyPr/>
        <a:lstStyle/>
        <a:p>
          <a:endParaRPr lang="en-IN"/>
        </a:p>
      </dgm:t>
    </dgm:pt>
    <dgm:pt modelId="{D2D9ED17-12ED-4C73-956D-6812BDCE8279}" type="sibTrans" cxnId="{07AF415D-9A58-4DFE-8F67-12305110D5FE}">
      <dgm:prSet/>
      <dgm:spPr/>
      <dgm:t>
        <a:bodyPr/>
        <a:lstStyle/>
        <a:p>
          <a:endParaRPr lang="en-IN"/>
        </a:p>
      </dgm:t>
    </dgm:pt>
    <dgm:pt modelId="{7EAFD4A5-2D36-4B13-B8BA-4B08E85656E4}">
      <dgm:prSet phldrT="[Text]"/>
      <dgm:spPr/>
      <dgm:t>
        <a:bodyPr/>
        <a:lstStyle/>
        <a:p>
          <a:r>
            <a:rPr lang="en-US" dirty="0"/>
            <a:t>Helps in learning</a:t>
          </a:r>
          <a:endParaRPr lang="en-IN" dirty="0"/>
        </a:p>
      </dgm:t>
    </dgm:pt>
    <dgm:pt modelId="{45FBC101-1862-4654-8AA7-D6C2A8A0B4EF}" type="parTrans" cxnId="{84651CC8-6E47-41E9-B2F3-F742C0F8801A}">
      <dgm:prSet/>
      <dgm:spPr/>
      <dgm:t>
        <a:bodyPr/>
        <a:lstStyle/>
        <a:p>
          <a:endParaRPr lang="en-IN"/>
        </a:p>
      </dgm:t>
    </dgm:pt>
    <dgm:pt modelId="{C2FBCA8A-BA51-44D5-B40C-887E9A2625D7}" type="sibTrans" cxnId="{84651CC8-6E47-41E9-B2F3-F742C0F8801A}">
      <dgm:prSet/>
      <dgm:spPr/>
      <dgm:t>
        <a:bodyPr/>
        <a:lstStyle/>
        <a:p>
          <a:endParaRPr lang="en-IN"/>
        </a:p>
      </dgm:t>
    </dgm:pt>
    <dgm:pt modelId="{211ABDAE-333F-468C-B65B-A8746FA96188}">
      <dgm:prSet phldrT="[Text]"/>
      <dgm:spPr/>
      <dgm:t>
        <a:bodyPr/>
        <a:lstStyle/>
        <a:p>
          <a:r>
            <a:rPr lang="en-US" dirty="0"/>
            <a:t>Neurons and weights</a:t>
          </a:r>
          <a:endParaRPr lang="en-IN" dirty="0"/>
        </a:p>
      </dgm:t>
    </dgm:pt>
    <dgm:pt modelId="{B5F78D1B-1546-4A4B-AC07-2EF738242FE9}" type="parTrans" cxnId="{C6116501-8C5C-43EF-9800-D7D6332A7866}">
      <dgm:prSet/>
      <dgm:spPr/>
      <dgm:t>
        <a:bodyPr/>
        <a:lstStyle/>
        <a:p>
          <a:endParaRPr lang="en-IN"/>
        </a:p>
      </dgm:t>
    </dgm:pt>
    <dgm:pt modelId="{FE8C4045-91FD-4445-A62B-4382DF16CEEE}" type="sibTrans" cxnId="{C6116501-8C5C-43EF-9800-D7D6332A7866}">
      <dgm:prSet/>
      <dgm:spPr/>
      <dgm:t>
        <a:bodyPr/>
        <a:lstStyle/>
        <a:p>
          <a:endParaRPr lang="en-IN"/>
        </a:p>
      </dgm:t>
    </dgm:pt>
    <dgm:pt modelId="{076B8BEC-B3F5-4D63-92FF-8C0167E61F12}">
      <dgm:prSet phldrT="[Text]"/>
      <dgm:spPr/>
      <dgm:t>
        <a:bodyPr/>
        <a:lstStyle/>
        <a:p>
          <a:r>
            <a:rPr lang="en-US" dirty="0"/>
            <a:t>Network Architecture</a:t>
          </a:r>
          <a:endParaRPr lang="en-IN" dirty="0"/>
        </a:p>
      </dgm:t>
    </dgm:pt>
    <dgm:pt modelId="{ABCA1180-F1B7-4D25-90BE-13A21360E216}" type="parTrans" cxnId="{EFB2C800-E1B0-4ACA-873B-8B5C3FB391FA}">
      <dgm:prSet/>
      <dgm:spPr/>
      <dgm:t>
        <a:bodyPr/>
        <a:lstStyle/>
        <a:p>
          <a:endParaRPr lang="en-IN"/>
        </a:p>
      </dgm:t>
    </dgm:pt>
    <dgm:pt modelId="{47947824-9A14-4D46-BCC3-3CD97D4BA029}" type="sibTrans" cxnId="{EFB2C800-E1B0-4ACA-873B-8B5C3FB391FA}">
      <dgm:prSet/>
      <dgm:spPr/>
      <dgm:t>
        <a:bodyPr/>
        <a:lstStyle/>
        <a:p>
          <a:endParaRPr lang="en-IN"/>
        </a:p>
      </dgm:t>
    </dgm:pt>
    <dgm:pt modelId="{BEDBD6DB-B77A-4716-A19E-7B10CDBB3F24}">
      <dgm:prSet phldrT="[Text]"/>
      <dgm:spPr/>
      <dgm:t>
        <a:bodyPr/>
        <a:lstStyle/>
        <a:p>
          <a:r>
            <a:rPr lang="en-US" dirty="0"/>
            <a:t>How neurons are connected?</a:t>
          </a:r>
          <a:endParaRPr lang="en-IN" dirty="0"/>
        </a:p>
      </dgm:t>
    </dgm:pt>
    <dgm:pt modelId="{AAB57B39-AACB-4146-A4CE-1AF9B4353AC5}" type="parTrans" cxnId="{88203D8A-3F85-4E56-BAB6-5A0023AA45D2}">
      <dgm:prSet/>
      <dgm:spPr/>
      <dgm:t>
        <a:bodyPr/>
        <a:lstStyle/>
        <a:p>
          <a:endParaRPr lang="en-IN"/>
        </a:p>
      </dgm:t>
    </dgm:pt>
    <dgm:pt modelId="{3E5429E9-A446-4F98-9098-B6D7C98D0524}" type="sibTrans" cxnId="{88203D8A-3F85-4E56-BAB6-5A0023AA45D2}">
      <dgm:prSet/>
      <dgm:spPr/>
      <dgm:t>
        <a:bodyPr/>
        <a:lstStyle/>
        <a:p>
          <a:endParaRPr lang="en-IN"/>
        </a:p>
      </dgm:t>
    </dgm:pt>
    <dgm:pt modelId="{DA13FE07-A198-4714-867B-851B620CCA69}">
      <dgm:prSet phldrT="[Text]"/>
      <dgm:spPr/>
      <dgm:t>
        <a:bodyPr/>
        <a:lstStyle/>
        <a:p>
          <a:r>
            <a:rPr lang="en-US" dirty="0"/>
            <a:t>Any feedback?</a:t>
          </a:r>
          <a:endParaRPr lang="en-IN" dirty="0"/>
        </a:p>
      </dgm:t>
    </dgm:pt>
    <dgm:pt modelId="{5CAA6FD9-350D-4FE3-9151-D0BA20B0AC34}" type="parTrans" cxnId="{21D77E5C-78B7-4742-B8A6-D1604137C3A1}">
      <dgm:prSet/>
      <dgm:spPr/>
      <dgm:t>
        <a:bodyPr/>
        <a:lstStyle/>
        <a:p>
          <a:endParaRPr lang="en-IN"/>
        </a:p>
      </dgm:t>
    </dgm:pt>
    <dgm:pt modelId="{856C559D-FB11-418A-8D9A-B9011FBD7021}" type="sibTrans" cxnId="{21D77E5C-78B7-4742-B8A6-D1604137C3A1}">
      <dgm:prSet/>
      <dgm:spPr/>
      <dgm:t>
        <a:bodyPr/>
        <a:lstStyle/>
        <a:p>
          <a:endParaRPr lang="en-IN"/>
        </a:p>
      </dgm:t>
    </dgm:pt>
    <dgm:pt modelId="{291240A2-EC95-4BBC-841F-1E98DBD2195F}">
      <dgm:prSet phldrT="[Text]"/>
      <dgm:spPr/>
      <dgm:t>
        <a:bodyPr/>
        <a:lstStyle/>
        <a:p>
          <a:r>
            <a:rPr lang="en-US" dirty="0"/>
            <a:t>Any Bias?</a:t>
          </a:r>
          <a:endParaRPr lang="en-IN" dirty="0"/>
        </a:p>
      </dgm:t>
    </dgm:pt>
    <dgm:pt modelId="{6A5D72AF-3F95-486E-80E5-08D183675908}" type="parTrans" cxnId="{66AC3E3E-EB2B-4FEE-BC85-E8EBC6788183}">
      <dgm:prSet/>
      <dgm:spPr/>
      <dgm:t>
        <a:bodyPr/>
        <a:lstStyle/>
        <a:p>
          <a:endParaRPr lang="en-IN"/>
        </a:p>
      </dgm:t>
    </dgm:pt>
    <dgm:pt modelId="{76F5727A-E950-4DD9-A17F-D1B819C6849D}" type="sibTrans" cxnId="{66AC3E3E-EB2B-4FEE-BC85-E8EBC6788183}">
      <dgm:prSet/>
      <dgm:spPr/>
      <dgm:t>
        <a:bodyPr/>
        <a:lstStyle/>
        <a:p>
          <a:endParaRPr lang="en-IN"/>
        </a:p>
      </dgm:t>
    </dgm:pt>
    <dgm:pt modelId="{DEDBC930-510E-4762-B4D0-19E038C05D01}">
      <dgm:prSet phldrT="[Text]"/>
      <dgm:spPr/>
      <dgm:t>
        <a:bodyPr/>
        <a:lstStyle/>
        <a:p>
          <a:r>
            <a:rPr lang="en-US" dirty="0"/>
            <a:t>Fully connected / Partially connected?</a:t>
          </a:r>
          <a:endParaRPr lang="en-IN" dirty="0"/>
        </a:p>
      </dgm:t>
    </dgm:pt>
    <dgm:pt modelId="{53AC97DB-CCA1-4B50-9694-46F8F370FA33}" type="parTrans" cxnId="{C9F9F450-943A-45D5-AF8A-F66361D69CB1}">
      <dgm:prSet/>
      <dgm:spPr/>
      <dgm:t>
        <a:bodyPr/>
        <a:lstStyle/>
        <a:p>
          <a:endParaRPr lang="en-IN"/>
        </a:p>
      </dgm:t>
    </dgm:pt>
    <dgm:pt modelId="{4DEBDA17-B2A5-43F0-8F19-24AC60424F83}" type="sibTrans" cxnId="{C9F9F450-943A-45D5-AF8A-F66361D69CB1}">
      <dgm:prSet/>
      <dgm:spPr/>
      <dgm:t>
        <a:bodyPr/>
        <a:lstStyle/>
        <a:p>
          <a:endParaRPr lang="en-IN"/>
        </a:p>
      </dgm:t>
    </dgm:pt>
    <dgm:pt modelId="{E4930B2E-8592-4527-94B1-1DB424F77546}">
      <dgm:prSet phldrT="[Text]"/>
      <dgm:spPr/>
      <dgm:t>
        <a:bodyPr/>
        <a:lstStyle/>
        <a:p>
          <a:r>
            <a:rPr lang="en-US" dirty="0"/>
            <a:t>Activation Function</a:t>
          </a:r>
          <a:endParaRPr lang="en-IN" dirty="0"/>
        </a:p>
      </dgm:t>
    </dgm:pt>
    <dgm:pt modelId="{A7DE05B1-7941-41EF-954B-DB43D3D8949B}" type="parTrans" cxnId="{BBFFE0C9-7830-42BD-9622-FF371F580D13}">
      <dgm:prSet/>
      <dgm:spPr/>
      <dgm:t>
        <a:bodyPr/>
        <a:lstStyle/>
        <a:p>
          <a:endParaRPr lang="en-IN"/>
        </a:p>
      </dgm:t>
    </dgm:pt>
    <dgm:pt modelId="{47B6F45A-2E3E-49EB-A96D-914BB22BB262}" type="sibTrans" cxnId="{BBFFE0C9-7830-42BD-9622-FF371F580D13}">
      <dgm:prSet/>
      <dgm:spPr/>
      <dgm:t>
        <a:bodyPr/>
        <a:lstStyle/>
        <a:p>
          <a:endParaRPr lang="en-IN"/>
        </a:p>
      </dgm:t>
    </dgm:pt>
    <dgm:pt modelId="{16C01B9A-5580-4955-A82A-5992AE0F6BE3}">
      <dgm:prSet phldrT="[Text]"/>
      <dgm:spPr/>
      <dgm:t>
        <a:bodyPr/>
        <a:lstStyle/>
        <a:p>
          <a:r>
            <a:rPr lang="en-US" dirty="0"/>
            <a:t>Gives an output such as linear/non linear/real/binary?</a:t>
          </a:r>
          <a:endParaRPr lang="en-IN" dirty="0"/>
        </a:p>
      </dgm:t>
    </dgm:pt>
    <dgm:pt modelId="{A06B246B-437F-4B83-BA14-2D4ED9369377}" type="parTrans" cxnId="{531E9A1F-550E-4D40-9C7C-9D5053E0BEA3}">
      <dgm:prSet/>
      <dgm:spPr/>
      <dgm:t>
        <a:bodyPr/>
        <a:lstStyle/>
        <a:p>
          <a:endParaRPr lang="en-IN"/>
        </a:p>
      </dgm:t>
    </dgm:pt>
    <dgm:pt modelId="{A4E6EE02-5991-455D-865F-FF8AB74BE350}" type="sibTrans" cxnId="{531E9A1F-550E-4D40-9C7C-9D5053E0BEA3}">
      <dgm:prSet/>
      <dgm:spPr/>
      <dgm:t>
        <a:bodyPr/>
        <a:lstStyle/>
        <a:p>
          <a:endParaRPr lang="en-IN"/>
        </a:p>
      </dgm:t>
    </dgm:pt>
    <dgm:pt modelId="{A5338647-678A-421E-AB3E-F9E5153CD40A}">
      <dgm:prSet phldrT="[Text]"/>
      <dgm:spPr/>
      <dgm:t>
        <a:bodyPr/>
        <a:lstStyle/>
        <a:p>
          <a:r>
            <a:rPr lang="en-US" dirty="0"/>
            <a:t>Weight Adjustment</a:t>
          </a:r>
          <a:endParaRPr lang="en-IN" dirty="0"/>
        </a:p>
      </dgm:t>
    </dgm:pt>
    <dgm:pt modelId="{F8B3F247-E73F-4DEC-AA72-02925CE0DC19}" type="parTrans" cxnId="{39FA926C-160E-430B-B54E-B2E254864E28}">
      <dgm:prSet/>
      <dgm:spPr/>
      <dgm:t>
        <a:bodyPr/>
        <a:lstStyle/>
        <a:p>
          <a:endParaRPr lang="en-IN"/>
        </a:p>
      </dgm:t>
    </dgm:pt>
    <dgm:pt modelId="{5FECE330-F814-493C-B68D-ED8565432C0F}" type="sibTrans" cxnId="{39FA926C-160E-430B-B54E-B2E254864E28}">
      <dgm:prSet/>
      <dgm:spPr/>
      <dgm:t>
        <a:bodyPr/>
        <a:lstStyle/>
        <a:p>
          <a:endParaRPr lang="en-IN"/>
        </a:p>
      </dgm:t>
    </dgm:pt>
    <dgm:pt modelId="{F73D0585-8F41-40DF-9B6A-2F665B933DF1}" type="pres">
      <dgm:prSet presAssocID="{480BF141-DE00-4A7C-ACFE-3C146D456B61}" presName="Name0" presStyleCnt="0">
        <dgm:presLayoutVars>
          <dgm:dir/>
          <dgm:animLvl val="lvl"/>
          <dgm:resizeHandles val="exact"/>
        </dgm:presLayoutVars>
      </dgm:prSet>
      <dgm:spPr/>
    </dgm:pt>
    <dgm:pt modelId="{ED4280E4-5E43-48B4-8D31-5F85376A0572}" type="pres">
      <dgm:prSet presAssocID="{5D86F7C3-D860-4E05-8799-FB0F5E71D77F}" presName="composite" presStyleCnt="0"/>
      <dgm:spPr/>
    </dgm:pt>
    <dgm:pt modelId="{E711A333-4172-4EAD-A219-12AF3CC63BD6}" type="pres">
      <dgm:prSet presAssocID="{5D86F7C3-D860-4E05-8799-FB0F5E71D77F}" presName="parTx" presStyleLbl="alignNode1" presStyleIdx="0" presStyleCnt="4" custScaleX="102392" custScaleY="96419">
        <dgm:presLayoutVars>
          <dgm:chMax val="0"/>
          <dgm:chPref val="0"/>
          <dgm:bulletEnabled val="1"/>
        </dgm:presLayoutVars>
      </dgm:prSet>
      <dgm:spPr/>
    </dgm:pt>
    <dgm:pt modelId="{635B409E-DC27-412B-BD32-5288936B5981}" type="pres">
      <dgm:prSet presAssocID="{5D86F7C3-D860-4E05-8799-FB0F5E71D77F}" presName="desTx" presStyleLbl="alignAccFollowNode1" presStyleIdx="0" presStyleCnt="4">
        <dgm:presLayoutVars>
          <dgm:bulletEnabled val="1"/>
        </dgm:presLayoutVars>
      </dgm:prSet>
      <dgm:spPr/>
    </dgm:pt>
    <dgm:pt modelId="{E6BEC13E-748C-4396-9F68-82D4F1BCC58A}" type="pres">
      <dgm:prSet presAssocID="{D2D9ED17-12ED-4C73-956D-6812BDCE8279}" presName="space" presStyleCnt="0"/>
      <dgm:spPr/>
    </dgm:pt>
    <dgm:pt modelId="{72D31A0C-E3B9-4A96-A7FE-8A9248ED7B0F}" type="pres">
      <dgm:prSet presAssocID="{076B8BEC-B3F5-4D63-92FF-8C0167E61F12}" presName="composite" presStyleCnt="0"/>
      <dgm:spPr/>
    </dgm:pt>
    <dgm:pt modelId="{71492BF6-CF51-43E2-BEE0-5156B878606C}" type="pres">
      <dgm:prSet presAssocID="{076B8BEC-B3F5-4D63-92FF-8C0167E61F1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E0F682B-45AD-4BE3-AAC1-BC6096CBA1EC}" type="pres">
      <dgm:prSet presAssocID="{076B8BEC-B3F5-4D63-92FF-8C0167E61F12}" presName="desTx" presStyleLbl="alignAccFollowNode1" presStyleIdx="1" presStyleCnt="4">
        <dgm:presLayoutVars>
          <dgm:bulletEnabled val="1"/>
        </dgm:presLayoutVars>
      </dgm:prSet>
      <dgm:spPr/>
    </dgm:pt>
    <dgm:pt modelId="{02D4D9EC-BBFC-4C64-86DC-77F94A4691D2}" type="pres">
      <dgm:prSet presAssocID="{47947824-9A14-4D46-BCC3-3CD97D4BA029}" presName="space" presStyleCnt="0"/>
      <dgm:spPr/>
    </dgm:pt>
    <dgm:pt modelId="{96AB5FE3-7901-4F58-A5FE-9C3529678967}" type="pres">
      <dgm:prSet presAssocID="{E4930B2E-8592-4527-94B1-1DB424F77546}" presName="composite" presStyleCnt="0"/>
      <dgm:spPr/>
    </dgm:pt>
    <dgm:pt modelId="{3F7A7879-7199-4F4C-A443-71C7749B515E}" type="pres">
      <dgm:prSet presAssocID="{E4930B2E-8592-4527-94B1-1DB424F775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F9C4739-A489-459D-AE93-86512714E553}" type="pres">
      <dgm:prSet presAssocID="{E4930B2E-8592-4527-94B1-1DB424F77546}" presName="desTx" presStyleLbl="alignAccFollowNode1" presStyleIdx="2" presStyleCnt="4">
        <dgm:presLayoutVars>
          <dgm:bulletEnabled val="1"/>
        </dgm:presLayoutVars>
      </dgm:prSet>
      <dgm:spPr/>
    </dgm:pt>
    <dgm:pt modelId="{CFF13B8B-052F-4911-95EB-94E649BF1800}" type="pres">
      <dgm:prSet presAssocID="{47B6F45A-2E3E-49EB-A96D-914BB22BB262}" presName="space" presStyleCnt="0"/>
      <dgm:spPr/>
    </dgm:pt>
    <dgm:pt modelId="{651D79E5-359D-4AC6-BA86-2F950938A278}" type="pres">
      <dgm:prSet presAssocID="{A5338647-678A-421E-AB3E-F9E5153CD40A}" presName="composite" presStyleCnt="0"/>
      <dgm:spPr/>
    </dgm:pt>
    <dgm:pt modelId="{91CF96DB-8877-44FB-8C0B-73BE8D5B0DB5}" type="pres">
      <dgm:prSet presAssocID="{A5338647-678A-421E-AB3E-F9E5153CD40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7E9C4FE-8008-42E7-84E1-A96400372ED1}" type="pres">
      <dgm:prSet presAssocID="{A5338647-678A-421E-AB3E-F9E5153CD40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B2C800-E1B0-4ACA-873B-8B5C3FB391FA}" srcId="{480BF141-DE00-4A7C-ACFE-3C146D456B61}" destId="{076B8BEC-B3F5-4D63-92FF-8C0167E61F12}" srcOrd="1" destOrd="0" parTransId="{ABCA1180-F1B7-4D25-90BE-13A21360E216}" sibTransId="{47947824-9A14-4D46-BCC3-3CD97D4BA029}"/>
    <dgm:cxn modelId="{CAD23101-B80B-4EA7-8C67-A78A7E35A900}" type="presOf" srcId="{E4930B2E-8592-4527-94B1-1DB424F77546}" destId="{3F7A7879-7199-4F4C-A443-71C7749B515E}" srcOrd="0" destOrd="0" presId="urn:microsoft.com/office/officeart/2005/8/layout/hList1"/>
    <dgm:cxn modelId="{C6116501-8C5C-43EF-9800-D7D6332A7866}" srcId="{5D86F7C3-D860-4E05-8799-FB0F5E71D77F}" destId="{211ABDAE-333F-468C-B65B-A8746FA96188}" srcOrd="0" destOrd="0" parTransId="{B5F78D1B-1546-4A4B-AC07-2EF738242FE9}" sibTransId="{FE8C4045-91FD-4445-A62B-4382DF16CEEE}"/>
    <dgm:cxn modelId="{FADD2810-9044-4E98-9B54-A5502D0B270C}" type="presOf" srcId="{211ABDAE-333F-468C-B65B-A8746FA96188}" destId="{635B409E-DC27-412B-BD32-5288936B5981}" srcOrd="0" destOrd="0" presId="urn:microsoft.com/office/officeart/2005/8/layout/hList1"/>
    <dgm:cxn modelId="{E5F4F918-B595-4708-8309-C5BA9261BFF1}" type="presOf" srcId="{DA13FE07-A198-4714-867B-851B620CCA69}" destId="{0E0F682B-45AD-4BE3-AAC1-BC6096CBA1EC}" srcOrd="0" destOrd="1" presId="urn:microsoft.com/office/officeart/2005/8/layout/hList1"/>
    <dgm:cxn modelId="{52FFD419-3B41-4000-A82B-5D8475F996EF}" type="presOf" srcId="{5D86F7C3-D860-4E05-8799-FB0F5E71D77F}" destId="{E711A333-4172-4EAD-A219-12AF3CC63BD6}" srcOrd="0" destOrd="0" presId="urn:microsoft.com/office/officeart/2005/8/layout/hList1"/>
    <dgm:cxn modelId="{531E9A1F-550E-4D40-9C7C-9D5053E0BEA3}" srcId="{E4930B2E-8592-4527-94B1-1DB424F77546}" destId="{16C01B9A-5580-4955-A82A-5992AE0F6BE3}" srcOrd="0" destOrd="0" parTransId="{A06B246B-437F-4B83-BA14-2D4ED9369377}" sibTransId="{A4E6EE02-5991-455D-865F-FF8AB74BE350}"/>
    <dgm:cxn modelId="{66AC3E3E-EB2B-4FEE-BC85-E8EBC6788183}" srcId="{076B8BEC-B3F5-4D63-92FF-8C0167E61F12}" destId="{291240A2-EC95-4BBC-841F-1E98DBD2195F}" srcOrd="2" destOrd="0" parTransId="{6A5D72AF-3F95-486E-80E5-08D183675908}" sibTransId="{76F5727A-E950-4DD9-A17F-D1B819C6849D}"/>
    <dgm:cxn modelId="{21D77E5C-78B7-4742-B8A6-D1604137C3A1}" srcId="{076B8BEC-B3F5-4D63-92FF-8C0167E61F12}" destId="{DA13FE07-A198-4714-867B-851B620CCA69}" srcOrd="1" destOrd="0" parTransId="{5CAA6FD9-350D-4FE3-9151-D0BA20B0AC34}" sibTransId="{856C559D-FB11-418A-8D9A-B9011FBD7021}"/>
    <dgm:cxn modelId="{07AF415D-9A58-4DFE-8F67-12305110D5FE}" srcId="{480BF141-DE00-4A7C-ACFE-3C146D456B61}" destId="{5D86F7C3-D860-4E05-8799-FB0F5E71D77F}" srcOrd="0" destOrd="0" parTransId="{5FCBBFB7-0B16-4F2C-AD0F-7B8AA193CC7B}" sibTransId="{D2D9ED17-12ED-4C73-956D-6812BDCE8279}"/>
    <dgm:cxn modelId="{39FA926C-160E-430B-B54E-B2E254864E28}" srcId="{480BF141-DE00-4A7C-ACFE-3C146D456B61}" destId="{A5338647-678A-421E-AB3E-F9E5153CD40A}" srcOrd="3" destOrd="0" parTransId="{F8B3F247-E73F-4DEC-AA72-02925CE0DC19}" sibTransId="{5FECE330-F814-493C-B68D-ED8565432C0F}"/>
    <dgm:cxn modelId="{C9F9F450-943A-45D5-AF8A-F66361D69CB1}" srcId="{076B8BEC-B3F5-4D63-92FF-8C0167E61F12}" destId="{DEDBC930-510E-4762-B4D0-19E038C05D01}" srcOrd="3" destOrd="0" parTransId="{53AC97DB-CCA1-4B50-9694-46F8F370FA33}" sibTransId="{4DEBDA17-B2A5-43F0-8F19-24AC60424F83}"/>
    <dgm:cxn modelId="{88203D8A-3F85-4E56-BAB6-5A0023AA45D2}" srcId="{076B8BEC-B3F5-4D63-92FF-8C0167E61F12}" destId="{BEDBD6DB-B77A-4716-A19E-7B10CDBB3F24}" srcOrd="0" destOrd="0" parTransId="{AAB57B39-AACB-4146-A4CE-1AF9B4353AC5}" sibTransId="{3E5429E9-A446-4F98-9098-B6D7C98D0524}"/>
    <dgm:cxn modelId="{B71B008D-3DE6-4F99-AE04-DEC22B9CC461}" type="presOf" srcId="{16C01B9A-5580-4955-A82A-5992AE0F6BE3}" destId="{0F9C4739-A489-459D-AE93-86512714E553}" srcOrd="0" destOrd="0" presId="urn:microsoft.com/office/officeart/2005/8/layout/hList1"/>
    <dgm:cxn modelId="{66A26A99-86F9-4B51-B00A-1B0959905D7D}" type="presOf" srcId="{DEDBC930-510E-4762-B4D0-19E038C05D01}" destId="{0E0F682B-45AD-4BE3-AAC1-BC6096CBA1EC}" srcOrd="0" destOrd="3" presId="urn:microsoft.com/office/officeart/2005/8/layout/hList1"/>
    <dgm:cxn modelId="{614381A6-CEBF-429A-A94E-4E6DF1D22513}" type="presOf" srcId="{BEDBD6DB-B77A-4716-A19E-7B10CDBB3F24}" destId="{0E0F682B-45AD-4BE3-AAC1-BC6096CBA1EC}" srcOrd="0" destOrd="0" presId="urn:microsoft.com/office/officeart/2005/8/layout/hList1"/>
    <dgm:cxn modelId="{F5A9CDC1-BD0E-4FDB-B6BB-59E61DF9F474}" type="presOf" srcId="{480BF141-DE00-4A7C-ACFE-3C146D456B61}" destId="{F73D0585-8F41-40DF-9B6A-2F665B933DF1}" srcOrd="0" destOrd="0" presId="urn:microsoft.com/office/officeart/2005/8/layout/hList1"/>
    <dgm:cxn modelId="{02B40BC6-F0E6-438F-9E01-A811188ADB2D}" type="presOf" srcId="{291240A2-EC95-4BBC-841F-1E98DBD2195F}" destId="{0E0F682B-45AD-4BE3-AAC1-BC6096CBA1EC}" srcOrd="0" destOrd="2" presId="urn:microsoft.com/office/officeart/2005/8/layout/hList1"/>
    <dgm:cxn modelId="{2D05A2C7-D511-4E2F-9D53-0BB45911F7B3}" type="presOf" srcId="{A5338647-678A-421E-AB3E-F9E5153CD40A}" destId="{91CF96DB-8877-44FB-8C0B-73BE8D5B0DB5}" srcOrd="0" destOrd="0" presId="urn:microsoft.com/office/officeart/2005/8/layout/hList1"/>
    <dgm:cxn modelId="{84651CC8-6E47-41E9-B2F3-F742C0F8801A}" srcId="{A5338647-678A-421E-AB3E-F9E5153CD40A}" destId="{7EAFD4A5-2D36-4B13-B8BA-4B08E85656E4}" srcOrd="0" destOrd="0" parTransId="{45FBC101-1862-4654-8AA7-D6C2A8A0B4EF}" sibTransId="{C2FBCA8A-BA51-44D5-B40C-887E9A2625D7}"/>
    <dgm:cxn modelId="{BBFFE0C9-7830-42BD-9622-FF371F580D13}" srcId="{480BF141-DE00-4A7C-ACFE-3C146D456B61}" destId="{E4930B2E-8592-4527-94B1-1DB424F77546}" srcOrd="2" destOrd="0" parTransId="{A7DE05B1-7941-41EF-954B-DB43D3D8949B}" sibTransId="{47B6F45A-2E3E-49EB-A96D-914BB22BB262}"/>
    <dgm:cxn modelId="{AD9348E5-C9A2-4EBF-BDC7-F6E1967FC061}" type="presOf" srcId="{076B8BEC-B3F5-4D63-92FF-8C0167E61F12}" destId="{71492BF6-CF51-43E2-BEE0-5156B878606C}" srcOrd="0" destOrd="0" presId="urn:microsoft.com/office/officeart/2005/8/layout/hList1"/>
    <dgm:cxn modelId="{5589FDFB-72C9-4DD2-AC35-D61B82A205BA}" type="presOf" srcId="{7EAFD4A5-2D36-4B13-B8BA-4B08E85656E4}" destId="{37E9C4FE-8008-42E7-84E1-A96400372ED1}" srcOrd="0" destOrd="0" presId="urn:microsoft.com/office/officeart/2005/8/layout/hList1"/>
    <dgm:cxn modelId="{8AF5993E-21A0-4DC0-AA4C-49CB763B1987}" type="presParOf" srcId="{F73D0585-8F41-40DF-9B6A-2F665B933DF1}" destId="{ED4280E4-5E43-48B4-8D31-5F85376A0572}" srcOrd="0" destOrd="0" presId="urn:microsoft.com/office/officeart/2005/8/layout/hList1"/>
    <dgm:cxn modelId="{ED25C0BC-A829-442D-ADB6-B40FC041EFB3}" type="presParOf" srcId="{ED4280E4-5E43-48B4-8D31-5F85376A0572}" destId="{E711A333-4172-4EAD-A219-12AF3CC63BD6}" srcOrd="0" destOrd="0" presId="urn:microsoft.com/office/officeart/2005/8/layout/hList1"/>
    <dgm:cxn modelId="{FB41B473-C475-4707-9035-884CB304C3AC}" type="presParOf" srcId="{ED4280E4-5E43-48B4-8D31-5F85376A0572}" destId="{635B409E-DC27-412B-BD32-5288936B5981}" srcOrd="1" destOrd="0" presId="urn:microsoft.com/office/officeart/2005/8/layout/hList1"/>
    <dgm:cxn modelId="{CEA0E608-5AFC-43C0-86AE-D730B7967B75}" type="presParOf" srcId="{F73D0585-8F41-40DF-9B6A-2F665B933DF1}" destId="{E6BEC13E-748C-4396-9F68-82D4F1BCC58A}" srcOrd="1" destOrd="0" presId="urn:microsoft.com/office/officeart/2005/8/layout/hList1"/>
    <dgm:cxn modelId="{D26E412D-7E48-4D39-8180-9BB22CEC6FF1}" type="presParOf" srcId="{F73D0585-8F41-40DF-9B6A-2F665B933DF1}" destId="{72D31A0C-E3B9-4A96-A7FE-8A9248ED7B0F}" srcOrd="2" destOrd="0" presId="urn:microsoft.com/office/officeart/2005/8/layout/hList1"/>
    <dgm:cxn modelId="{45E8ADAE-DE97-4E60-832F-1A07A9324BB3}" type="presParOf" srcId="{72D31A0C-E3B9-4A96-A7FE-8A9248ED7B0F}" destId="{71492BF6-CF51-43E2-BEE0-5156B878606C}" srcOrd="0" destOrd="0" presId="urn:microsoft.com/office/officeart/2005/8/layout/hList1"/>
    <dgm:cxn modelId="{CC16E4D3-EB10-40ED-A552-DB66C6529BC4}" type="presParOf" srcId="{72D31A0C-E3B9-4A96-A7FE-8A9248ED7B0F}" destId="{0E0F682B-45AD-4BE3-AAC1-BC6096CBA1EC}" srcOrd="1" destOrd="0" presId="urn:microsoft.com/office/officeart/2005/8/layout/hList1"/>
    <dgm:cxn modelId="{CCBC4657-BF5D-431A-994A-34F690116D5C}" type="presParOf" srcId="{F73D0585-8F41-40DF-9B6A-2F665B933DF1}" destId="{02D4D9EC-BBFC-4C64-86DC-77F94A4691D2}" srcOrd="3" destOrd="0" presId="urn:microsoft.com/office/officeart/2005/8/layout/hList1"/>
    <dgm:cxn modelId="{5E932653-AFCF-4EBC-BC16-66165D2D5E41}" type="presParOf" srcId="{F73D0585-8F41-40DF-9B6A-2F665B933DF1}" destId="{96AB5FE3-7901-4F58-A5FE-9C3529678967}" srcOrd="4" destOrd="0" presId="urn:microsoft.com/office/officeart/2005/8/layout/hList1"/>
    <dgm:cxn modelId="{79E92F80-D31C-4660-9335-A559075EF960}" type="presParOf" srcId="{96AB5FE3-7901-4F58-A5FE-9C3529678967}" destId="{3F7A7879-7199-4F4C-A443-71C7749B515E}" srcOrd="0" destOrd="0" presId="urn:microsoft.com/office/officeart/2005/8/layout/hList1"/>
    <dgm:cxn modelId="{3EBA6EDB-1E40-4CB6-8886-A22B1E52DBA4}" type="presParOf" srcId="{96AB5FE3-7901-4F58-A5FE-9C3529678967}" destId="{0F9C4739-A489-459D-AE93-86512714E553}" srcOrd="1" destOrd="0" presId="urn:microsoft.com/office/officeart/2005/8/layout/hList1"/>
    <dgm:cxn modelId="{EF67C8AF-E09E-4C9B-A44A-3175135311BB}" type="presParOf" srcId="{F73D0585-8F41-40DF-9B6A-2F665B933DF1}" destId="{CFF13B8B-052F-4911-95EB-94E649BF1800}" srcOrd="5" destOrd="0" presId="urn:microsoft.com/office/officeart/2005/8/layout/hList1"/>
    <dgm:cxn modelId="{6494D272-889D-4534-8827-FD3B501B1D17}" type="presParOf" srcId="{F73D0585-8F41-40DF-9B6A-2F665B933DF1}" destId="{651D79E5-359D-4AC6-BA86-2F950938A278}" srcOrd="6" destOrd="0" presId="urn:microsoft.com/office/officeart/2005/8/layout/hList1"/>
    <dgm:cxn modelId="{94062D5A-840E-41E3-81E1-8F434682DFC5}" type="presParOf" srcId="{651D79E5-359D-4AC6-BA86-2F950938A278}" destId="{91CF96DB-8877-44FB-8C0B-73BE8D5B0DB5}" srcOrd="0" destOrd="0" presId="urn:microsoft.com/office/officeart/2005/8/layout/hList1"/>
    <dgm:cxn modelId="{CF42FF66-9585-42E2-9AC9-13F5B8243C78}" type="presParOf" srcId="{651D79E5-359D-4AC6-BA86-2F950938A278}" destId="{37E9C4FE-8008-42E7-84E1-A96400372E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1A333-4172-4EAD-A219-12AF3CC63BD6}">
      <dsp:nvSpPr>
        <dsp:cNvPr id="0" name=""/>
        <dsp:cNvSpPr/>
      </dsp:nvSpPr>
      <dsp:spPr>
        <a:xfrm>
          <a:off x="4132" y="1435370"/>
          <a:ext cx="2474514" cy="631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Neuron Model</a:t>
          </a:r>
          <a:endParaRPr lang="en-IN" sz="1900" kern="1200" dirty="0"/>
        </a:p>
      </dsp:txBody>
      <dsp:txXfrm>
        <a:off x="4132" y="1435370"/>
        <a:ext cx="2474514" cy="631837"/>
      </dsp:txXfrm>
    </dsp:sp>
    <dsp:sp modelId="{635B409E-DC27-412B-BD32-5288936B5981}">
      <dsp:nvSpPr>
        <dsp:cNvPr id="0" name=""/>
        <dsp:cNvSpPr/>
      </dsp:nvSpPr>
      <dsp:spPr>
        <a:xfrm>
          <a:off x="33036" y="2055474"/>
          <a:ext cx="2416706" cy="21458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Neurons and weights</a:t>
          </a:r>
          <a:endParaRPr lang="en-IN" sz="1900" kern="1200" dirty="0"/>
        </a:p>
      </dsp:txBody>
      <dsp:txXfrm>
        <a:off x="33036" y="2055474"/>
        <a:ext cx="2416706" cy="2145839"/>
      </dsp:txXfrm>
    </dsp:sp>
    <dsp:sp modelId="{71492BF6-CF51-43E2-BEE0-5156B878606C}">
      <dsp:nvSpPr>
        <dsp:cNvPr id="0" name=""/>
        <dsp:cNvSpPr/>
      </dsp:nvSpPr>
      <dsp:spPr>
        <a:xfrm>
          <a:off x="2816985" y="1417770"/>
          <a:ext cx="2416706" cy="655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Network Architecture</a:t>
          </a:r>
          <a:endParaRPr lang="en-IN" sz="1900" kern="1200" dirty="0"/>
        </a:p>
      </dsp:txBody>
      <dsp:txXfrm>
        <a:off x="2816985" y="1417770"/>
        <a:ext cx="2416706" cy="655303"/>
      </dsp:txXfrm>
    </dsp:sp>
    <dsp:sp modelId="{0E0F682B-45AD-4BE3-AAC1-BC6096CBA1EC}">
      <dsp:nvSpPr>
        <dsp:cNvPr id="0" name=""/>
        <dsp:cNvSpPr/>
      </dsp:nvSpPr>
      <dsp:spPr>
        <a:xfrm>
          <a:off x="2816985" y="2073074"/>
          <a:ext cx="2416706" cy="21458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How neurons are connected?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Any feedback?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Any Bias?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Fully connected / Partially connected?</a:t>
          </a:r>
          <a:endParaRPr lang="en-IN" sz="1900" kern="1200" dirty="0"/>
        </a:p>
      </dsp:txBody>
      <dsp:txXfrm>
        <a:off x="2816985" y="2073074"/>
        <a:ext cx="2416706" cy="2145839"/>
      </dsp:txXfrm>
    </dsp:sp>
    <dsp:sp modelId="{3F7A7879-7199-4F4C-A443-71C7749B515E}">
      <dsp:nvSpPr>
        <dsp:cNvPr id="0" name=""/>
        <dsp:cNvSpPr/>
      </dsp:nvSpPr>
      <dsp:spPr>
        <a:xfrm>
          <a:off x="5572031" y="1417770"/>
          <a:ext cx="2416706" cy="655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Activation Function</a:t>
          </a:r>
          <a:endParaRPr lang="en-IN" sz="1900" kern="1200" dirty="0"/>
        </a:p>
      </dsp:txBody>
      <dsp:txXfrm>
        <a:off x="5572031" y="1417770"/>
        <a:ext cx="2416706" cy="655303"/>
      </dsp:txXfrm>
    </dsp:sp>
    <dsp:sp modelId="{0F9C4739-A489-459D-AE93-86512714E553}">
      <dsp:nvSpPr>
        <dsp:cNvPr id="0" name=""/>
        <dsp:cNvSpPr/>
      </dsp:nvSpPr>
      <dsp:spPr>
        <a:xfrm>
          <a:off x="5572031" y="2073074"/>
          <a:ext cx="2416706" cy="21458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Gives an output such as linear/non linear/real/binary?</a:t>
          </a:r>
          <a:endParaRPr lang="en-IN" sz="1900" kern="1200" dirty="0"/>
        </a:p>
      </dsp:txBody>
      <dsp:txXfrm>
        <a:off x="5572031" y="2073074"/>
        <a:ext cx="2416706" cy="2145839"/>
      </dsp:txXfrm>
    </dsp:sp>
    <dsp:sp modelId="{91CF96DB-8877-44FB-8C0B-73BE8D5B0DB5}">
      <dsp:nvSpPr>
        <dsp:cNvPr id="0" name=""/>
        <dsp:cNvSpPr/>
      </dsp:nvSpPr>
      <dsp:spPr>
        <a:xfrm>
          <a:off x="8327076" y="1417770"/>
          <a:ext cx="2416706" cy="655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Weight Adjustment</a:t>
          </a:r>
          <a:endParaRPr lang="en-IN" sz="1900" kern="1200" dirty="0"/>
        </a:p>
      </dsp:txBody>
      <dsp:txXfrm>
        <a:off x="8327076" y="1417770"/>
        <a:ext cx="2416706" cy="655303"/>
      </dsp:txXfrm>
    </dsp:sp>
    <dsp:sp modelId="{37E9C4FE-8008-42E7-84E1-A96400372ED1}">
      <dsp:nvSpPr>
        <dsp:cNvPr id="0" name=""/>
        <dsp:cNvSpPr/>
      </dsp:nvSpPr>
      <dsp:spPr>
        <a:xfrm>
          <a:off x="8327076" y="2073074"/>
          <a:ext cx="2416706" cy="21458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Helps in learning</a:t>
          </a:r>
          <a:endParaRPr lang="en-IN" sz="1900" kern="1200" dirty="0"/>
        </a:p>
      </dsp:txBody>
      <dsp:txXfrm>
        <a:off x="8327076" y="2073074"/>
        <a:ext cx="2416706" cy="2145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6:58:16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5541,'2'-1,"-1"-1,1 0,0 0,0 1,-1-1,1 0,-1-1,2-2,5-6,10-8,2 1,0 1,23-14,31-27,714-759,-727 744,99-156,24-95,-73 122,160-314,-223 411,-5-2,-4-2,24-115,24-203,-3-79,-81 263,-4 135,2-4,-3-122,-2 185,-3 0,-15-53,4 18,9 32,1-2,0-66,8 8,-12-239,11 333,2 14,-1-1,-1 1,1-1,-1 0,1 1,-3-6,3 10,0 0,0 0,0-1,0 1,0 0,-1 0,1 0,0 0,0-1,0 1,-1 0,1 0,0 0,0 0,0 0,-1 0,1-1,0 1,0 0,-1 0,1 0,0 0,0 0,-1 0,1 0,0 0,0 0,-1 0,1 0,0 0,0 0,-1 0,1 1,0-1,0 0,0 0,-1 0,1 0,0 0,0 0,0 1,-1-1,1 0,0 0,0 1,-11 11,7-8,-904 1153,907-1155,-10 15,11-17,0 0,-1 0,1 1,0-1,0 0,0 0,0 0,0 0,-1 1,1-1,0 0,0 0,0 0,0 1,0-1,0 0,0 0,0 0,0 1,0-1,0 0,-1 0,1 0,0 1,1-1,-1 0,0 0,0 1,0-1,0 0,0 0,0 0,0 1,0-1,0 0,0 0,0 0,1 1,-1-1,0 0,0 0,0 0,0 0,1 1,-1-1,0 0,0 0,0 0,0 0,1 0,-1 0,0 0,0 0,1 1,-1-1,0 0,0 0,0 0,1 0,-1 0,0 0,0 0,1 0,-1 0,0-1,0 1,1 0,0-1,0 1,1-1,-1 0,0 0,0 0,0 0,0 0,1-1,-2 1,1 0,0 0,0-1,1-2,3-4,47-61,31-43,151-158,102-97,-271 293,-65 74,20-24,1 0,1 2,1 0,47-33,-66 54,-1 0,1 0,-1 0,1 0,-1 1,1-1,-1 1,1 0,-1 0,1 0,-1 1,1-1,0 1,-1 0,5 2,6 0,48 12,0 3,69 30,116 64,-242-110,408 210,-147-72,-203-112,-36-16,32 17,-56-27,-1 1,1-1,0 1,-1 0,0 0,1 0,-1 0,0 0,-1 0,1 1,0-1,-1 1,0-1,0 1,0-1,0 1,-1 0,1-1,-1 5,1-1,5 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6:58:20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6:58:27.1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4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4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4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7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8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9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49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49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0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0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0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0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50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50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50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1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2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52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3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53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54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4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4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54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54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4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5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55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55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6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1" name="Google Shape;151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6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56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7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5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7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57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57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5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9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0" name="Google Shape;170;p59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5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-flair.training/blogs/learning-rules-in-neural-network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/>
          <p:nvPr/>
        </p:nvSpPr>
        <p:spPr>
          <a:xfrm>
            <a:off x="-4421" y="5427341"/>
            <a:ext cx="12196421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"/>
          <p:cNvGraphicFramePr>
            <a:graphicFrameLocks noSel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1" hidden="1"/>
                      <p:cNvPicPr preferRelativeResize="0">
                        <a:picLocks noSel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Google Shape;183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1783083" y="2051945"/>
            <a:ext cx="9063318" cy="159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CSE (H) with specialization in Machine Learning and Artificial Intelligence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Computing (CSF – 332)</a:t>
            </a:r>
            <a:endParaRPr sz="16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404736" y="5416234"/>
            <a:ext cx="5591400" cy="164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</a:t>
            </a:r>
            <a:r>
              <a:rPr lang="en-US" sz="24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-1.2</a:t>
            </a:r>
            <a:endParaRPr/>
          </a:p>
          <a:p>
            <a:pPr marL="1371600" marR="0" lvl="0" indent="-966788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Neural Networks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Dr. Monika Singh E11032</a:t>
            </a:r>
            <a:endParaRPr sz="24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84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626E622-F1AF-4E91-8EDC-3043C8AF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11500"/>
            <a:ext cx="22225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F7FB3-6A78-4BCB-852E-0666B63F2D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3" name="Picture 6" descr="braincomputer">
            <a:extLst>
              <a:ext uri="{FF2B5EF4-FFF2-40B4-BE49-F238E27FC236}">
                <a16:creationId xmlns:a16="http://schemas.microsoft.com/office/drawing/2014/main" id="{3A2017D5-ADF8-409D-93B4-403CC9F7B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3" r="83938"/>
          <a:stretch/>
        </p:blipFill>
        <p:spPr bwMode="auto">
          <a:xfrm>
            <a:off x="10567639" y="136524"/>
            <a:ext cx="1397620" cy="363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Artificial Neural Networks : An Introduction - ppt video online download">
            <a:extLst>
              <a:ext uri="{FF2B5EF4-FFF2-40B4-BE49-F238E27FC236}">
                <a16:creationId xmlns:a16="http://schemas.microsoft.com/office/drawing/2014/main" id="{4AA3EA39-A741-428B-9F44-4B83A51D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0" y="334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9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8AF39DA0-1020-4ED4-AB86-9DD190D3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1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MOTIVATION FOR NEURAL NET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20BFB0A7-4865-4F08-9A5A-9716CB0F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205" y="1219201"/>
            <a:ext cx="965695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Scientists are challenged to use machines more effectively for tasks currently solved by humans. </a:t>
            </a:r>
          </a:p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Symbolic rules don't reflect processes actually used by humans.</a:t>
            </a:r>
          </a:p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Traditional computing excels in many areas, but not in others. 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CBD33848-F5A6-46A8-BEAC-66C77341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524" y="1315224"/>
            <a:ext cx="45933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Information-processing system.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Neurons process the information.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signals are transmitted by means of connection links. 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links possess an associated weight. 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output signal is obtained by applying activations to the net input.</a:t>
            </a:r>
          </a:p>
          <a:p>
            <a:pPr marL="457200" indent="-457200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8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86940427-5386-4EF6-81D1-B0F1147F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1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ARTIFICIAL NEURAL NET</a:t>
            </a:r>
          </a:p>
        </p:txBody>
      </p:sp>
      <p:pic>
        <p:nvPicPr>
          <p:cNvPr id="37890" name="Picture 2" descr="2 The structure of the artificial neuron.">
            <a:extLst>
              <a:ext uri="{FF2B5EF4-FFF2-40B4-BE49-F238E27FC236}">
                <a16:creationId xmlns:a16="http://schemas.microsoft.com/office/drawing/2014/main" id="{F5688512-5389-4717-A8A9-EB2CDC80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49" y="1085847"/>
            <a:ext cx="7631151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>
            <a:extLst>
              <a:ext uri="{FF2B5EF4-FFF2-40B4-BE49-F238E27FC236}">
                <a16:creationId xmlns:a16="http://schemas.microsoft.com/office/drawing/2014/main" id="{88695BBF-D486-4D25-9C25-1EDD96216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85800"/>
            <a:ext cx="8229600" cy="490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lnSpc>
                <a:spcPct val="110000"/>
              </a:lnSpc>
              <a:tabLst>
                <a:tab pos="914400" algn="l"/>
              </a:tabLst>
              <a:defRPr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Properties of ANN</a:t>
            </a:r>
          </a:p>
          <a:p>
            <a:pPr lvl="1" algn="just">
              <a:lnSpc>
                <a:spcPct val="110000"/>
              </a:lnSpc>
              <a:tabLst>
                <a:tab pos="914400" algn="l"/>
              </a:tabLst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Massive parallelism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Learning ability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Generalization ability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Adaptabiliity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information processing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Fault tolerance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Low energy consumption.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5719-6143-4EBC-88EF-9A0088AF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Components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5273-0CB3-47B9-B224-0EFC605F9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664F22-1B9D-4DAB-9EFA-FE885719A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536829"/>
              </p:ext>
            </p:extLst>
          </p:nvPr>
        </p:nvGraphicFramePr>
        <p:xfrm>
          <a:off x="716156" y="1811299"/>
          <a:ext cx="10736146" cy="2902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5FC288-B144-4B9A-9907-6AB5DDE39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855371"/>
              </p:ext>
            </p:extLst>
          </p:nvPr>
        </p:nvGraphicFramePr>
        <p:xfrm>
          <a:off x="838201" y="719666"/>
          <a:ext cx="10747916" cy="5636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708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Questions…</a:t>
            </a:r>
            <a:endParaRPr sz="4800" b="1"/>
          </a:p>
        </p:txBody>
      </p:sp>
      <p:sp>
        <p:nvSpPr>
          <p:cNvPr id="380" name="Google Shape;38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How to determine a network topology?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Difference between biological and artificial neuron?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Role of Bias?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Difference between feed forward, multi-layer feed forward and recurrent network?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8"/>
          <p:cNvSpPr txBox="1">
            <a:spLocks noGrp="1"/>
          </p:cNvSpPr>
          <p:nvPr>
            <p:ph type="body" idx="1"/>
          </p:nvPr>
        </p:nvSpPr>
        <p:spPr>
          <a:xfrm>
            <a:off x="838200" y="1633928"/>
            <a:ext cx="10515600" cy="482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Main text books: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• “Neural Networks: A Comprehensive Foundation”, S. Haykin (very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good -theoretical)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• “Pattern Recognition with Neural Networks”, C. Bishop (very goodmore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accessible)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• “Neural Network Design” by Hagan, Demuth and Beale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(introductory)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Books emphasizing the practical aspects: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• “Neural Smithing”, Reeds and Marks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• “Practical Neural Network Recipees in C++”’ T. Masters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• Seminal Paper (but now quite old!):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– “Parallel Distributed Processing” Rumelhart and McClelland et al.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Deep Learning books and tutorials: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•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http://www.deeplearningbook.org/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Introduction to Learning Rules in Neural Network - DataFlair (data-flair.training)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Neural Networks Literature</a:t>
            </a:r>
            <a:endParaRPr/>
          </a:p>
        </p:txBody>
      </p:sp>
      <p:sp>
        <p:nvSpPr>
          <p:cNvPr id="394" name="Google Shape;39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Review Articles: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R. P. Lippman, “An introduction to Computing with Neural Nets”’ IEEE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ASP Magazine, 4-22, April 1987.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T. Kohonen, “An Introduction to Neural Computing”, Neural Networks,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1, 3-16, 1988.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A. K. Jain, J. Mao, K. Mohuiddin, “Artificial Neural Networks: A Tutorial”’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Computer, March 1996’ p. 31-44.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Journals: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Transactions on NN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Neural Networks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Neural Computation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Biological Cybernetics</a:t>
            </a:r>
            <a:endParaRPr/>
          </a:p>
        </p:txBody>
      </p:sp>
      <p:sp>
        <p:nvSpPr>
          <p:cNvPr id="395" name="Google Shape;39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01" name="Google Shape;401;p30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2" name="Google Shape;402;p30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3" name="Google Shape;403;p30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4" name="Google Shape;404;p30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5" name="Google Shape;405;p30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30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409" name="Google Shape;409;p30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412" name="Google Shape;412;p30"/>
            <p:cNvGraphicFramePr>
              <a:graphicFrameLocks noSel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0" imgH="0" progId="">
                    <p:embed/>
                  </p:oleObj>
                </mc:Choice>
                <mc:Fallback>
                  <p:oleObj r:id="rId3" imgW="0" imgH="0" progId="">
                    <p:embed/>
                    <p:pic>
                      <p:nvPicPr>
                        <p:cNvPr id="0" name="1" hidden="1"/>
                        <p:cNvPicPr preferRelativeResize="0">
                          <a:picLocks noSel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3" name="Google Shape;413;p30"/>
          <p:cNvSpPr/>
          <p:nvPr/>
        </p:nvSpPr>
        <p:spPr>
          <a:xfrm>
            <a:off x="4114005" y="5394447"/>
            <a:ext cx="23743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queries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monika.e10431@cumail.in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69" name="Picture 1">
            <a:extLst>
              <a:ext uri="{FF2B5EF4-FFF2-40B4-BE49-F238E27FC236}">
                <a16:creationId xmlns:a16="http://schemas.microsoft.com/office/drawing/2014/main" id="{EAFA7E29-33BB-47E3-91FC-4DDE8316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28600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839788" y="1477006"/>
            <a:ext cx="109057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865" y="1634063"/>
          <a:ext cx="11084393" cy="42819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08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43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Outcomes</a:t>
            </a:r>
            <a:endParaRPr sz="4800" b="1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9784" y="1556928"/>
          <a:ext cx="11467475" cy="4783910"/>
        </p:xfrm>
        <a:graphic>
          <a:graphicData uri="http://schemas.openxmlformats.org/drawingml/2006/table">
            <a:tbl>
              <a:tblPr/>
              <a:tblGrid>
                <a:gridCol w="84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Table of Contents</a:t>
            </a:r>
            <a:endParaRPr sz="4800" b="1"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2"/>
          </p:nvPr>
        </p:nvSpPr>
        <p:spPr>
          <a:xfrm>
            <a:off x="779827" y="1502764"/>
            <a:ext cx="73148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Neural network and its working</a:t>
            </a:r>
            <a:endParaRPr sz="2800"/>
          </a:p>
          <a:p>
            <a:pPr marL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 Architectures, </a:t>
            </a:r>
            <a:endParaRPr sz="2800"/>
          </a:p>
          <a:p>
            <a:pPr marL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learning rules for neural network.</a:t>
            </a: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211" name="Google Shape;21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>
            <a:spLocks noGrp="1"/>
          </p:cNvSpPr>
          <p:nvPr>
            <p:ph type="sldNum" idx="12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674114" y="651920"/>
            <a:ext cx="10643459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Biological Inspiration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5"/>
          <p:cNvSpPr txBox="1">
            <a:spLocks noGrp="1"/>
          </p:cNvSpPr>
          <p:nvPr>
            <p:ph type="body" idx="2"/>
          </p:nvPr>
        </p:nvSpPr>
        <p:spPr>
          <a:xfrm>
            <a:off x="839787" y="2083633"/>
            <a:ext cx="9501947" cy="378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Humans perform complex tasks like vision, motor control, or language understanding very well.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way to build intelligent machines is to try to imitate the (organizational principles of) human brain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>
            <a:extLst>
              <a:ext uri="{FF2B5EF4-FFF2-40B4-BE49-F238E27FC236}">
                <a16:creationId xmlns:a16="http://schemas.microsoft.com/office/drawing/2014/main" id="{5118A0A4-03B9-4AC3-98BA-6A2BFE77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2276"/>
            <a:ext cx="708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HUMAN BRAIN</a:t>
            </a:r>
          </a:p>
        </p:txBody>
      </p:sp>
      <p:pic>
        <p:nvPicPr>
          <p:cNvPr id="11267" name="Picture 3" descr="oldbrain">
            <a:extLst>
              <a:ext uri="{FF2B5EF4-FFF2-40B4-BE49-F238E27FC236}">
                <a16:creationId xmlns:a16="http://schemas.microsoft.com/office/drawing/2014/main" id="{B0FD17CD-7336-4D40-9BC8-FA5BB424E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0" y="1482726"/>
            <a:ext cx="2214562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4">
            <a:extLst>
              <a:ext uri="{FF2B5EF4-FFF2-40B4-BE49-F238E27FC236}">
                <a16:creationId xmlns:a16="http://schemas.microsoft.com/office/drawing/2014/main" id="{947AEBFF-2E03-42FC-ABEE-36E494B72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187" y="1482726"/>
            <a:ext cx="9458093" cy="446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human brain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contains about 10 billion nerve cells, or neurons. 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On average, each neuron is connected to other neurons through approximately 10,000 synapses.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There are trillion (10^15) interconnections.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Some neurons act as efferent (output units) and some as afferent (input units) for signal transmission and signal storage.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Transmission of signals takes place as electrical signals.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5D0D-6961-4213-AD94-5687C8C3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Brain Work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C739-EA1B-4E91-B3DE-CCFCF56C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034" y="1645695"/>
            <a:ext cx="6153615" cy="4351338"/>
          </a:xfrm>
        </p:spPr>
        <p:txBody>
          <a:bodyPr/>
          <a:lstStyle/>
          <a:p>
            <a:r>
              <a:rPr lang="en-US" sz="3600" b="1" dirty="0"/>
              <a:t>Neuron : </a:t>
            </a:r>
          </a:p>
          <a:p>
            <a:endParaRPr lang="en-US" dirty="0"/>
          </a:p>
          <a:p>
            <a:r>
              <a:rPr lang="en-US" dirty="0"/>
              <a:t>Performs information processing in the brain.</a:t>
            </a:r>
          </a:p>
          <a:p>
            <a:r>
              <a:rPr lang="en-US" dirty="0"/>
              <a:t>Fundamental unit of human brain.</a:t>
            </a:r>
          </a:p>
          <a:p>
            <a:r>
              <a:rPr lang="en-US" dirty="0"/>
              <a:t>Integrate –fire technique.</a:t>
            </a:r>
          </a:p>
          <a:p>
            <a:r>
              <a:rPr lang="en-US" dirty="0"/>
              <a:t>Parallelism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3C43D-101C-493B-8504-13051E285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pic>
        <p:nvPicPr>
          <p:cNvPr id="33794" name="Picture 2" descr="Understanding Neurons' Role in the Nervous System">
            <a:extLst>
              <a:ext uri="{FF2B5EF4-FFF2-40B4-BE49-F238E27FC236}">
                <a16:creationId xmlns:a16="http://schemas.microsoft.com/office/drawing/2014/main" id="{024E41DA-79FC-4D71-B4D6-C28BE7513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7366"/>
            <a:ext cx="5859966" cy="411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31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9A64-8EC9-48FD-842D-86C348EA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4539"/>
            <a:ext cx="3932237" cy="802888"/>
          </a:xfrm>
        </p:spPr>
        <p:txBody>
          <a:bodyPr>
            <a:normAutofit/>
          </a:bodyPr>
          <a:lstStyle/>
          <a:p>
            <a:r>
              <a:rPr lang="en-US" sz="3600" b="1" dirty="0"/>
              <a:t>A Typical Neuron</a:t>
            </a:r>
            <a:endParaRPr lang="en-IN" sz="3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DACB0-D3E7-4155-B6A3-5E76AB587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34820" name="Picture 4" descr="ANN (Artificial Neural Network) Models in R: Code &amp; Examples on How to  Build Your NN - DataCamp">
            <a:extLst>
              <a:ext uri="{FF2B5EF4-FFF2-40B4-BE49-F238E27FC236}">
                <a16:creationId xmlns:a16="http://schemas.microsoft.com/office/drawing/2014/main" id="{5E43057B-ABB7-4D27-85DD-331DBA3A5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1" y="2308990"/>
            <a:ext cx="10426763" cy="441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 descr="General Structure of a Neuron Synapse">
            <a:extLst>
              <a:ext uri="{FF2B5EF4-FFF2-40B4-BE49-F238E27FC236}">
                <a16:creationId xmlns:a16="http://schemas.microsoft.com/office/drawing/2014/main" id="{7969981A-0C8B-41D8-8A6F-9E9F890B6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3"/>
          <a:stretch/>
        </p:blipFill>
        <p:spPr bwMode="auto">
          <a:xfrm>
            <a:off x="6894670" y="-489347"/>
            <a:ext cx="5297329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C7F658-9464-4638-A3D2-2858E12D7CCD}"/>
                  </a:ext>
                </a:extLst>
              </p14:cNvPr>
              <p14:cNvContentPartPr/>
              <p14:nvPr/>
            </p14:nvContentPartPr>
            <p14:xfrm>
              <a:off x="9723258" y="2637132"/>
              <a:ext cx="1262160" cy="199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C7F658-9464-4638-A3D2-2858E12D7C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4618" y="2628132"/>
                <a:ext cx="1279800" cy="20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AB4F4C-0AFF-49B5-B6AF-E533CF35BB4F}"/>
                  </a:ext>
                </a:extLst>
              </p14:cNvPr>
              <p14:cNvContentPartPr/>
              <p14:nvPr/>
            </p14:nvContentPartPr>
            <p14:xfrm>
              <a:off x="-2319822" y="84685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AB4F4C-0AFF-49B5-B6AF-E533CF35BB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328462" y="8378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EC9324-AA1A-4D84-9277-7645737752B8}"/>
                  </a:ext>
                </a:extLst>
              </p14:cNvPr>
              <p14:cNvContentPartPr/>
              <p14:nvPr/>
            </p14:nvContentPartPr>
            <p14:xfrm>
              <a:off x="-1740222" y="23970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EC9324-AA1A-4D84-9277-7645737752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48862" y="238801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74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C369-51C6-455E-9786-66C05D0A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159246" cy="1003610"/>
          </a:xfrm>
        </p:spPr>
        <p:txBody>
          <a:bodyPr/>
          <a:lstStyle/>
          <a:p>
            <a:r>
              <a:rPr lang="en-US" b="1" dirty="0"/>
              <a:t>Biological Vs Artificial Neural Network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C2BF5-F204-4B1B-8AA3-2A0B845B30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35844" name="Picture 4" descr="Figure 1 from Artificial neural networks in nuclear medicine. | Semantic  Scholar">
            <a:extLst>
              <a:ext uri="{FF2B5EF4-FFF2-40B4-BE49-F238E27FC236}">
                <a16:creationId xmlns:a16="http://schemas.microsoft.com/office/drawing/2014/main" id="{4028EA24-4C34-4BC0-9A5B-76448375B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5"/>
          <a:stretch/>
        </p:blipFill>
        <p:spPr bwMode="auto">
          <a:xfrm>
            <a:off x="702528" y="1460810"/>
            <a:ext cx="9656956" cy="51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84724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785</Words>
  <Application>Microsoft Office PowerPoint</Application>
  <PresentationFormat>Widescreen</PresentationFormat>
  <Paragraphs>150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Wingdings</vt:lpstr>
      <vt:lpstr>Calibri</vt:lpstr>
      <vt:lpstr>Tahoma</vt:lpstr>
      <vt:lpstr>Arial Black</vt:lpstr>
      <vt:lpstr>Times New Roman</vt:lpstr>
      <vt:lpstr>Raleway Thin</vt:lpstr>
      <vt:lpstr>Calibri Light</vt:lpstr>
      <vt:lpstr>Noto Sans Symbols</vt:lpstr>
      <vt:lpstr>Unit 2.1</vt:lpstr>
      <vt:lpstr>Contents Slide Master</vt:lpstr>
      <vt:lpstr>PowerPoint Presentation</vt:lpstr>
      <vt:lpstr>Course Objectives</vt:lpstr>
      <vt:lpstr>Course Outcomes</vt:lpstr>
      <vt:lpstr>Table of Contents</vt:lpstr>
      <vt:lpstr>Biological Inspiration</vt:lpstr>
      <vt:lpstr>PowerPoint Presentation</vt:lpstr>
      <vt:lpstr>How does Brain Work </vt:lpstr>
      <vt:lpstr>A Typical Neuron</vt:lpstr>
      <vt:lpstr>Biological Vs Artificial Neural Network </vt:lpstr>
      <vt:lpstr>PowerPoint Presentation</vt:lpstr>
      <vt:lpstr>PowerPoint Presentation</vt:lpstr>
      <vt:lpstr>PowerPoint Presentation</vt:lpstr>
      <vt:lpstr>PowerPoint Presentation</vt:lpstr>
      <vt:lpstr>ANN Components</vt:lpstr>
      <vt:lpstr>Questions…</vt:lpstr>
      <vt:lpstr>References</vt:lpstr>
      <vt:lpstr>Neural Networks 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MONIKA SINGH</cp:lastModifiedBy>
  <cp:revision>15</cp:revision>
  <dcterms:created xsi:type="dcterms:W3CDTF">2020-06-09T06:07:05Z</dcterms:created>
  <dcterms:modified xsi:type="dcterms:W3CDTF">2022-07-30T05:27:40Z</dcterms:modified>
</cp:coreProperties>
</file>