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8"/>
  </p:notesMasterIdLst>
  <p:handoutMasterIdLst>
    <p:handoutMasterId r:id="rId19"/>
  </p:handoutMasterIdLst>
  <p:sldIdLst>
    <p:sldId id="401" r:id="rId2"/>
    <p:sldId id="402" r:id="rId3"/>
    <p:sldId id="403" r:id="rId4"/>
    <p:sldId id="404" r:id="rId5"/>
    <p:sldId id="410" r:id="rId6"/>
    <p:sldId id="260" r:id="rId7"/>
    <p:sldId id="450" r:id="rId8"/>
    <p:sldId id="451" r:id="rId9"/>
    <p:sldId id="452" r:id="rId10"/>
    <p:sldId id="282" r:id="rId11"/>
    <p:sldId id="453" r:id="rId12"/>
    <p:sldId id="454" r:id="rId13"/>
    <p:sldId id="455" r:id="rId14"/>
    <p:sldId id="446" r:id="rId15"/>
    <p:sldId id="449" r:id="rId16"/>
    <p:sldId id="44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-3.1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Fuzzy Logic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6D88972-AD2E-4985-8195-2DFF3A3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"/>
          </a:xfrm>
        </p:spPr>
        <p:txBody>
          <a:bodyPr rtlCol="0"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Examples of binary relations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ED560770-C2F0-4984-8248-5A0C257B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304800"/>
            <a:ext cx="8243887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6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CRISP BINARY RELATIONS</a:t>
            </a:r>
            <a:endParaRPr lang="en-IN" altLang="en-US" sz="260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340" name="Picture 5" descr="pic1.jpg">
            <a:extLst>
              <a:ext uri="{FF2B5EF4-FFF2-40B4-BE49-F238E27FC236}">
                <a16:creationId xmlns:a16="http://schemas.microsoft.com/office/drawing/2014/main" id="{D2793888-CAA6-4D6A-9DE3-24225228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3575"/>
            <a:ext cx="19177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pic2.jpg">
            <a:extLst>
              <a:ext uri="{FF2B5EF4-FFF2-40B4-BE49-F238E27FC236}">
                <a16:creationId xmlns:a16="http://schemas.microsoft.com/office/drawing/2014/main" id="{A5AD5B01-2177-4561-AE64-E6585008D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0637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 descr="pic3.jpg">
            <a:extLst>
              <a:ext uri="{FF2B5EF4-FFF2-40B4-BE49-F238E27FC236}">
                <a16:creationId xmlns:a16="http://schemas.microsoft.com/office/drawing/2014/main" id="{A0025F41-E512-41FC-A732-A6F9A1D5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2667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pic4.jpg">
            <a:extLst>
              <a:ext uri="{FF2B5EF4-FFF2-40B4-BE49-F238E27FC236}">
                <a16:creationId xmlns:a16="http://schemas.microsoft.com/office/drawing/2014/main" id="{6DF77EC6-F148-4964-8D05-3DE58E4D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2133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70C06-FFD8-4CAB-AC9E-899EACECC0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A82A5-C6B9-4E20-9C1B-80598174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6EC6519A-3424-44A8-B9EB-D6CA261C5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OPERATIONS ON CRISP RELATIONS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2EE3156B-BCF7-490B-8AA8-B2980E4B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143000"/>
            <a:ext cx="76104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E1CBB-F049-4E9D-8F84-0747CBB9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8907F-5C06-47F7-A9B4-1DE33F86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FAF71C66-84D6-4523-82E6-72525D50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125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PROPERTIES OF CRISP RELATIONS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4DD4D08-685B-424C-A257-E8A96C55D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properties of crisp sets (given below) hold good for crisp relations as well.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Commutativity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Associativity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Distributivity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Involution,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Idempotency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DeMorgan’s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Law,</a:t>
            </a:r>
          </a:p>
          <a:p>
            <a:pPr marL="457200" lvl="4" indent="-457200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Excluded Middle Laws.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9283-4332-4109-9713-6EAB8B039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0E843-DE76-44E0-ACCD-CA5FF50A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FBA639AC-9AB8-4864-88EE-43907EE0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562"/>
            <a:ext cx="817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COMPOSITION ON CRISP RELATIONS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91BA4DA4-5E58-4368-8770-59D89F96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143000"/>
            <a:ext cx="706437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03468-5791-4F5A-B077-20F4F2C3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-143320" y="-5137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E8168-D8A5-4631-9206-57D69E6E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218762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EFFBEFF0-3DFD-4B60-AF50-E7FDD8D45A55}" type="slidenum">
              <a:rPr lang="en-US" sz="5700" b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5700" b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6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2568"/>
              </p:ext>
            </p:extLst>
          </p:nvPr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6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3722"/>
              </p:ext>
            </p:extLst>
          </p:nvPr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Set theory, Fuzzy versus Crisp set, Fuzzy Relation, Fuzzification, Fuzzy Logic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DCDBBEF-AA6C-4BA6-85B2-A17D7F280E3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2" descr="Puzzle">
            <a:extLst>
              <a:ext uri="{FF2B5EF4-FFF2-40B4-BE49-F238E27FC236}">
                <a16:creationId xmlns:a16="http://schemas.microsoft.com/office/drawing/2014/main" id="{943FA1F7-0183-4C4A-A0B3-954F67D6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r="28349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Introduction to </a:t>
            </a:r>
            <a:br>
              <a:rPr lang="en-US" sz="4200" b="1"/>
            </a:br>
            <a:r>
              <a:rPr lang="en-US" sz="4200" b="1"/>
              <a:t>Fuzzy Logic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96E4FA-0509-4C1E-ADB1-D05ADE4219A2}" type="slidenum">
              <a:rPr lang="en-US" sz="10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FF64C6D-7CCA-42C9-8B4D-F1A4E904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CA3C16-69DA-4DB4-86B4-7CE0EA2B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1B85FDBA-8FD3-4598-8B28-387A6754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RELATIONS</a:t>
            </a:r>
          </a:p>
        </p:txBody>
      </p:sp>
      <p:sp>
        <p:nvSpPr>
          <p:cNvPr id="4101" name="Text Box 15">
            <a:extLst>
              <a:ext uri="{FF2B5EF4-FFF2-40B4-BE49-F238E27FC236}">
                <a16:creationId xmlns:a16="http://schemas.microsoft.com/office/drawing/2014/main" id="{9D268F67-7EEB-467B-8B81-1DC9A160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Relations represent mappings between sets and connectives in logic.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 classical binary relation represents the presence or absence of a connection or interaction or association between the elements of two sets.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Fuzzy binary relations are a generalization of crisp binary relations, and they allow various degrees of relationship (association) between elements.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AA557-A3EE-49D6-8081-3BCD9714E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60E43-9E02-4161-828B-13CEBF84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62A6B393-EBBC-4B91-A259-CFE6B707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15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CRISP CARTESIAN PRODUCT</a:t>
            </a:r>
          </a:p>
        </p:txBody>
      </p:sp>
      <p:pic>
        <p:nvPicPr>
          <p:cNvPr id="11267" name="Picture 7">
            <a:extLst>
              <a:ext uri="{FF2B5EF4-FFF2-40B4-BE49-F238E27FC236}">
                <a16:creationId xmlns:a16="http://schemas.microsoft.com/office/drawing/2014/main" id="{824079F0-F8A4-4E0D-82D7-4D17E36E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143000"/>
            <a:ext cx="585152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017B5-9707-4830-998E-E851744C6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98BC8-D37C-4E9F-B9D3-1AEF5A9DC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EB6B9649-C3B9-4F83-9525-11AC6725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137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CRISP RELATIONS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F784A9AE-53E1-441C-BF65-D8BD23DC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143000"/>
            <a:ext cx="623887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099799-0C49-49D3-B55C-767DE31F5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4E046-65DD-4AAD-A2CB-F77FC185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>
            <a:extLst>
              <a:ext uri="{FF2B5EF4-FFF2-40B4-BE49-F238E27FC236}">
                <a16:creationId xmlns:a16="http://schemas.microsoft.com/office/drawing/2014/main" id="{F9A1C6B4-D5FE-4E7D-8E17-3B3467DE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685800"/>
            <a:ext cx="5876925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1379E-8817-4CAB-986C-49F5FE13A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998E5-07E1-448C-82B4-3D394358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782</Words>
  <Application>Microsoft Office PowerPoint</Application>
  <PresentationFormat>On-screen Show (4:3)</PresentationFormat>
  <Paragraphs>99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Fuzzy Logic</vt:lpstr>
      <vt:lpstr>PowerPoint Presentation</vt:lpstr>
      <vt:lpstr>PowerPoint Presentation</vt:lpstr>
      <vt:lpstr>PowerPoint Presentation</vt:lpstr>
      <vt:lpstr>PowerPoint Presentation</vt:lpstr>
      <vt:lpstr>CRISP BINARY RELATIONS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4</cp:revision>
  <dcterms:created xsi:type="dcterms:W3CDTF">2021-08-10T05:57:45Z</dcterms:created>
  <dcterms:modified xsi:type="dcterms:W3CDTF">2022-10-25T11:27:25Z</dcterms:modified>
</cp:coreProperties>
</file>