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5"/>
  </p:notesMasterIdLst>
  <p:handoutMasterIdLst>
    <p:handoutMasterId r:id="rId26"/>
  </p:handoutMasterIdLst>
  <p:sldIdLst>
    <p:sldId id="401" r:id="rId2"/>
    <p:sldId id="402" r:id="rId3"/>
    <p:sldId id="403" r:id="rId4"/>
    <p:sldId id="404" r:id="rId5"/>
    <p:sldId id="410" r:id="rId6"/>
    <p:sldId id="455" r:id="rId7"/>
    <p:sldId id="268" r:id="rId8"/>
    <p:sldId id="456" r:id="rId9"/>
    <p:sldId id="457" r:id="rId10"/>
    <p:sldId id="458" r:id="rId11"/>
    <p:sldId id="283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46" r:id="rId22"/>
    <p:sldId id="449" r:id="rId23"/>
    <p:sldId id="44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-3.1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Fuzzy Logic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>
            <a:extLst>
              <a:ext uri="{FF2B5EF4-FFF2-40B4-BE49-F238E27FC236}">
                <a16:creationId xmlns:a16="http://schemas.microsoft.com/office/drawing/2014/main" id="{78E2D3CF-ADA1-4010-932E-1E402DDA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620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OPERATIONS ON FUZZY RELATION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36595F60-1A0B-44C2-94DE-E48ADB32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93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The basic operation on fuzzy sets also apply on fuzzy relations.</a:t>
            </a: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3656CFF5-81B8-43AF-BD0E-46D66145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9" descr="1.jpg">
            <a:extLst>
              <a:ext uri="{FF2B5EF4-FFF2-40B4-BE49-F238E27FC236}">
                <a16:creationId xmlns:a16="http://schemas.microsoft.com/office/drawing/2014/main" id="{E62246E1-AB7F-4078-8F75-61DC7681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569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E8CB9-46B0-494C-BF71-956C80E8F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C4C32-B6DA-4706-B842-2FC78AB7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5" descr="2.jpg">
            <a:extLst>
              <a:ext uri="{FF2B5EF4-FFF2-40B4-BE49-F238E27FC236}">
                <a16:creationId xmlns:a16="http://schemas.microsoft.com/office/drawing/2014/main" id="{CE1B83C9-7947-4AF1-869C-4CCBB909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" y="762000"/>
            <a:ext cx="8458200" cy="3429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7C82B4-DC75-484F-993E-613FC63DF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0C474-9A8C-4E9C-959B-E40171FD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>
            <a:extLst>
              <a:ext uri="{FF2B5EF4-FFF2-40B4-BE49-F238E27FC236}">
                <a16:creationId xmlns:a16="http://schemas.microsoft.com/office/drawing/2014/main" id="{1580930A-9AF1-4D76-B15E-77A86EE2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305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PROPERTIES OF FUZZY RELATIONS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323E423E-9661-4CDE-BF64-9566781B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058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properties of fuzzy sets (given below) hold good for fuzzy relations as well.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marL="457200" lvl="4" indent="-457200" algn="just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Commutativity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Associativity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Distributivity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Involution,</a:t>
            </a:r>
          </a:p>
          <a:p>
            <a:pPr marL="457200" lvl="4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Idempotency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,</a:t>
            </a:r>
          </a:p>
          <a:p>
            <a:pPr marL="457200" lvl="4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DeMorgan’s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Law,</a:t>
            </a:r>
          </a:p>
          <a:p>
            <a:pPr marL="457200" lvl="4" indent="-457200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Excluded Middle Laws.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C8239-568F-41C1-A86D-5E1B09131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F87F2-913F-4605-9562-67FAC7513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>
            <a:extLst>
              <a:ext uri="{FF2B5EF4-FFF2-40B4-BE49-F238E27FC236}">
                <a16:creationId xmlns:a16="http://schemas.microsoft.com/office/drawing/2014/main" id="{8054F166-CFC7-4EB5-BBF3-86C20C28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COMPOSITION OF FUZZY RELATIONS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829EC555-9B50-4BE6-8992-91E5B274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143000"/>
            <a:ext cx="63087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FB75E-89FC-414D-9471-BB2C28182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9F533-0BB0-47AB-A2AC-395D32F39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9D1A6FC3-C4D2-44F8-9C5A-D0CC930C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685800"/>
            <a:ext cx="6264275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41292B-49D2-4A04-89ED-044EF2DAF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DF411-CBE0-45BF-8B7F-E9FDB479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>
            <a:extLst>
              <a:ext uri="{FF2B5EF4-FFF2-40B4-BE49-F238E27FC236}">
                <a16:creationId xmlns:a16="http://schemas.microsoft.com/office/drawing/2014/main" id="{CCA3673D-352B-415F-BAAE-83479426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685800"/>
            <a:ext cx="61499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EA31B-C787-4918-A895-AF8A6B7F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8E652-C2C4-403D-B2EB-A65A36625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84B4C59A-3871-4EB4-AA9E-5596353E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685800"/>
            <a:ext cx="587692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080577-1A87-4FDC-A082-6B92A9F4E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C70EE-A876-4646-B355-A5515397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3B2205B8-78AC-4873-852A-8A228D0C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305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CLASSICAL EQUIVALENCE RELATION</a:t>
            </a: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BA301828-605D-4091-BC54-DF18485A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47763"/>
            <a:ext cx="7885113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BA89C1-835A-4F20-A4B9-725490FCC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5AE52-7016-4130-B68F-6BF36892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>
            <a:extLst>
              <a:ext uri="{FF2B5EF4-FFF2-40B4-BE49-F238E27FC236}">
                <a16:creationId xmlns:a16="http://schemas.microsoft.com/office/drawing/2014/main" id="{6154CB3A-D805-427E-B699-CAF4B047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125"/>
            <a:ext cx="8305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CLASSICAL TOLERANCE RELATION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C1CC8568-8D1C-4B16-9B0B-341E58AB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066800"/>
            <a:ext cx="850582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16F248-3938-4EAB-9290-A49591E5E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84B25-00ED-4B07-B953-F46C402D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>
            <a:extLst>
              <a:ext uri="{FF2B5EF4-FFF2-40B4-BE49-F238E27FC236}">
                <a16:creationId xmlns:a16="http://schemas.microsoft.com/office/drawing/2014/main" id="{92DF4299-4A25-4634-A792-A3378B7F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FUZZY EQUIVALENCE RELATION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C0E4B035-7A8B-4BD5-9DE9-FC1E0866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838200"/>
            <a:ext cx="78771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4D0CC1-AA1C-4886-940C-361F8796B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2030B-D454-4DD8-9B1B-19B29AD4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chemeClr val="tx1">
                    <a:alpha val="8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6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2568"/>
              </p:ext>
            </p:extLst>
          </p:nvPr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extLst>
              <a:ext uri="{FF2B5EF4-FFF2-40B4-BE49-F238E27FC236}">
                <a16:creationId xmlns:a16="http://schemas.microsoft.com/office/drawing/2014/main" id="{AE8E5F1C-028C-4F35-AC59-FFC517CA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305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FUZZY TOLERANCE RELATION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C2E8E59-58DA-4E33-86E7-D920E59A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A binary fuzzy relation that possesses the properties of reflexivity and symmetry is called fuzzy tolerance relation or resemblance relation.</a:t>
            </a:r>
          </a:p>
          <a:p>
            <a:pPr algn="just">
              <a:lnSpc>
                <a:spcPct val="110000"/>
              </a:lnSpc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equivalence relations are a special case of the tolerance relation. The fuzzy tolerance relation can be reformed into fuzzy equivalence relation in the same way as a crisp tolerance relation  is reformed into crisp equivalence relation, i.e.,</a:t>
            </a:r>
          </a:p>
        </p:txBody>
      </p:sp>
      <p:pic>
        <p:nvPicPr>
          <p:cNvPr id="31748" name="Picture 6">
            <a:extLst>
              <a:ext uri="{FF2B5EF4-FFF2-40B4-BE49-F238E27FC236}">
                <a16:creationId xmlns:a16="http://schemas.microsoft.com/office/drawing/2014/main" id="{86B5B0AF-4E94-49CB-A913-C86F6D2A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657600"/>
            <a:ext cx="43434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>
            <a:extLst>
              <a:ext uri="{FF2B5EF4-FFF2-40B4-BE49-F238E27FC236}">
                <a16:creationId xmlns:a16="http://schemas.microsoft.com/office/drawing/2014/main" id="{99415CBF-82C8-43E8-9729-BB0C7EB5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0"/>
            <a:ext cx="822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where ‘n’ is the cardinality of the set that defines R1.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4BB59-1191-404E-800B-FED82A435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75468-5FEC-45A8-85AC-DEB0F6A3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EFFBEFF0-3DFD-4B60-AF50-E7FDD8D45A55}" type="slidenum">
              <a:rPr lang="en-US" sz="5700" b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5700" b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5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57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3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6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3722"/>
              </p:ext>
            </p:extLst>
          </p:nvPr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 Set theory, Fuzzy versus Crisp set, Fuzzy Relation, Fuzzification, Fuzzy Logic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DCDBBEF-AA6C-4BA6-85B2-A17D7F280E3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2" descr="Puzzle">
            <a:extLst>
              <a:ext uri="{FF2B5EF4-FFF2-40B4-BE49-F238E27FC236}">
                <a16:creationId xmlns:a16="http://schemas.microsoft.com/office/drawing/2014/main" id="{943FA1F7-0183-4C4A-A0B3-954F67D6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1" r="28349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61" name="Rectangle 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Introduction to </a:t>
            </a:r>
            <a:br>
              <a:rPr lang="en-US" sz="4200" b="1"/>
            </a:br>
            <a:r>
              <a:rPr lang="en-US" sz="4200" b="1"/>
              <a:t>Fuzzy Logic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96E4FA-0509-4C1E-ADB1-D05ADE4219A2}" type="slidenum">
              <a:rPr lang="en-US" sz="100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FF64C6D-7CCA-42C9-8B4D-F1A4E904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CA3C16-69DA-4DB4-86B4-7CE0EA2B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FBA639AC-9AB8-4864-88EE-43907EE0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562"/>
            <a:ext cx="817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COMPOSITION ON CRISP RELATIONS</a:t>
            </a:r>
          </a:p>
        </p:txBody>
      </p:sp>
      <p:pic>
        <p:nvPicPr>
          <p:cNvPr id="17411" name="Picture 5">
            <a:extLst>
              <a:ext uri="{FF2B5EF4-FFF2-40B4-BE49-F238E27FC236}">
                <a16:creationId xmlns:a16="http://schemas.microsoft.com/office/drawing/2014/main" id="{91BA4DA4-5E58-4368-8770-59D89F96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143000"/>
            <a:ext cx="706437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03468-5791-4F5A-B077-20F4F2C3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-143320" y="-5137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E8168-D8A5-4631-9206-57D69E6E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6218762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4DEAEB54-FC3C-4CDA-98AC-D21303DB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289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FUZZY CARTESIAN PRODUCT</a:t>
            </a:r>
          </a:p>
        </p:txBody>
      </p:sp>
      <p:sp>
        <p:nvSpPr>
          <p:cNvPr id="12293" name="Text Box 8">
            <a:extLst>
              <a:ext uri="{FF2B5EF4-FFF2-40B4-BE49-F238E27FC236}">
                <a16:creationId xmlns:a16="http://schemas.microsoft.com/office/drawing/2014/main" id="{D3C081BA-BFB0-495E-AF49-B8E21187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2296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Let R be a fuzzy subset of M and S be a fuzzy subset of N. Then the Cartesian product 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  <a:sym typeface="Symbol" pitchFamily="18" charset="2"/>
              </a:rPr>
              <a:t> S is a fuzzy subset of N  M such that 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 </a:t>
            </a:r>
          </a:p>
        </p:txBody>
      </p:sp>
      <p:pic>
        <p:nvPicPr>
          <p:cNvPr id="18436" name="Picture 7" descr="pict1.jpg">
            <a:extLst>
              <a:ext uri="{FF2B5EF4-FFF2-40B4-BE49-F238E27FC236}">
                <a16:creationId xmlns:a16="http://schemas.microsoft.com/office/drawing/2014/main" id="{40F4C956-39EC-47A7-B041-865643BB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7526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8">
            <a:extLst>
              <a:ext uri="{FF2B5EF4-FFF2-40B4-BE49-F238E27FC236}">
                <a16:creationId xmlns:a16="http://schemas.microsoft.com/office/drawing/2014/main" id="{96576BBE-9381-4020-A1CD-EA7077E10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82296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Example: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defRPr/>
            </a:pPr>
            <a:endParaRPr lang="en-US" sz="1100" b="1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Let R be a fuzzy subset of {a, b, c} such that R = a/1 + b/0.8 + c/0.2 and S be a fuzzy subset of {1, 2, 3} such that S =  1/1 + 3/0.8 + 2/0.5. Then R x S is given by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8438" name="Picture 9" descr="pic31.jpg">
            <a:extLst>
              <a:ext uri="{FF2B5EF4-FFF2-40B4-BE49-F238E27FC236}">
                <a16:creationId xmlns:a16="http://schemas.microsoft.com/office/drawing/2014/main" id="{6727C638-7276-43C2-97D5-A780989DA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2667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8DA60-C0FD-4325-855C-76B21189F3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2C282-C817-40EA-8E0B-24D92F16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E1A46852-E84B-413D-B5DE-2996E309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213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FUZZY RELATION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52A9D03A-6407-42C9-B96C-34DD63D4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43000"/>
            <a:ext cx="62293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18F35-0F51-43E5-807D-6E7511272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A617C-6FED-4CEA-BC59-21E2375D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C0FBEC7D-DB17-49B8-8211-1EAF0EAA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85800"/>
            <a:ext cx="7867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274859-F6F5-40CF-A457-98D3782CA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733CF-3D9C-40C3-94B0-92DE6B6C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955</Words>
  <Application>Microsoft Office PowerPoint</Application>
  <PresentationFormat>On-screen Show (4:3)</PresentationFormat>
  <Paragraphs>113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Fuzzy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4</cp:revision>
  <dcterms:created xsi:type="dcterms:W3CDTF">2021-08-10T05:57:45Z</dcterms:created>
  <dcterms:modified xsi:type="dcterms:W3CDTF">2022-10-25T11:28:18Z</dcterms:modified>
</cp:coreProperties>
</file>