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77" r:id="rId3"/>
    <p:sldId id="307" r:id="rId4"/>
    <p:sldId id="259" r:id="rId5"/>
    <p:sldId id="260" r:id="rId6"/>
    <p:sldId id="261" r:id="rId7"/>
    <p:sldId id="262" r:id="rId8"/>
    <p:sldId id="263" r:id="rId9"/>
    <p:sldId id="264" r:id="rId10"/>
    <p:sldId id="618" r:id="rId11"/>
    <p:sldId id="371" r:id="rId12"/>
    <p:sldId id="3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0D56A2-BE20-E7F3-AEE0-9043DDBD3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DF075-A7B8-47C7-B8B5-AF45CAA1139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63874" name="Rectangle 2">
            <a:extLst>
              <a:ext uri="{FF2B5EF4-FFF2-40B4-BE49-F238E27FC236}">
                <a16:creationId xmlns:a16="http://schemas.microsoft.com/office/drawing/2014/main" id="{F47206AA-F64E-800A-CB7C-9444C0A242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80E9F951-DAD6-BE4B-A8AD-CE5B48A4A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http://www.ijsmsjournal.org/ijsms-v4i4p137.html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https://www.springer.com/journal/41060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Why Data Preprocessing</a:t>
            </a:r>
          </a:p>
          <a:p>
            <a:r>
              <a:rPr lang="en-US" dirty="0"/>
              <a:t>Importance</a:t>
            </a:r>
          </a:p>
          <a:p>
            <a:r>
              <a:rPr lang="en-US" dirty="0"/>
              <a:t>Forms of Data </a:t>
            </a:r>
            <a:r>
              <a:rPr lang="en-US" dirty="0" err="1"/>
              <a:t>Preprocesssing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8355F9-CCD8-8C89-3E44-A55F632B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CS590D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15B4C8-C52D-3FBE-5040-7487F81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3FB7-EE26-4261-B76C-DC3858D26F5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AC100374-8332-1E8B-8F2B-7D353D1C4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Data Preprocessing?</a:t>
            </a:r>
          </a:p>
        </p:txBody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3C171712-AF01-8BB7-6431-BD7B64D68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in the real world is dirty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incomplete</a:t>
            </a:r>
            <a:r>
              <a:rPr lang="en-US" altLang="en-US"/>
              <a:t>: lacking attribute values, lacking certain attributes of interest, or containing only aggregate data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occupation=“”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noisy</a:t>
            </a:r>
            <a:r>
              <a:rPr lang="en-US" altLang="en-US"/>
              <a:t>: containing errors or outliers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Salary=“-10”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inconsistent</a:t>
            </a:r>
            <a:r>
              <a:rPr lang="en-US" altLang="en-US"/>
              <a:t>: containing discrepancies in codes or names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Age=“42” Birthday=“03/07/1997”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Was rating “1,2,3”, now rating “A, B, C”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discrepancy between duplicate records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BFC226-56EE-425A-3BB8-37DB788C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CS590D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E183BF-EB1F-5CA7-22B7-F8211527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CA61-D043-46E9-A326-1AC6DBE45DA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6EB2E4A6-C516-A61B-18A5-5476E7DB3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Data Dirty?</a:t>
            </a:r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FCCCAAA9-8A0B-D6F9-6E1B-4138E8E62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Incomplete data comes from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n/a data value when collected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different consideration between the time when the data was collected and when it is analyzed.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human/hardware/software problems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Noisy data comes from the process of data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collection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entry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transmission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Inconsistent data comes from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Different data sources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Functional dependency violation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6AFA08-F0D5-F1C7-67B1-14B7A229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CS590D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CB5937-2720-26AC-A78D-FEFCF9C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CAA-3F9B-43AF-A6F5-DC0EB1F3892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1828" name="Rectangle 4">
            <a:extLst>
              <a:ext uri="{FF2B5EF4-FFF2-40B4-BE49-F238E27FC236}">
                <a16:creationId xmlns:a16="http://schemas.microsoft.com/office/drawing/2014/main" id="{DBD20C44-F636-E37A-10AF-C45E7233C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Data Preprocessing Important?</a:t>
            </a:r>
          </a:p>
        </p:txBody>
      </p:sp>
      <p:sp>
        <p:nvSpPr>
          <p:cNvPr id="461829" name="Rectangle 5">
            <a:extLst>
              <a:ext uri="{FF2B5EF4-FFF2-40B4-BE49-F238E27FC236}">
                <a16:creationId xmlns:a16="http://schemas.microsoft.com/office/drawing/2014/main" id="{EDDAA672-675A-8338-5C73-18A4AAAD2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quality data, no quality mining results!</a:t>
            </a:r>
          </a:p>
          <a:p>
            <a:pPr lvl="1"/>
            <a:r>
              <a:rPr lang="en-US" altLang="en-US"/>
              <a:t>Quality decisions must be based on quality data</a:t>
            </a:r>
          </a:p>
          <a:p>
            <a:pPr lvl="2"/>
            <a:r>
              <a:rPr lang="en-US" altLang="en-US"/>
              <a:t>e.g., duplicate or missing data may cause incorrect or even misleading statistics.</a:t>
            </a:r>
          </a:p>
          <a:p>
            <a:pPr lvl="1"/>
            <a:r>
              <a:rPr lang="en-US" altLang="en-US"/>
              <a:t>Data warehouse needs consistent integration of quality data</a:t>
            </a:r>
          </a:p>
          <a:p>
            <a:r>
              <a:rPr lang="en-US" altLang="en-US"/>
              <a:t>Data extraction, cleaning, and transformation comprises the majority of the work of building a data warehouse. —Bill Inmon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FE82E3-EC4C-3574-0DD9-0673BA48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CS590D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F5E5C7-C1B7-406D-9342-5D87B2F6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5298-C95C-4A31-A170-8C6391E8A75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B031EDA5-6ADF-312B-501F-BC645191F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Multi-Dimensional Measure of Data Quality</a:t>
            </a:r>
          </a:p>
        </p:txBody>
      </p:sp>
      <p:sp>
        <p:nvSpPr>
          <p:cNvPr id="462853" name="Rectangle 5">
            <a:extLst>
              <a:ext uri="{FF2B5EF4-FFF2-40B4-BE49-F238E27FC236}">
                <a16:creationId xmlns:a16="http://schemas.microsoft.com/office/drawing/2014/main" id="{64589300-DFC3-1883-1DDC-C975C06EA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well-accepted multidimensional view: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Accuracy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Completeness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Consistency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Timeliness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Believability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Value added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Interpretability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Accessibility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Broad categories: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intrinsic, contextual, representational, and accessibility.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A283DE-C0A6-ED86-6CA9-3FE2210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CS590D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DBBEA8-50E0-1B2E-6DF9-84CE9CCB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818F-4B6A-4565-A972-7D5E39850A6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92E956CC-CE9E-B9CE-78A2-16A7803C2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Tasks in Data Preprocessing</a:t>
            </a:r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B1AEA417-85F7-08FE-9E79-12441AFBC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Data cleaning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Data integration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Data transformation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Normalization and aggregation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Data reduction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Obtains reduced representation in volume but produces the same or similar analytical results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Data discretization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Part of data reduction but with particular importance, especially for numerical data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877FC-31F0-462D-87C2-3680D125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CS590D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DA23-0529-642C-4ED3-E811964E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AD9B-AD2A-4C41-BB0F-70C9A363068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65924" name="Rectangle 4">
            <a:extLst>
              <a:ext uri="{FF2B5EF4-FFF2-40B4-BE49-F238E27FC236}">
                <a16:creationId xmlns:a16="http://schemas.microsoft.com/office/drawing/2014/main" id="{E716920D-F231-8715-6BEF-EEEF8493F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Forms of data preprocessing </a:t>
            </a:r>
          </a:p>
        </p:txBody>
      </p:sp>
      <p:pic>
        <p:nvPicPr>
          <p:cNvPr id="465923" name="Picture 3">
            <a:extLst>
              <a:ext uri="{FF2B5EF4-FFF2-40B4-BE49-F238E27FC236}">
                <a16:creationId xmlns:a16="http://schemas.microsoft.com/office/drawing/2014/main" id="{FD990BB6-3AB4-46D5-3A81-F6591017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83058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Data Preprocessing</a:t>
            </a:r>
          </a:p>
          <a:p>
            <a:r>
              <a:rPr lang="en-US" dirty="0"/>
              <a:t>What are the forms of Data Preprocessing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2919</TotalTime>
  <Words>480</Words>
  <Application>Microsoft Office PowerPoint</Application>
  <PresentationFormat>Widescreen</PresentationFormat>
  <Paragraphs>101</Paragraphs>
  <Slides>11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Casper</vt:lpstr>
      <vt:lpstr>Casper Bold</vt:lpstr>
      <vt:lpstr>Times New Roman</vt:lpstr>
      <vt:lpstr>1_Office Theme</vt:lpstr>
      <vt:lpstr>Contents Slide Master</vt:lpstr>
      <vt:lpstr>CorelDRAW</vt:lpstr>
      <vt:lpstr>PowerPoint Presentation</vt:lpstr>
      <vt:lpstr>Contents to be Covered</vt:lpstr>
      <vt:lpstr>Why Data Preprocessing?</vt:lpstr>
      <vt:lpstr>Why Is Data Dirty?</vt:lpstr>
      <vt:lpstr>Why Is Data Preprocessing Important?</vt:lpstr>
      <vt:lpstr>Multi-Dimensional Measure of Data Quality</vt:lpstr>
      <vt:lpstr>Major Tasks in Data Preprocessing</vt:lpstr>
      <vt:lpstr>Forms of data preprocessing 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277</cp:revision>
  <dcterms:created xsi:type="dcterms:W3CDTF">2019-01-09T10:33:58Z</dcterms:created>
  <dcterms:modified xsi:type="dcterms:W3CDTF">2022-06-18T04:54:08Z</dcterms:modified>
</cp:coreProperties>
</file>