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277" r:id="rId3"/>
    <p:sldId id="307" r:id="rId4"/>
    <p:sldId id="1020" r:id="rId5"/>
    <p:sldId id="1204" r:id="rId6"/>
    <p:sldId id="1206" r:id="rId7"/>
    <p:sldId id="1205" r:id="rId8"/>
    <p:sldId id="1194" r:id="rId9"/>
    <p:sldId id="1187" r:id="rId10"/>
    <p:sldId id="1023" r:id="rId11"/>
    <p:sldId id="1134" r:id="rId12"/>
    <p:sldId id="1025" r:id="rId13"/>
    <p:sldId id="1026" r:id="rId14"/>
    <p:sldId id="1173" r:id="rId15"/>
    <p:sldId id="1027" r:id="rId16"/>
    <p:sldId id="1138" r:id="rId17"/>
    <p:sldId id="1139" r:id="rId18"/>
    <p:sldId id="1029" r:id="rId19"/>
    <p:sldId id="1172" r:id="rId20"/>
    <p:sldId id="1031" r:id="rId21"/>
    <p:sldId id="1032" r:id="rId22"/>
    <p:sldId id="618" r:id="rId23"/>
    <p:sldId id="371" r:id="rId24"/>
    <p:sldId id="3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B319C3-0376-574C-8893-9387C61AA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9DD35-378F-4725-A686-28A1CAB389E1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F30323-B081-C292-69E9-0D3618286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7CFD0-4204-4110-BA74-79283D73782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F791F8-D3D8-E3A9-B8CD-B24197D68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CFB96-5E00-4072-B131-0DBB3305CA6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4DCB21-6114-42DD-F310-E103242D9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35748-5426-45DD-9A30-E98EFF8FB15F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423D2B-990E-5956-199D-41459B32D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EBE3A-E74A-4F3B-A874-C14938FAA44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254E-424E-3CFE-4A94-0418ED3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C200-B0F5-9D69-C5D1-1421C54703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8FD4-5BEC-117B-D30C-4951C80D270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FEA73-B564-0661-D706-9292F888826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DB2C89-F6A1-7027-F9F7-946777AE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0784BECB-71E9-44BB-8394-A358B090427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33B554-4BA2-58A3-4257-E22C1467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78558B-919A-5644-C541-3927922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7EAFB8E7-80B4-41B3-9F41-69D952E83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6627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D90-A452-BFBA-8FE8-10839D45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D134-5C7A-2FFF-F7A4-F64A7795D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F1AA-0D7E-FF7B-601C-39C55E6E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34EF-A5F2-D37E-3AC7-9178DE5D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436B233-8592-4C8A-B2CE-040DCBC8E5A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1228-C99D-AD9A-E8D5-031BD4CA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006F-E541-C26C-CD27-BB07470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61491AEE-AB0D-4A57-8872-4FD48859B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3386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3" Type="http://schemas.openxmlformats.org/officeDocument/2006/relationships/image" Target="../media/image16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emf"/><Relationship Id="rId5" Type="http://schemas.openxmlformats.org/officeDocument/2006/relationships/image" Target="../media/image17.w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BA5544-0BC6-4A7C-BAE2-C8F38122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11D-EAFE-4B39-B568-F1BBE53F5FE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8D32A8-C659-6184-CA6C-54242F5D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4A60DA-2DA1-6572-19BF-9EB6EAE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490-478E-4CC2-8EAC-6974E7AA9F2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90274" name="Rectangle 2">
            <a:extLst>
              <a:ext uri="{FF2B5EF4-FFF2-40B4-BE49-F238E27FC236}">
                <a16:creationId xmlns:a16="http://schemas.microsoft.com/office/drawing/2014/main" id="{E4D07E86-ABBC-2694-B6D6-D4DE0B86E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492126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ea typeface="Gulim" panose="020B0600000101010101" pitchFamily="34" charset="-127"/>
              </a:rPr>
              <a:t>The </a:t>
            </a:r>
            <a:r>
              <a:rPr lang="en-US" altLang="ko-KR" sz="3200" i="1">
                <a:ea typeface="Gulim" panose="020B0600000101010101" pitchFamily="34" charset="-127"/>
              </a:rPr>
              <a:t>K-Means</a:t>
            </a:r>
            <a:r>
              <a:rPr lang="en-US" altLang="ko-KR" sz="3200">
                <a:ea typeface="Gulim" panose="020B0600000101010101" pitchFamily="34" charset="-127"/>
              </a:rPr>
              <a:t> Clustering Method</a:t>
            </a:r>
            <a:r>
              <a:rPr lang="en-US" altLang="ko-KR" sz="2400" b="1">
                <a:ea typeface="Gulim" panose="020B0600000101010101" pitchFamily="34" charset="-127"/>
              </a:rPr>
              <a:t> </a:t>
            </a:r>
            <a:endParaRPr lang="en-US" altLang="ko-KR" sz="2800">
              <a:ea typeface="Gulim" panose="020B0600000101010101" pitchFamily="34" charset="-127"/>
            </a:endParaRPr>
          </a:p>
        </p:txBody>
      </p:sp>
      <p:sp>
        <p:nvSpPr>
          <p:cNvPr id="1590275" name="Rectangle 3">
            <a:extLst>
              <a:ext uri="{FF2B5EF4-FFF2-40B4-BE49-F238E27FC236}">
                <a16:creationId xmlns:a16="http://schemas.microsoft.com/office/drawing/2014/main" id="{10184D8C-CC37-67C5-EE02-9CA2AB2D1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53400" cy="5181600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Gulim" panose="020B0600000101010101" pitchFamily="34" charset="-127"/>
              </a:rPr>
              <a:t>Example</a:t>
            </a:r>
          </a:p>
        </p:txBody>
      </p:sp>
      <p:grpSp>
        <p:nvGrpSpPr>
          <p:cNvPr id="1590276" name="Group 4">
            <a:extLst>
              <a:ext uri="{FF2B5EF4-FFF2-40B4-BE49-F238E27FC236}">
                <a16:creationId xmlns:a16="http://schemas.microsoft.com/office/drawing/2014/main" id="{98FC0F3A-CD2A-F1E4-F28B-3FBF284464E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981200"/>
            <a:ext cx="2286000" cy="2057400"/>
            <a:chOff x="528" y="240"/>
            <a:chExt cx="2142" cy="1872"/>
          </a:xfrm>
        </p:grpSpPr>
        <p:graphicFrame>
          <p:nvGraphicFramePr>
            <p:cNvPr id="1590277" name="Object 5">
              <a:extLst>
                <a:ext uri="{FF2B5EF4-FFF2-40B4-BE49-F238E27FC236}">
                  <a16:creationId xmlns:a16="http://schemas.microsoft.com/office/drawing/2014/main" id="{C9AFB43D-BDE0-BBDA-7434-D5B22F95BD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400654" imgH="2915107" progId="Excel.Sheet.8">
                    <p:embed/>
                  </p:oleObj>
                </mc:Choice>
                <mc:Fallback>
                  <p:oleObj name="Worksheet" r:id="rId2" imgW="3400654" imgH="2915107" progId="Excel.Sheet.8">
                    <p:embed/>
                    <p:pic>
                      <p:nvPicPr>
                        <p:cNvPr id="1590277" name="Object 5">
                          <a:extLst>
                            <a:ext uri="{FF2B5EF4-FFF2-40B4-BE49-F238E27FC236}">
                              <a16:creationId xmlns:a16="http://schemas.microsoft.com/office/drawing/2014/main" id="{C9AFB43D-BDE0-BBDA-7434-D5B22F95BD2C}"/>
                            </a:ext>
                          </a:extLst>
                        </p:cNvPr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0278" name="Freeform 6">
              <a:extLst>
                <a:ext uri="{FF2B5EF4-FFF2-40B4-BE49-F238E27FC236}">
                  <a16:creationId xmlns:a16="http://schemas.microsoft.com/office/drawing/2014/main" id="{6EC855B0-7557-5CB3-2914-DEB6E79A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019"/>
              <a:ext cx="173" cy="336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0279" name="Freeform 7">
              <a:extLst>
                <a:ext uri="{FF2B5EF4-FFF2-40B4-BE49-F238E27FC236}">
                  <a16:creationId xmlns:a16="http://schemas.microsoft.com/office/drawing/2014/main" id="{46B6152F-07E8-EE6D-D6C4-466E54D47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036"/>
              <a:ext cx="173" cy="3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590280" name="Group 8">
            <a:extLst>
              <a:ext uri="{FF2B5EF4-FFF2-40B4-BE49-F238E27FC236}">
                <a16:creationId xmlns:a16="http://schemas.microsoft.com/office/drawing/2014/main" id="{DE425E83-398E-D9B8-BDB0-852CBD79F132}"/>
              </a:ext>
            </a:extLst>
          </p:cNvPr>
          <p:cNvGrpSpPr>
            <a:grpSpLocks/>
          </p:cNvGrpSpPr>
          <p:nvPr/>
        </p:nvGrpSpPr>
        <p:grpSpPr bwMode="auto">
          <a:xfrm>
            <a:off x="8102600" y="2008189"/>
            <a:ext cx="2222500" cy="1990725"/>
            <a:chOff x="4144" y="1265"/>
            <a:chExt cx="1400" cy="1254"/>
          </a:xfrm>
        </p:grpSpPr>
        <p:sp>
          <p:nvSpPr>
            <p:cNvPr id="1590281" name="Rectangle 9">
              <a:extLst>
                <a:ext uri="{FF2B5EF4-FFF2-40B4-BE49-F238E27FC236}">
                  <a16:creationId xmlns:a16="http://schemas.microsoft.com/office/drawing/2014/main" id="{1A3246E6-C680-1EBA-F245-AFDEC5550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282" name="Rectangle 10">
              <a:extLst>
                <a:ext uri="{FF2B5EF4-FFF2-40B4-BE49-F238E27FC236}">
                  <a16:creationId xmlns:a16="http://schemas.microsoft.com/office/drawing/2014/main" id="{8F4C123F-9EBC-837A-14C1-4DD9B1EE0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3" name="Line 11">
              <a:extLst>
                <a:ext uri="{FF2B5EF4-FFF2-40B4-BE49-F238E27FC236}">
                  <a16:creationId xmlns:a16="http://schemas.microsoft.com/office/drawing/2014/main" id="{ECDD6F0E-27DE-9A2C-1668-A3C80CA9A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4" name="Line 12">
              <a:extLst>
                <a:ext uri="{FF2B5EF4-FFF2-40B4-BE49-F238E27FC236}">
                  <a16:creationId xmlns:a16="http://schemas.microsoft.com/office/drawing/2014/main" id="{AB289F62-C6AE-41F4-3433-2AAB66B5C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5" name="Line 13">
              <a:extLst>
                <a:ext uri="{FF2B5EF4-FFF2-40B4-BE49-F238E27FC236}">
                  <a16:creationId xmlns:a16="http://schemas.microsoft.com/office/drawing/2014/main" id="{6365A0D0-78CB-F90C-1A4B-C9E373CAB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6" name="Line 14">
              <a:extLst>
                <a:ext uri="{FF2B5EF4-FFF2-40B4-BE49-F238E27FC236}">
                  <a16:creationId xmlns:a16="http://schemas.microsoft.com/office/drawing/2014/main" id="{9C4DF899-2395-1018-E058-49DE2F765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7" name="Line 15">
              <a:extLst>
                <a:ext uri="{FF2B5EF4-FFF2-40B4-BE49-F238E27FC236}">
                  <a16:creationId xmlns:a16="http://schemas.microsoft.com/office/drawing/2014/main" id="{505B3428-091B-199D-866B-5CF99996B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8" name="Line 16">
              <a:extLst>
                <a:ext uri="{FF2B5EF4-FFF2-40B4-BE49-F238E27FC236}">
                  <a16:creationId xmlns:a16="http://schemas.microsoft.com/office/drawing/2014/main" id="{8CA4055E-BE6E-7353-673E-C1410C694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89" name="Line 17">
              <a:extLst>
                <a:ext uri="{FF2B5EF4-FFF2-40B4-BE49-F238E27FC236}">
                  <a16:creationId xmlns:a16="http://schemas.microsoft.com/office/drawing/2014/main" id="{147D4FA0-199B-1C4E-3374-C3341DA2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0" name="Line 18">
              <a:extLst>
                <a:ext uri="{FF2B5EF4-FFF2-40B4-BE49-F238E27FC236}">
                  <a16:creationId xmlns:a16="http://schemas.microsoft.com/office/drawing/2014/main" id="{D9393E80-68CD-8F7E-388D-3855084E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1" name="Line 19">
              <a:extLst>
                <a:ext uri="{FF2B5EF4-FFF2-40B4-BE49-F238E27FC236}">
                  <a16:creationId xmlns:a16="http://schemas.microsoft.com/office/drawing/2014/main" id="{11931687-E225-1566-E200-97C774FC7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2" name="Line 20">
              <a:extLst>
                <a:ext uri="{FF2B5EF4-FFF2-40B4-BE49-F238E27FC236}">
                  <a16:creationId xmlns:a16="http://schemas.microsoft.com/office/drawing/2014/main" id="{6BB59FC7-CE5E-6EFD-6DF7-F6BDA5E2C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3" name="Line 21">
              <a:extLst>
                <a:ext uri="{FF2B5EF4-FFF2-40B4-BE49-F238E27FC236}">
                  <a16:creationId xmlns:a16="http://schemas.microsoft.com/office/drawing/2014/main" id="{F0D00798-A83E-1FAF-E9E5-D35461077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4" name="Line 22">
              <a:extLst>
                <a:ext uri="{FF2B5EF4-FFF2-40B4-BE49-F238E27FC236}">
                  <a16:creationId xmlns:a16="http://schemas.microsoft.com/office/drawing/2014/main" id="{21B5439D-D29E-D453-2C89-C2C4DF25E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5" name="Line 23">
              <a:extLst>
                <a:ext uri="{FF2B5EF4-FFF2-40B4-BE49-F238E27FC236}">
                  <a16:creationId xmlns:a16="http://schemas.microsoft.com/office/drawing/2014/main" id="{DC19633A-E5BE-0255-B973-74815B5FE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6" name="Line 24">
              <a:extLst>
                <a:ext uri="{FF2B5EF4-FFF2-40B4-BE49-F238E27FC236}">
                  <a16:creationId xmlns:a16="http://schemas.microsoft.com/office/drawing/2014/main" id="{C688F300-A6AB-42EE-3CFD-5C8010093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7" name="Line 25">
              <a:extLst>
                <a:ext uri="{FF2B5EF4-FFF2-40B4-BE49-F238E27FC236}">
                  <a16:creationId xmlns:a16="http://schemas.microsoft.com/office/drawing/2014/main" id="{94A98E55-4C2B-30ED-8168-F15D14711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8" name="Line 26">
              <a:extLst>
                <a:ext uri="{FF2B5EF4-FFF2-40B4-BE49-F238E27FC236}">
                  <a16:creationId xmlns:a16="http://schemas.microsoft.com/office/drawing/2014/main" id="{2EC9E2AC-D9C2-105D-F1FC-785715954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299" name="Line 27">
              <a:extLst>
                <a:ext uri="{FF2B5EF4-FFF2-40B4-BE49-F238E27FC236}">
                  <a16:creationId xmlns:a16="http://schemas.microsoft.com/office/drawing/2014/main" id="{9FB8A6C1-78DC-CA42-3947-810166911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0" name="Line 28">
              <a:extLst>
                <a:ext uri="{FF2B5EF4-FFF2-40B4-BE49-F238E27FC236}">
                  <a16:creationId xmlns:a16="http://schemas.microsoft.com/office/drawing/2014/main" id="{68129D37-DDE0-3CD6-72EB-552CF2B8E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1" name="Line 29">
              <a:extLst>
                <a:ext uri="{FF2B5EF4-FFF2-40B4-BE49-F238E27FC236}">
                  <a16:creationId xmlns:a16="http://schemas.microsoft.com/office/drawing/2014/main" id="{C8A3465F-34CA-B4B6-930A-9392F1DF1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2" name="Line 30">
              <a:extLst>
                <a:ext uri="{FF2B5EF4-FFF2-40B4-BE49-F238E27FC236}">
                  <a16:creationId xmlns:a16="http://schemas.microsoft.com/office/drawing/2014/main" id="{BF31DA88-D7EF-2578-8F33-931F54D19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3" name="Rectangle 31">
              <a:extLst>
                <a:ext uri="{FF2B5EF4-FFF2-40B4-BE49-F238E27FC236}">
                  <a16:creationId xmlns:a16="http://schemas.microsoft.com/office/drawing/2014/main" id="{714956D3-D44D-D90E-B9B0-4AA43F487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4" name="Line 32">
              <a:extLst>
                <a:ext uri="{FF2B5EF4-FFF2-40B4-BE49-F238E27FC236}">
                  <a16:creationId xmlns:a16="http://schemas.microsoft.com/office/drawing/2014/main" id="{CBD6A106-2A67-53B0-24BE-979E39082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5" name="Line 33">
              <a:extLst>
                <a:ext uri="{FF2B5EF4-FFF2-40B4-BE49-F238E27FC236}">
                  <a16:creationId xmlns:a16="http://schemas.microsoft.com/office/drawing/2014/main" id="{E71E8BA6-9BAB-B688-A178-8D24D5DC3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6" name="Line 34">
              <a:extLst>
                <a:ext uri="{FF2B5EF4-FFF2-40B4-BE49-F238E27FC236}">
                  <a16:creationId xmlns:a16="http://schemas.microsoft.com/office/drawing/2014/main" id="{5B698A4D-C51F-11D7-317F-C6FA21A8D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7" name="Line 35">
              <a:extLst>
                <a:ext uri="{FF2B5EF4-FFF2-40B4-BE49-F238E27FC236}">
                  <a16:creationId xmlns:a16="http://schemas.microsoft.com/office/drawing/2014/main" id="{CA7450F8-D138-C7F1-F4D4-D30F4DD34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8" name="Line 36">
              <a:extLst>
                <a:ext uri="{FF2B5EF4-FFF2-40B4-BE49-F238E27FC236}">
                  <a16:creationId xmlns:a16="http://schemas.microsoft.com/office/drawing/2014/main" id="{53B8D0E4-30B7-EB42-9BD5-84B3D9868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09" name="Line 37">
              <a:extLst>
                <a:ext uri="{FF2B5EF4-FFF2-40B4-BE49-F238E27FC236}">
                  <a16:creationId xmlns:a16="http://schemas.microsoft.com/office/drawing/2014/main" id="{E9B76CF9-7ED5-8250-22DC-C68B3A45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0" name="Line 38">
              <a:extLst>
                <a:ext uri="{FF2B5EF4-FFF2-40B4-BE49-F238E27FC236}">
                  <a16:creationId xmlns:a16="http://schemas.microsoft.com/office/drawing/2014/main" id="{CA256F57-D27D-2234-296B-2AF20845B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1" name="Line 39">
              <a:extLst>
                <a:ext uri="{FF2B5EF4-FFF2-40B4-BE49-F238E27FC236}">
                  <a16:creationId xmlns:a16="http://schemas.microsoft.com/office/drawing/2014/main" id="{FC9CB127-734E-F90C-EE2B-59535D464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2" name="Line 40">
              <a:extLst>
                <a:ext uri="{FF2B5EF4-FFF2-40B4-BE49-F238E27FC236}">
                  <a16:creationId xmlns:a16="http://schemas.microsoft.com/office/drawing/2014/main" id="{754D4C3B-1883-D2EB-E86C-462F80757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3" name="Line 41">
              <a:extLst>
                <a:ext uri="{FF2B5EF4-FFF2-40B4-BE49-F238E27FC236}">
                  <a16:creationId xmlns:a16="http://schemas.microsoft.com/office/drawing/2014/main" id="{275AD813-77CF-33C8-A435-02C25FD1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4" name="Line 42">
              <a:extLst>
                <a:ext uri="{FF2B5EF4-FFF2-40B4-BE49-F238E27FC236}">
                  <a16:creationId xmlns:a16="http://schemas.microsoft.com/office/drawing/2014/main" id="{8EFA03E1-17E1-21C2-4C8F-F9D8DED20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5" name="Line 43">
              <a:extLst>
                <a:ext uri="{FF2B5EF4-FFF2-40B4-BE49-F238E27FC236}">
                  <a16:creationId xmlns:a16="http://schemas.microsoft.com/office/drawing/2014/main" id="{7D9BD793-1799-F097-A832-F1D761E2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6" name="Line 44">
              <a:extLst>
                <a:ext uri="{FF2B5EF4-FFF2-40B4-BE49-F238E27FC236}">
                  <a16:creationId xmlns:a16="http://schemas.microsoft.com/office/drawing/2014/main" id="{65EAA83E-4CA4-9059-98F8-22218F585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7" name="Line 45">
              <a:extLst>
                <a:ext uri="{FF2B5EF4-FFF2-40B4-BE49-F238E27FC236}">
                  <a16:creationId xmlns:a16="http://schemas.microsoft.com/office/drawing/2014/main" id="{B80DC336-CDB1-0FDE-F9E5-E36136787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8" name="Line 46">
              <a:extLst>
                <a:ext uri="{FF2B5EF4-FFF2-40B4-BE49-F238E27FC236}">
                  <a16:creationId xmlns:a16="http://schemas.microsoft.com/office/drawing/2014/main" id="{032F5BED-3B9E-5127-65EA-1A7BC1C18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19" name="Line 47">
              <a:extLst>
                <a:ext uri="{FF2B5EF4-FFF2-40B4-BE49-F238E27FC236}">
                  <a16:creationId xmlns:a16="http://schemas.microsoft.com/office/drawing/2014/main" id="{F4533177-48F6-FE75-9177-135A3882D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0" name="Line 48">
              <a:extLst>
                <a:ext uri="{FF2B5EF4-FFF2-40B4-BE49-F238E27FC236}">
                  <a16:creationId xmlns:a16="http://schemas.microsoft.com/office/drawing/2014/main" id="{F50B5C02-C8A9-2707-B930-E4FB992D8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1" name="Line 49">
              <a:extLst>
                <a:ext uri="{FF2B5EF4-FFF2-40B4-BE49-F238E27FC236}">
                  <a16:creationId xmlns:a16="http://schemas.microsoft.com/office/drawing/2014/main" id="{11366154-3D81-9F7B-09C1-907ABA300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2" name="Line 50">
              <a:extLst>
                <a:ext uri="{FF2B5EF4-FFF2-40B4-BE49-F238E27FC236}">
                  <a16:creationId xmlns:a16="http://schemas.microsoft.com/office/drawing/2014/main" id="{0EE993E0-AD09-DC94-C7F2-B7F93F583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3" name="Line 51">
              <a:extLst>
                <a:ext uri="{FF2B5EF4-FFF2-40B4-BE49-F238E27FC236}">
                  <a16:creationId xmlns:a16="http://schemas.microsoft.com/office/drawing/2014/main" id="{36B5FD3A-FA99-740B-5018-348F27B31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4" name="Line 52">
              <a:extLst>
                <a:ext uri="{FF2B5EF4-FFF2-40B4-BE49-F238E27FC236}">
                  <a16:creationId xmlns:a16="http://schemas.microsoft.com/office/drawing/2014/main" id="{1879E804-BB6A-C25A-814C-072589E9D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5" name="Line 53">
              <a:extLst>
                <a:ext uri="{FF2B5EF4-FFF2-40B4-BE49-F238E27FC236}">
                  <a16:creationId xmlns:a16="http://schemas.microsoft.com/office/drawing/2014/main" id="{932504F1-49B4-CCC1-0610-4AF61663C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6" name="Line 54">
              <a:extLst>
                <a:ext uri="{FF2B5EF4-FFF2-40B4-BE49-F238E27FC236}">
                  <a16:creationId xmlns:a16="http://schemas.microsoft.com/office/drawing/2014/main" id="{A3C0F095-4E8A-39B8-7C87-B72A12368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7" name="Line 55">
              <a:extLst>
                <a:ext uri="{FF2B5EF4-FFF2-40B4-BE49-F238E27FC236}">
                  <a16:creationId xmlns:a16="http://schemas.microsoft.com/office/drawing/2014/main" id="{24B648CE-EA27-E261-3551-DF6E7F362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28" name="Freeform 56">
              <a:extLst>
                <a:ext uri="{FF2B5EF4-FFF2-40B4-BE49-F238E27FC236}">
                  <a16:creationId xmlns:a16="http://schemas.microsoft.com/office/drawing/2014/main" id="{31887085-FC7F-8342-225E-312DF6898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29" name="Freeform 57">
              <a:extLst>
                <a:ext uri="{FF2B5EF4-FFF2-40B4-BE49-F238E27FC236}">
                  <a16:creationId xmlns:a16="http://schemas.microsoft.com/office/drawing/2014/main" id="{9240981E-55A1-4E63-B6EE-8BB48EC0C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0" name="Freeform 58">
              <a:extLst>
                <a:ext uri="{FF2B5EF4-FFF2-40B4-BE49-F238E27FC236}">
                  <a16:creationId xmlns:a16="http://schemas.microsoft.com/office/drawing/2014/main" id="{CD55A0B4-8CE9-B92E-1953-E5928DD9F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1" name="Freeform 59">
              <a:extLst>
                <a:ext uri="{FF2B5EF4-FFF2-40B4-BE49-F238E27FC236}">
                  <a16:creationId xmlns:a16="http://schemas.microsoft.com/office/drawing/2014/main" id="{EA7B32C2-857B-28D7-15F3-CCD0AC17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2" name="Freeform 60">
              <a:extLst>
                <a:ext uri="{FF2B5EF4-FFF2-40B4-BE49-F238E27FC236}">
                  <a16:creationId xmlns:a16="http://schemas.microsoft.com/office/drawing/2014/main" id="{0ABADF0C-7437-F0F9-FF58-6622CA771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3" name="Freeform 61">
              <a:extLst>
                <a:ext uri="{FF2B5EF4-FFF2-40B4-BE49-F238E27FC236}">
                  <a16:creationId xmlns:a16="http://schemas.microsoft.com/office/drawing/2014/main" id="{70EB6955-0C47-55C6-D765-2E43AFEA4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4" name="Freeform 62">
              <a:extLst>
                <a:ext uri="{FF2B5EF4-FFF2-40B4-BE49-F238E27FC236}">
                  <a16:creationId xmlns:a16="http://schemas.microsoft.com/office/drawing/2014/main" id="{CFCCA98E-137C-D353-DB8B-D62AEDD7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5" name="Freeform 63">
              <a:extLst>
                <a:ext uri="{FF2B5EF4-FFF2-40B4-BE49-F238E27FC236}">
                  <a16:creationId xmlns:a16="http://schemas.microsoft.com/office/drawing/2014/main" id="{1AF94F63-52B2-E697-39B8-57F148F47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6" name="Freeform 64">
              <a:extLst>
                <a:ext uri="{FF2B5EF4-FFF2-40B4-BE49-F238E27FC236}">
                  <a16:creationId xmlns:a16="http://schemas.microsoft.com/office/drawing/2014/main" id="{C0D4926A-6728-7794-C4FB-D09790C94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7" name="Freeform 65">
              <a:extLst>
                <a:ext uri="{FF2B5EF4-FFF2-40B4-BE49-F238E27FC236}">
                  <a16:creationId xmlns:a16="http://schemas.microsoft.com/office/drawing/2014/main" id="{E4052C7B-935B-D1F4-3057-DC82B43E6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8" name="Oval 66">
              <a:extLst>
                <a:ext uri="{FF2B5EF4-FFF2-40B4-BE49-F238E27FC236}">
                  <a16:creationId xmlns:a16="http://schemas.microsoft.com/office/drawing/2014/main" id="{8099CC7E-1BB6-5AB1-3354-05E441D0C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39" name="Oval 67">
              <a:extLst>
                <a:ext uri="{FF2B5EF4-FFF2-40B4-BE49-F238E27FC236}">
                  <a16:creationId xmlns:a16="http://schemas.microsoft.com/office/drawing/2014/main" id="{4017CFB3-BBEF-C81C-3485-57992FEF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0340" name="Rectangle 68">
              <a:extLst>
                <a:ext uri="{FF2B5EF4-FFF2-40B4-BE49-F238E27FC236}">
                  <a16:creationId xmlns:a16="http://schemas.microsoft.com/office/drawing/2014/main" id="{C33F186A-AD46-4109-BE0E-A7213FE09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33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1" name="Rectangle 69">
              <a:extLst>
                <a:ext uri="{FF2B5EF4-FFF2-40B4-BE49-F238E27FC236}">
                  <a16:creationId xmlns:a16="http://schemas.microsoft.com/office/drawing/2014/main" id="{A6DE36DC-C0A0-68AB-780C-A02998FF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2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2" name="Rectangle 70">
              <a:extLst>
                <a:ext uri="{FF2B5EF4-FFF2-40B4-BE49-F238E27FC236}">
                  <a16:creationId xmlns:a16="http://schemas.microsoft.com/office/drawing/2014/main" id="{9052E50E-AF91-AA18-DD2A-6C5D545C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13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3" name="Rectangle 71">
              <a:extLst>
                <a:ext uri="{FF2B5EF4-FFF2-40B4-BE49-F238E27FC236}">
                  <a16:creationId xmlns:a16="http://schemas.microsoft.com/office/drawing/2014/main" id="{AB46385F-840C-9DF9-EFD3-EEA9A2E1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03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4" name="Rectangle 72">
              <a:extLst>
                <a:ext uri="{FF2B5EF4-FFF2-40B4-BE49-F238E27FC236}">
                  <a16:creationId xmlns:a16="http://schemas.microsoft.com/office/drawing/2014/main" id="{4B22400E-2B62-C6BE-F404-BFA6E247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93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5" name="Rectangle 73">
              <a:extLst>
                <a:ext uri="{FF2B5EF4-FFF2-40B4-BE49-F238E27FC236}">
                  <a16:creationId xmlns:a16="http://schemas.microsoft.com/office/drawing/2014/main" id="{6B7CC84A-D2AB-BF71-4AE0-9C210C875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8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6" name="Rectangle 74">
              <a:extLst>
                <a:ext uri="{FF2B5EF4-FFF2-40B4-BE49-F238E27FC236}">
                  <a16:creationId xmlns:a16="http://schemas.microsoft.com/office/drawing/2014/main" id="{75DECA1D-F3DA-F610-4F8D-EA74E1B4B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73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7" name="Rectangle 75">
              <a:extLst>
                <a:ext uri="{FF2B5EF4-FFF2-40B4-BE49-F238E27FC236}">
                  <a16:creationId xmlns:a16="http://schemas.microsoft.com/office/drawing/2014/main" id="{9D3F7090-3DD7-6AC8-DE0B-61D8385CF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29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8" name="Rectangle 76">
              <a:extLst>
                <a:ext uri="{FF2B5EF4-FFF2-40B4-BE49-F238E27FC236}">
                  <a16:creationId xmlns:a16="http://schemas.microsoft.com/office/drawing/2014/main" id="{52E23B88-8AFB-CCEE-66E5-7EE664C1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5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49" name="Rectangle 77">
              <a:extLst>
                <a:ext uri="{FF2B5EF4-FFF2-40B4-BE49-F238E27FC236}">
                  <a16:creationId xmlns:a16="http://schemas.microsoft.com/office/drawing/2014/main" id="{4E086EED-7848-19F4-E5AD-C9EE5E039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42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0" name="Rectangle 78">
              <a:extLst>
                <a:ext uri="{FF2B5EF4-FFF2-40B4-BE49-F238E27FC236}">
                  <a16:creationId xmlns:a16="http://schemas.microsoft.com/office/drawing/2014/main" id="{52527761-63A0-B3CF-2246-E312E041D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32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1" name="Rectangle 79">
              <a:extLst>
                <a:ext uri="{FF2B5EF4-FFF2-40B4-BE49-F238E27FC236}">
                  <a16:creationId xmlns:a16="http://schemas.microsoft.com/office/drawing/2014/main" id="{961216DA-B79E-91AC-392A-F8FCE228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2" name="Rectangle 80">
              <a:extLst>
                <a:ext uri="{FF2B5EF4-FFF2-40B4-BE49-F238E27FC236}">
                  <a16:creationId xmlns:a16="http://schemas.microsoft.com/office/drawing/2014/main" id="{CC75A318-1EC3-D29A-D300-4A4C2CD2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3" name="Rectangle 81">
              <a:extLst>
                <a:ext uri="{FF2B5EF4-FFF2-40B4-BE49-F238E27FC236}">
                  <a16:creationId xmlns:a16="http://schemas.microsoft.com/office/drawing/2014/main" id="{73147A13-3501-A41B-ED9F-C10FAA8D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4" name="Rectangle 82">
              <a:extLst>
                <a:ext uri="{FF2B5EF4-FFF2-40B4-BE49-F238E27FC236}">
                  <a16:creationId xmlns:a16="http://schemas.microsoft.com/office/drawing/2014/main" id="{54FDDDCA-E9A4-26EC-DAAD-E29A6976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5" name="Rectangle 83">
              <a:extLst>
                <a:ext uri="{FF2B5EF4-FFF2-40B4-BE49-F238E27FC236}">
                  <a16:creationId xmlns:a16="http://schemas.microsoft.com/office/drawing/2014/main" id="{ED6A0FAA-B6D3-A8F1-F526-2D82358B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6" name="Rectangle 84">
              <a:extLst>
                <a:ext uri="{FF2B5EF4-FFF2-40B4-BE49-F238E27FC236}">
                  <a16:creationId xmlns:a16="http://schemas.microsoft.com/office/drawing/2014/main" id="{7B4A16AA-A1CD-6BC5-1109-432F17E5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7" name="Rectangle 85">
              <a:extLst>
                <a:ext uri="{FF2B5EF4-FFF2-40B4-BE49-F238E27FC236}">
                  <a16:creationId xmlns:a16="http://schemas.microsoft.com/office/drawing/2014/main" id="{88607D2F-A9AC-2C1D-3912-5BA663B5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8" name="Rectangle 86">
              <a:extLst>
                <a:ext uri="{FF2B5EF4-FFF2-40B4-BE49-F238E27FC236}">
                  <a16:creationId xmlns:a16="http://schemas.microsoft.com/office/drawing/2014/main" id="{B8B67D88-A46B-34DE-815B-64EDE812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59" name="Rectangle 87">
              <a:extLst>
                <a:ext uri="{FF2B5EF4-FFF2-40B4-BE49-F238E27FC236}">
                  <a16:creationId xmlns:a16="http://schemas.microsoft.com/office/drawing/2014/main" id="{DDB53C33-0CFD-DECC-E15C-3B53B3F2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60" name="Rectangle 88">
              <a:extLst>
                <a:ext uri="{FF2B5EF4-FFF2-40B4-BE49-F238E27FC236}">
                  <a16:creationId xmlns:a16="http://schemas.microsoft.com/office/drawing/2014/main" id="{D876F78C-5602-F9BC-79A0-9513DAE0B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61" name="Rectangle 89">
              <a:extLst>
                <a:ext uri="{FF2B5EF4-FFF2-40B4-BE49-F238E27FC236}">
                  <a16:creationId xmlns:a16="http://schemas.microsoft.com/office/drawing/2014/main" id="{68B13693-9FB1-0258-68C7-A3DFAC74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240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0362" name="Rectangle 90">
              <a:extLst>
                <a:ext uri="{FF2B5EF4-FFF2-40B4-BE49-F238E27FC236}">
                  <a16:creationId xmlns:a16="http://schemas.microsoft.com/office/drawing/2014/main" id="{89185CE5-F23C-3C51-9891-E562ACD99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0363" name="Freeform 91">
              <a:extLst>
                <a:ext uri="{FF2B5EF4-FFF2-40B4-BE49-F238E27FC236}">
                  <a16:creationId xmlns:a16="http://schemas.microsoft.com/office/drawing/2014/main" id="{E5F18210-B295-7557-BF20-A41018C8B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767"/>
              <a:ext cx="116" cy="23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0364" name="Freeform 92">
              <a:extLst>
                <a:ext uri="{FF2B5EF4-FFF2-40B4-BE49-F238E27FC236}">
                  <a16:creationId xmlns:a16="http://schemas.microsoft.com/office/drawing/2014/main" id="{8092005A-1991-3CC5-A405-4811D22AB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1815"/>
              <a:ext cx="116" cy="233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590365" name="Line 93">
            <a:extLst>
              <a:ext uri="{FF2B5EF4-FFF2-40B4-BE49-F238E27FC236}">
                <a16:creationId xmlns:a16="http://schemas.microsoft.com/office/drawing/2014/main" id="{E1EFAC63-9BF9-230B-7AD6-A622BFCEF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90366" name="Group 94">
            <a:extLst>
              <a:ext uri="{FF2B5EF4-FFF2-40B4-BE49-F238E27FC236}">
                <a16:creationId xmlns:a16="http://schemas.microsoft.com/office/drawing/2014/main" id="{F4AE7A3E-5357-195B-5649-16D120B3C30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114800"/>
            <a:ext cx="2286000" cy="2286000"/>
            <a:chOff x="3312" y="2640"/>
            <a:chExt cx="1440" cy="1440"/>
          </a:xfrm>
        </p:grpSpPr>
        <p:graphicFrame>
          <p:nvGraphicFramePr>
            <p:cNvPr id="1590367" name="Object 95">
              <a:extLst>
                <a:ext uri="{FF2B5EF4-FFF2-40B4-BE49-F238E27FC236}">
                  <a16:creationId xmlns:a16="http://schemas.microsoft.com/office/drawing/2014/main" id="{7845D5DA-342F-6327-90AF-25BB2BC5A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19856" imgH="2934005" progId="Excel.Sheet.8">
                    <p:embed/>
                  </p:oleObj>
                </mc:Choice>
                <mc:Fallback>
                  <p:oleObj name="Worksheet" r:id="rId4" imgW="3419856" imgH="2934005" progId="Excel.Sheet.8">
                    <p:embed/>
                    <p:pic>
                      <p:nvPicPr>
                        <p:cNvPr id="1590367" name="Object 95">
                          <a:extLst>
                            <a:ext uri="{FF2B5EF4-FFF2-40B4-BE49-F238E27FC236}">
                              <a16:creationId xmlns:a16="http://schemas.microsoft.com/office/drawing/2014/main" id="{7845D5DA-342F-6327-90AF-25BB2BC5A5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0368" name="Line 96">
              <a:extLst>
                <a:ext uri="{FF2B5EF4-FFF2-40B4-BE49-F238E27FC236}">
                  <a16:creationId xmlns:a16="http://schemas.microsoft.com/office/drawing/2014/main" id="{BABE86B2-40B2-C324-EA22-B63EACA9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90369" name="Group 97">
            <a:extLst>
              <a:ext uri="{FF2B5EF4-FFF2-40B4-BE49-F238E27FC236}">
                <a16:creationId xmlns:a16="http://schemas.microsoft.com/office/drawing/2014/main" id="{B6E6FA70-5A56-BBFF-D719-3C1ECFBAF03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419600"/>
            <a:ext cx="3200400" cy="1981200"/>
            <a:chOff x="1200" y="2832"/>
            <a:chExt cx="2016" cy="1248"/>
          </a:xfrm>
        </p:grpSpPr>
        <p:grpSp>
          <p:nvGrpSpPr>
            <p:cNvPr id="1590370" name="Group 98">
              <a:extLst>
                <a:ext uri="{FF2B5EF4-FFF2-40B4-BE49-F238E27FC236}">
                  <a16:creationId xmlns:a16="http://schemas.microsoft.com/office/drawing/2014/main" id="{12FF8F3C-D5A4-B83C-4D38-39ACA8365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590371" name="Object 99">
                <a:extLst>
                  <a:ext uri="{FF2B5EF4-FFF2-40B4-BE49-F238E27FC236}">
                    <a16:creationId xmlns:a16="http://schemas.microsoft.com/office/drawing/2014/main" id="{2CA5783F-CBB6-6709-5C91-820C2AB70A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3410407" imgH="2924556" progId="Excel.Sheet.8">
                      <p:embed/>
                    </p:oleObj>
                  </mc:Choice>
                  <mc:Fallback>
                    <p:oleObj name="Worksheet" r:id="rId6" imgW="3410407" imgH="2924556" progId="Excel.Sheet.8">
                      <p:embed/>
                      <p:pic>
                        <p:nvPicPr>
                          <p:cNvPr id="1590371" name="Object 99">
                            <a:extLst>
                              <a:ext uri="{FF2B5EF4-FFF2-40B4-BE49-F238E27FC236}">
                                <a16:creationId xmlns:a16="http://schemas.microsoft.com/office/drawing/2014/main" id="{2CA5783F-CBB6-6709-5C91-820C2AB70A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0372" name="Freeform 100">
                <a:extLst>
                  <a:ext uri="{FF2B5EF4-FFF2-40B4-BE49-F238E27FC236}">
                    <a16:creationId xmlns:a16="http://schemas.microsoft.com/office/drawing/2014/main" id="{7955CC0F-9371-C3D4-0E5B-BA59766C7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2845"/>
                <a:ext cx="174" cy="349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590373" name="Freeform 101">
                <a:extLst>
                  <a:ext uri="{FF2B5EF4-FFF2-40B4-BE49-F238E27FC236}">
                    <a16:creationId xmlns:a16="http://schemas.microsoft.com/office/drawing/2014/main" id="{F02805CA-6FDE-C76A-B4EE-9C07EE114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3204"/>
                <a:ext cx="174" cy="34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1590374" name="Line 102">
              <a:extLst>
                <a:ext uri="{FF2B5EF4-FFF2-40B4-BE49-F238E27FC236}">
                  <a16:creationId xmlns:a16="http://schemas.microsoft.com/office/drawing/2014/main" id="{A38DE5CC-1C3F-B08F-79F8-699240EA6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90375" name="Rectangle 103">
            <a:extLst>
              <a:ext uri="{FF2B5EF4-FFF2-40B4-BE49-F238E27FC236}">
                <a16:creationId xmlns:a16="http://schemas.microsoft.com/office/drawing/2014/main" id="{E8486EF5-515A-C9B4-CF01-D5609E1FA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376" name="Rectangle 104">
            <a:extLst>
              <a:ext uri="{FF2B5EF4-FFF2-40B4-BE49-F238E27FC236}">
                <a16:creationId xmlns:a16="http://schemas.microsoft.com/office/drawing/2014/main" id="{5D17A974-B1AB-02FE-ECF0-65F546FA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77" name="Line 105">
            <a:extLst>
              <a:ext uri="{FF2B5EF4-FFF2-40B4-BE49-F238E27FC236}">
                <a16:creationId xmlns:a16="http://schemas.microsoft.com/office/drawing/2014/main" id="{06AF4C81-5930-3D96-E211-C47F5ACA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78" name="Line 106">
            <a:extLst>
              <a:ext uri="{FF2B5EF4-FFF2-40B4-BE49-F238E27FC236}">
                <a16:creationId xmlns:a16="http://schemas.microsoft.com/office/drawing/2014/main" id="{0F96859D-CE8D-0E44-0742-4D6CA24E9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5099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79" name="Line 107">
            <a:extLst>
              <a:ext uri="{FF2B5EF4-FFF2-40B4-BE49-F238E27FC236}">
                <a16:creationId xmlns:a16="http://schemas.microsoft.com/office/drawing/2014/main" id="{167311C9-CDCF-7A0A-3384-977B89BAA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3480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0" name="Line 108">
            <a:extLst>
              <a:ext uri="{FF2B5EF4-FFF2-40B4-BE49-F238E27FC236}">
                <a16:creationId xmlns:a16="http://schemas.microsoft.com/office/drawing/2014/main" id="{8F182591-CFA8-FECA-FC20-8120C8E37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1" name="Line 109">
            <a:extLst>
              <a:ext uri="{FF2B5EF4-FFF2-40B4-BE49-F238E27FC236}">
                <a16:creationId xmlns:a16="http://schemas.microsoft.com/office/drawing/2014/main" id="{0358354F-5E2B-B58B-DCF8-1136B04BD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2" name="Line 110">
            <a:extLst>
              <a:ext uri="{FF2B5EF4-FFF2-40B4-BE49-F238E27FC236}">
                <a16:creationId xmlns:a16="http://schemas.microsoft.com/office/drawing/2014/main" id="{0C6D35A3-D7E3-2EFE-9024-0A4085891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3" name="Line 111">
            <a:extLst>
              <a:ext uri="{FF2B5EF4-FFF2-40B4-BE49-F238E27FC236}">
                <a16:creationId xmlns:a16="http://schemas.microsoft.com/office/drawing/2014/main" id="{7091AF06-EC4B-B996-F21A-E2C21AC89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7098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4" name="Line 112">
            <a:extLst>
              <a:ext uri="{FF2B5EF4-FFF2-40B4-BE49-F238E27FC236}">
                <a16:creationId xmlns:a16="http://schemas.microsoft.com/office/drawing/2014/main" id="{0A3B4B1B-3E2C-30F3-D528-7B546FC4C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5479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5" name="Line 113">
            <a:extLst>
              <a:ext uri="{FF2B5EF4-FFF2-40B4-BE49-F238E27FC236}">
                <a16:creationId xmlns:a16="http://schemas.microsoft.com/office/drawing/2014/main" id="{0CD69394-65E5-EEA7-AFB2-C46C1AF2B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6" name="Line 114">
            <a:extLst>
              <a:ext uri="{FF2B5EF4-FFF2-40B4-BE49-F238E27FC236}">
                <a16:creationId xmlns:a16="http://schemas.microsoft.com/office/drawing/2014/main" id="{0B257DA5-AE01-46D9-A19E-49CAC3690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7" name="Line 115">
            <a:extLst>
              <a:ext uri="{FF2B5EF4-FFF2-40B4-BE49-F238E27FC236}">
                <a16:creationId xmlns:a16="http://schemas.microsoft.com/office/drawing/2014/main" id="{12A657CF-A5A0-51EB-BAF3-C607AAB02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8" name="Line 116">
            <a:extLst>
              <a:ext uri="{FF2B5EF4-FFF2-40B4-BE49-F238E27FC236}">
                <a16:creationId xmlns:a16="http://schemas.microsoft.com/office/drawing/2014/main" id="{BCB3823C-320D-AA0F-62CD-7CF411D28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89" name="Line 117">
            <a:extLst>
              <a:ext uri="{FF2B5EF4-FFF2-40B4-BE49-F238E27FC236}">
                <a16:creationId xmlns:a16="http://schemas.microsoft.com/office/drawing/2014/main" id="{B269DB95-F33B-09EC-D815-8AE5B4109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0" name="Line 118">
            <a:extLst>
              <a:ext uri="{FF2B5EF4-FFF2-40B4-BE49-F238E27FC236}">
                <a16:creationId xmlns:a16="http://schemas.microsoft.com/office/drawing/2014/main" id="{BC744B0C-56B8-98DC-A671-2BE4D786F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1" name="Line 119">
            <a:extLst>
              <a:ext uri="{FF2B5EF4-FFF2-40B4-BE49-F238E27FC236}">
                <a16:creationId xmlns:a16="http://schemas.microsoft.com/office/drawing/2014/main" id="{4F513BE0-7312-F18F-1C4B-5FF65DFE6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2" name="Line 120">
            <a:extLst>
              <a:ext uri="{FF2B5EF4-FFF2-40B4-BE49-F238E27FC236}">
                <a16:creationId xmlns:a16="http://schemas.microsoft.com/office/drawing/2014/main" id="{506025C8-F49C-DCDA-1BF7-ED55D87E2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3" name="Line 121">
            <a:extLst>
              <a:ext uri="{FF2B5EF4-FFF2-40B4-BE49-F238E27FC236}">
                <a16:creationId xmlns:a16="http://schemas.microsoft.com/office/drawing/2014/main" id="{3ADCD34F-E1A2-69EB-A21F-519148977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4" name="Line 122">
            <a:extLst>
              <a:ext uri="{FF2B5EF4-FFF2-40B4-BE49-F238E27FC236}">
                <a16:creationId xmlns:a16="http://schemas.microsoft.com/office/drawing/2014/main" id="{7E54EC34-59FC-55CF-D1EF-B8E781B9A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5" name="Line 123">
            <a:extLst>
              <a:ext uri="{FF2B5EF4-FFF2-40B4-BE49-F238E27FC236}">
                <a16:creationId xmlns:a16="http://schemas.microsoft.com/office/drawing/2014/main" id="{4C4277C3-6FF6-634E-1FEF-0CEDF48D3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6" name="Line 124">
            <a:extLst>
              <a:ext uri="{FF2B5EF4-FFF2-40B4-BE49-F238E27FC236}">
                <a16:creationId xmlns:a16="http://schemas.microsoft.com/office/drawing/2014/main" id="{08EB88F6-0CF4-9E14-281C-A33559FD3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7" name="Rectangle 125">
            <a:extLst>
              <a:ext uri="{FF2B5EF4-FFF2-40B4-BE49-F238E27FC236}">
                <a16:creationId xmlns:a16="http://schemas.microsoft.com/office/drawing/2014/main" id="{FC38EBD3-E0BA-24A2-83BF-828C60FD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8" name="Line 126">
            <a:extLst>
              <a:ext uri="{FF2B5EF4-FFF2-40B4-BE49-F238E27FC236}">
                <a16:creationId xmlns:a16="http://schemas.microsoft.com/office/drawing/2014/main" id="{5F9698A9-7D8E-92A8-34D1-C16441EB8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399" name="Line 127">
            <a:extLst>
              <a:ext uri="{FF2B5EF4-FFF2-40B4-BE49-F238E27FC236}">
                <a16:creationId xmlns:a16="http://schemas.microsoft.com/office/drawing/2014/main" id="{B04E1C34-EB63-B08E-4599-1A1287116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0" name="Line 128">
            <a:extLst>
              <a:ext uri="{FF2B5EF4-FFF2-40B4-BE49-F238E27FC236}">
                <a16:creationId xmlns:a16="http://schemas.microsoft.com/office/drawing/2014/main" id="{ACC14FC8-A8D3-FE4A-7A84-D2EDFBEBA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1" name="Line 129">
            <a:extLst>
              <a:ext uri="{FF2B5EF4-FFF2-40B4-BE49-F238E27FC236}">
                <a16:creationId xmlns:a16="http://schemas.microsoft.com/office/drawing/2014/main" id="{5BA3A514-3B1A-3EBC-316A-C462D99F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5099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2" name="Line 130">
            <a:extLst>
              <a:ext uri="{FF2B5EF4-FFF2-40B4-BE49-F238E27FC236}">
                <a16:creationId xmlns:a16="http://schemas.microsoft.com/office/drawing/2014/main" id="{B5FF1BAD-930F-C32C-B306-B5ABA90DB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3480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3" name="Line 131">
            <a:extLst>
              <a:ext uri="{FF2B5EF4-FFF2-40B4-BE49-F238E27FC236}">
                <a16:creationId xmlns:a16="http://schemas.microsoft.com/office/drawing/2014/main" id="{27A6803C-5F17-51F7-19B4-563C2AC5A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4" name="Line 132">
            <a:extLst>
              <a:ext uri="{FF2B5EF4-FFF2-40B4-BE49-F238E27FC236}">
                <a16:creationId xmlns:a16="http://schemas.microsoft.com/office/drawing/2014/main" id="{7DC03F06-84D3-EC56-63ED-1A96B9793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5" name="Line 133">
            <a:extLst>
              <a:ext uri="{FF2B5EF4-FFF2-40B4-BE49-F238E27FC236}">
                <a16:creationId xmlns:a16="http://schemas.microsoft.com/office/drawing/2014/main" id="{911F59D9-B25D-3ACF-4CB1-158E62A96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6" name="Line 134">
            <a:extLst>
              <a:ext uri="{FF2B5EF4-FFF2-40B4-BE49-F238E27FC236}">
                <a16:creationId xmlns:a16="http://schemas.microsoft.com/office/drawing/2014/main" id="{B01B1866-D7FF-1583-6BAA-3C1C760DD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7098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7" name="Line 135">
            <a:extLst>
              <a:ext uri="{FF2B5EF4-FFF2-40B4-BE49-F238E27FC236}">
                <a16:creationId xmlns:a16="http://schemas.microsoft.com/office/drawing/2014/main" id="{871BEA3E-685C-EC0B-3B5D-52771D5F4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5479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8" name="Line 136">
            <a:extLst>
              <a:ext uri="{FF2B5EF4-FFF2-40B4-BE49-F238E27FC236}">
                <a16:creationId xmlns:a16="http://schemas.microsoft.com/office/drawing/2014/main" id="{943C99FB-0937-528F-5E2E-0624C0D71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09" name="Line 137">
            <a:extLst>
              <a:ext uri="{FF2B5EF4-FFF2-40B4-BE49-F238E27FC236}">
                <a16:creationId xmlns:a16="http://schemas.microsoft.com/office/drawing/2014/main" id="{B54680A0-B7DC-581F-B8DA-68CB1BBC6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0" name="Line 138">
            <a:extLst>
              <a:ext uri="{FF2B5EF4-FFF2-40B4-BE49-F238E27FC236}">
                <a16:creationId xmlns:a16="http://schemas.microsoft.com/office/drawing/2014/main" id="{69F19936-691C-6670-E13B-93BEA3A1E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1" name="Line 139">
            <a:extLst>
              <a:ext uri="{FF2B5EF4-FFF2-40B4-BE49-F238E27FC236}">
                <a16:creationId xmlns:a16="http://schemas.microsoft.com/office/drawing/2014/main" id="{72F13232-1F17-7FD1-A2EC-21A247074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8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2" name="Line 140">
            <a:extLst>
              <a:ext uri="{FF2B5EF4-FFF2-40B4-BE49-F238E27FC236}">
                <a16:creationId xmlns:a16="http://schemas.microsoft.com/office/drawing/2014/main" id="{E49A3924-22CF-393C-BBD0-DAD537131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0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3" name="Line 141">
            <a:extLst>
              <a:ext uri="{FF2B5EF4-FFF2-40B4-BE49-F238E27FC236}">
                <a16:creationId xmlns:a16="http://schemas.microsoft.com/office/drawing/2014/main" id="{48CFBBB6-388F-47C8-658F-D4D999E68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4" name="Line 142">
            <a:extLst>
              <a:ext uri="{FF2B5EF4-FFF2-40B4-BE49-F238E27FC236}">
                <a16:creationId xmlns:a16="http://schemas.microsoft.com/office/drawing/2014/main" id="{A7FBEA01-6572-55EB-0920-29F006F5A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5" name="Line 143">
            <a:extLst>
              <a:ext uri="{FF2B5EF4-FFF2-40B4-BE49-F238E27FC236}">
                <a16:creationId xmlns:a16="http://schemas.microsoft.com/office/drawing/2014/main" id="{A582F107-FB50-A261-969A-C9C4D8320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1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6" name="Line 144">
            <a:extLst>
              <a:ext uri="{FF2B5EF4-FFF2-40B4-BE49-F238E27FC236}">
                <a16:creationId xmlns:a16="http://schemas.microsoft.com/office/drawing/2014/main" id="{1FF9340D-EC13-CFF6-732B-D5537C343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7" name="Line 145">
            <a:extLst>
              <a:ext uri="{FF2B5EF4-FFF2-40B4-BE49-F238E27FC236}">
                <a16:creationId xmlns:a16="http://schemas.microsoft.com/office/drawing/2014/main" id="{4938B8AB-4C3A-9170-0B1C-1532E846C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1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8" name="Line 146">
            <a:extLst>
              <a:ext uri="{FF2B5EF4-FFF2-40B4-BE49-F238E27FC236}">
                <a16:creationId xmlns:a16="http://schemas.microsoft.com/office/drawing/2014/main" id="{397D6CA3-3259-B500-ED74-C66FA9497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19" name="Line 147">
            <a:extLst>
              <a:ext uri="{FF2B5EF4-FFF2-40B4-BE49-F238E27FC236}">
                <a16:creationId xmlns:a16="http://schemas.microsoft.com/office/drawing/2014/main" id="{31A99924-E6D4-1F2A-05B6-9B735BFC4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5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20" name="Line 148">
            <a:extLst>
              <a:ext uri="{FF2B5EF4-FFF2-40B4-BE49-F238E27FC236}">
                <a16:creationId xmlns:a16="http://schemas.microsoft.com/office/drawing/2014/main" id="{82423D68-0E7F-711A-24B2-D2ABF791E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2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21" name="Line 149">
            <a:extLst>
              <a:ext uri="{FF2B5EF4-FFF2-40B4-BE49-F238E27FC236}">
                <a16:creationId xmlns:a16="http://schemas.microsoft.com/office/drawing/2014/main" id="{08B85536-B605-71AF-4950-B901E4899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22" name="Freeform 150">
            <a:extLst>
              <a:ext uri="{FF2B5EF4-FFF2-40B4-BE49-F238E27FC236}">
                <a16:creationId xmlns:a16="http://schemas.microsoft.com/office/drawing/2014/main" id="{867152AD-5B38-3394-9FE0-6A04AFCFCBEF}"/>
              </a:ext>
            </a:extLst>
          </p:cNvPr>
          <p:cNvSpPr>
            <a:spLocks/>
          </p:cNvSpPr>
          <p:nvPr/>
        </p:nvSpPr>
        <p:spPr bwMode="auto">
          <a:xfrm>
            <a:off x="2363789" y="28241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3" name="Freeform 151">
            <a:extLst>
              <a:ext uri="{FF2B5EF4-FFF2-40B4-BE49-F238E27FC236}">
                <a16:creationId xmlns:a16="http://schemas.microsoft.com/office/drawing/2014/main" id="{774A4C32-F748-550B-DADC-616BAC9D681B}"/>
              </a:ext>
            </a:extLst>
          </p:cNvPr>
          <p:cNvSpPr>
            <a:spLocks/>
          </p:cNvSpPr>
          <p:nvPr/>
        </p:nvSpPr>
        <p:spPr bwMode="auto">
          <a:xfrm>
            <a:off x="3128963" y="3302001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4" name="Freeform 152">
            <a:extLst>
              <a:ext uri="{FF2B5EF4-FFF2-40B4-BE49-F238E27FC236}">
                <a16:creationId xmlns:a16="http://schemas.microsoft.com/office/drawing/2014/main" id="{04307DCB-B9D2-5DEB-B345-0D2DDBA3CF41}"/>
              </a:ext>
            </a:extLst>
          </p:cNvPr>
          <p:cNvSpPr>
            <a:spLocks/>
          </p:cNvSpPr>
          <p:nvPr/>
        </p:nvSpPr>
        <p:spPr bwMode="auto">
          <a:xfrm>
            <a:off x="2557463" y="26622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5" name="Freeform 153">
            <a:extLst>
              <a:ext uri="{FF2B5EF4-FFF2-40B4-BE49-F238E27FC236}">
                <a16:creationId xmlns:a16="http://schemas.microsoft.com/office/drawing/2014/main" id="{13C663D8-69EA-2EDE-C02F-1870A81559C3}"/>
              </a:ext>
            </a:extLst>
          </p:cNvPr>
          <p:cNvSpPr>
            <a:spLocks/>
          </p:cNvSpPr>
          <p:nvPr/>
        </p:nvSpPr>
        <p:spPr bwMode="auto">
          <a:xfrm>
            <a:off x="2363789" y="2501901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6" name="Freeform 154">
            <a:extLst>
              <a:ext uri="{FF2B5EF4-FFF2-40B4-BE49-F238E27FC236}">
                <a16:creationId xmlns:a16="http://schemas.microsoft.com/office/drawing/2014/main" id="{2FBD2B95-1EC7-C854-A45C-6A10BC09AA98}"/>
              </a:ext>
            </a:extLst>
          </p:cNvPr>
          <p:cNvSpPr>
            <a:spLocks/>
          </p:cNvSpPr>
          <p:nvPr/>
        </p:nvSpPr>
        <p:spPr bwMode="auto">
          <a:xfrm>
            <a:off x="33210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7" name="Freeform 155">
            <a:extLst>
              <a:ext uri="{FF2B5EF4-FFF2-40B4-BE49-F238E27FC236}">
                <a16:creationId xmlns:a16="http://schemas.microsoft.com/office/drawing/2014/main" id="{1D74FBA8-BE8B-A1D2-0EC0-087A2D77D18D}"/>
              </a:ext>
            </a:extLst>
          </p:cNvPr>
          <p:cNvSpPr>
            <a:spLocks/>
          </p:cNvSpPr>
          <p:nvPr/>
        </p:nvSpPr>
        <p:spPr bwMode="auto">
          <a:xfrm>
            <a:off x="2557463" y="29845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8" name="Freeform 156">
            <a:extLst>
              <a:ext uri="{FF2B5EF4-FFF2-40B4-BE49-F238E27FC236}">
                <a16:creationId xmlns:a16="http://schemas.microsoft.com/office/drawing/2014/main" id="{6CDCBBEA-E2C1-6BD5-518E-5F51C76E0A80}"/>
              </a:ext>
            </a:extLst>
          </p:cNvPr>
          <p:cNvSpPr>
            <a:spLocks/>
          </p:cNvSpPr>
          <p:nvPr/>
        </p:nvSpPr>
        <p:spPr bwMode="auto">
          <a:xfrm>
            <a:off x="2749550" y="36242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29" name="Freeform 157">
            <a:extLst>
              <a:ext uri="{FF2B5EF4-FFF2-40B4-BE49-F238E27FC236}">
                <a16:creationId xmlns:a16="http://schemas.microsoft.com/office/drawing/2014/main" id="{32C86EB0-D3A0-AB48-B770-CE96A06C69E0}"/>
              </a:ext>
            </a:extLst>
          </p:cNvPr>
          <p:cNvSpPr>
            <a:spLocks/>
          </p:cNvSpPr>
          <p:nvPr/>
        </p:nvSpPr>
        <p:spPr bwMode="auto">
          <a:xfrm>
            <a:off x="27495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30" name="Rectangle 158">
            <a:extLst>
              <a:ext uri="{FF2B5EF4-FFF2-40B4-BE49-F238E27FC236}">
                <a16:creationId xmlns:a16="http://schemas.microsoft.com/office/drawing/2014/main" id="{FDA45064-A0BD-01FF-6D32-00E382B8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7846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1" name="Rectangle 159">
            <a:extLst>
              <a:ext uri="{FF2B5EF4-FFF2-40B4-BE49-F238E27FC236}">
                <a16:creationId xmlns:a16="http://schemas.microsoft.com/office/drawing/2014/main" id="{3C174561-479D-DA5C-787C-6DECFB09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624264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2" name="Rectangle 160">
            <a:extLst>
              <a:ext uri="{FF2B5EF4-FFF2-40B4-BE49-F238E27FC236}">
                <a16:creationId xmlns:a16="http://schemas.microsoft.com/office/drawing/2014/main" id="{5BE761F7-658D-DA31-35EC-0AFB032A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462339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3" name="Rectangle 161">
            <a:extLst>
              <a:ext uri="{FF2B5EF4-FFF2-40B4-BE49-F238E27FC236}">
                <a16:creationId xmlns:a16="http://schemas.microsoft.com/office/drawing/2014/main" id="{7982E372-B2F3-3DF4-BC71-0006AB95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3020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4" name="Rectangle 162">
            <a:extLst>
              <a:ext uri="{FF2B5EF4-FFF2-40B4-BE49-F238E27FC236}">
                <a16:creationId xmlns:a16="http://schemas.microsoft.com/office/drawing/2014/main" id="{81EB720C-57E3-90CE-2F38-3C2E51A7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140076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5" name="Rectangle 163">
            <a:extLst>
              <a:ext uri="{FF2B5EF4-FFF2-40B4-BE49-F238E27FC236}">
                <a16:creationId xmlns:a16="http://schemas.microsoft.com/office/drawing/2014/main" id="{F9F78804-B1A2-C5CF-D6A6-8818FE6A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9781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6" name="Rectangle 164">
            <a:extLst>
              <a:ext uri="{FF2B5EF4-FFF2-40B4-BE49-F238E27FC236}">
                <a16:creationId xmlns:a16="http://schemas.microsoft.com/office/drawing/2014/main" id="{48510B54-224C-E806-D14E-B8999719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824164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7" name="Rectangle 165">
            <a:extLst>
              <a:ext uri="{FF2B5EF4-FFF2-40B4-BE49-F238E27FC236}">
                <a16:creationId xmlns:a16="http://schemas.microsoft.com/office/drawing/2014/main" id="{397B4627-3585-9479-6796-7F0BA6EA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662239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8" name="Rectangle 166">
            <a:extLst>
              <a:ext uri="{FF2B5EF4-FFF2-40B4-BE49-F238E27FC236}">
                <a16:creationId xmlns:a16="http://schemas.microsoft.com/office/drawing/2014/main" id="{2467A194-299C-15C4-3DFE-AF817357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5019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39" name="Rectangle 167">
            <a:extLst>
              <a:ext uri="{FF2B5EF4-FFF2-40B4-BE49-F238E27FC236}">
                <a16:creationId xmlns:a16="http://schemas.microsoft.com/office/drawing/2014/main" id="{700CFEE8-E0BF-5469-6CAB-6EEE5C70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39976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0" name="Rectangle 168">
            <a:extLst>
              <a:ext uri="{FF2B5EF4-FFF2-40B4-BE49-F238E27FC236}">
                <a16:creationId xmlns:a16="http://schemas.microsoft.com/office/drawing/2014/main" id="{FE84B5F9-D74D-D025-A879-F09660C1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1780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1" name="Rectangle 169">
            <a:extLst>
              <a:ext uri="{FF2B5EF4-FFF2-40B4-BE49-F238E27FC236}">
                <a16:creationId xmlns:a16="http://schemas.microsoft.com/office/drawing/2014/main" id="{7CFE34F1-EB64-1E01-3A69-C8810FB6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2" name="Rectangle 170">
            <a:extLst>
              <a:ext uri="{FF2B5EF4-FFF2-40B4-BE49-F238E27FC236}">
                <a16:creationId xmlns:a16="http://schemas.microsoft.com/office/drawing/2014/main" id="{4DBDA267-1704-6114-3B19-EF53CD1C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3" name="Rectangle 171">
            <a:extLst>
              <a:ext uri="{FF2B5EF4-FFF2-40B4-BE49-F238E27FC236}">
                <a16:creationId xmlns:a16="http://schemas.microsoft.com/office/drawing/2014/main" id="{9BF0F2C2-32B5-587D-D592-F55F2A91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4" name="Rectangle 172">
            <a:extLst>
              <a:ext uri="{FF2B5EF4-FFF2-40B4-BE49-F238E27FC236}">
                <a16:creationId xmlns:a16="http://schemas.microsoft.com/office/drawing/2014/main" id="{21C717E0-1E66-BC16-F381-37D17715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5" name="Rectangle 173">
            <a:extLst>
              <a:ext uri="{FF2B5EF4-FFF2-40B4-BE49-F238E27FC236}">
                <a16:creationId xmlns:a16="http://schemas.microsoft.com/office/drawing/2014/main" id="{D188E03A-9B69-6DB6-5843-D8FF94CF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6" name="Rectangle 174">
            <a:extLst>
              <a:ext uri="{FF2B5EF4-FFF2-40B4-BE49-F238E27FC236}">
                <a16:creationId xmlns:a16="http://schemas.microsoft.com/office/drawing/2014/main" id="{468861D9-CFB1-22CB-2286-A786EC4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7" name="Rectangle 175">
            <a:extLst>
              <a:ext uri="{FF2B5EF4-FFF2-40B4-BE49-F238E27FC236}">
                <a16:creationId xmlns:a16="http://schemas.microsoft.com/office/drawing/2014/main" id="{72FF1F95-7E90-2E26-72CE-C8CCF0B2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8" name="Rectangle 176">
            <a:extLst>
              <a:ext uri="{FF2B5EF4-FFF2-40B4-BE49-F238E27FC236}">
                <a16:creationId xmlns:a16="http://schemas.microsoft.com/office/drawing/2014/main" id="{8C689E4C-5B70-CC24-DED9-CA02A445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49" name="Rectangle 177">
            <a:extLst>
              <a:ext uri="{FF2B5EF4-FFF2-40B4-BE49-F238E27FC236}">
                <a16:creationId xmlns:a16="http://schemas.microsoft.com/office/drawing/2014/main" id="{E2344AC4-2075-CDFD-C15C-C024E777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50" name="Rectangle 178">
            <a:extLst>
              <a:ext uri="{FF2B5EF4-FFF2-40B4-BE49-F238E27FC236}">
                <a16:creationId xmlns:a16="http://schemas.microsoft.com/office/drawing/2014/main" id="{18693796-EB28-11F9-6C77-79329368A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51" name="Rectangle 179">
            <a:extLst>
              <a:ext uri="{FF2B5EF4-FFF2-40B4-BE49-F238E27FC236}">
                <a16:creationId xmlns:a16="http://schemas.microsoft.com/office/drawing/2014/main" id="{D5460A6C-F271-61AF-E8FD-66C055FA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8925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0452" name="Rectangle 180">
            <a:extLst>
              <a:ext uri="{FF2B5EF4-FFF2-40B4-BE49-F238E27FC236}">
                <a16:creationId xmlns:a16="http://schemas.microsoft.com/office/drawing/2014/main" id="{38BF7774-E144-0E06-B6F1-13EF71EB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0453" name="Text Box 181">
            <a:extLst>
              <a:ext uri="{FF2B5EF4-FFF2-40B4-BE49-F238E27FC236}">
                <a16:creationId xmlns:a16="http://schemas.microsoft.com/office/drawing/2014/main" id="{A0A6A34B-4ADF-3C7B-F011-5A08FEDB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1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Arbitrarily choose K object as initial cluster center</a:t>
            </a:r>
          </a:p>
        </p:txBody>
      </p:sp>
      <p:sp>
        <p:nvSpPr>
          <p:cNvPr id="1590454" name="Line 182">
            <a:extLst>
              <a:ext uri="{FF2B5EF4-FFF2-40B4-BE49-F238E27FC236}">
                <a16:creationId xmlns:a16="http://schemas.microsoft.com/office/drawing/2014/main" id="{B412A5C9-7DE1-C553-B095-A469E3C54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0455" name="Line 183">
            <a:extLst>
              <a:ext uri="{FF2B5EF4-FFF2-40B4-BE49-F238E27FC236}">
                <a16:creationId xmlns:a16="http://schemas.microsoft.com/office/drawing/2014/main" id="{EAC511DF-248E-DA91-95D1-532F840E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0456" name="Text Box 184">
            <a:extLst>
              <a:ext uri="{FF2B5EF4-FFF2-40B4-BE49-F238E27FC236}">
                <a16:creationId xmlns:a16="http://schemas.microsoft.com/office/drawing/2014/main" id="{35320B86-C431-B7F7-7F78-879BF95B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1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Assign each objects to most similar center</a:t>
            </a:r>
          </a:p>
        </p:txBody>
      </p:sp>
      <p:sp>
        <p:nvSpPr>
          <p:cNvPr id="1590457" name="Text Box 185">
            <a:extLst>
              <a:ext uri="{FF2B5EF4-FFF2-40B4-BE49-F238E27FC236}">
                <a16:creationId xmlns:a16="http://schemas.microsoft.com/office/drawing/2014/main" id="{EB6CFD3B-99D4-78EE-2EF6-B98C3D18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means</a:t>
            </a:r>
          </a:p>
        </p:txBody>
      </p:sp>
      <p:sp>
        <p:nvSpPr>
          <p:cNvPr id="1590458" name="Freeform 186">
            <a:extLst>
              <a:ext uri="{FF2B5EF4-FFF2-40B4-BE49-F238E27FC236}">
                <a16:creationId xmlns:a16="http://schemas.microsoft.com/office/drawing/2014/main" id="{6852EDF4-3895-D61F-BDD9-9CEC43680D85}"/>
              </a:ext>
            </a:extLst>
          </p:cNvPr>
          <p:cNvSpPr>
            <a:spLocks/>
          </p:cNvSpPr>
          <p:nvPr/>
        </p:nvSpPr>
        <p:spPr bwMode="auto">
          <a:xfrm>
            <a:off x="2362200" y="3136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59" name="Freeform 187">
            <a:extLst>
              <a:ext uri="{FF2B5EF4-FFF2-40B4-BE49-F238E27FC236}">
                <a16:creationId xmlns:a16="http://schemas.microsoft.com/office/drawing/2014/main" id="{DEF723FF-B2DC-A417-21D6-67ACE938108E}"/>
              </a:ext>
            </a:extLst>
          </p:cNvPr>
          <p:cNvSpPr>
            <a:spLocks/>
          </p:cNvSpPr>
          <p:nvPr/>
        </p:nvSpPr>
        <p:spPr bwMode="auto">
          <a:xfrm>
            <a:off x="3124200" y="2971801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60" name="Oval 188">
            <a:extLst>
              <a:ext uri="{FF2B5EF4-FFF2-40B4-BE49-F238E27FC236}">
                <a16:creationId xmlns:a16="http://schemas.microsoft.com/office/drawing/2014/main" id="{0724C258-35B7-26D9-AC94-0D8C3960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61" name="Oval 189">
            <a:extLst>
              <a:ext uri="{FF2B5EF4-FFF2-40B4-BE49-F238E27FC236}">
                <a16:creationId xmlns:a16="http://schemas.microsoft.com/office/drawing/2014/main" id="{B5D6F823-1912-1FDD-203D-C4852C1B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4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0462" name="Text Box 190">
            <a:extLst>
              <a:ext uri="{FF2B5EF4-FFF2-40B4-BE49-F238E27FC236}">
                <a16:creationId xmlns:a16="http://schemas.microsoft.com/office/drawing/2014/main" id="{A9874C3A-C11C-B7D0-7E52-8E9C3D3E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34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means</a:t>
            </a:r>
          </a:p>
        </p:txBody>
      </p:sp>
      <p:sp>
        <p:nvSpPr>
          <p:cNvPr id="1590463" name="Text Box 191">
            <a:extLst>
              <a:ext uri="{FF2B5EF4-FFF2-40B4-BE49-F238E27FC236}">
                <a16:creationId xmlns:a16="http://schemas.microsoft.com/office/drawing/2014/main" id="{3A89E991-E28D-81A3-3D5F-0EBAE58E4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</a:t>
            </a:r>
          </a:p>
        </p:txBody>
      </p:sp>
      <p:sp>
        <p:nvSpPr>
          <p:cNvPr id="1590464" name="Line 192">
            <a:extLst>
              <a:ext uri="{FF2B5EF4-FFF2-40B4-BE49-F238E27FC236}">
                <a16:creationId xmlns:a16="http://schemas.microsoft.com/office/drawing/2014/main" id="{AAD579B3-7460-E463-C396-B66F3986B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0465" name="Text Box 193">
            <a:extLst>
              <a:ext uri="{FF2B5EF4-FFF2-40B4-BE49-F238E27FC236}">
                <a16:creationId xmlns:a16="http://schemas.microsoft.com/office/drawing/2014/main" id="{7939266A-0405-FBC2-8F97-E5E71D6F2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B8B2AD-3B34-D0AA-0403-61B4174A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089-4D70-4551-8418-254BD87C9FA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49196-83CB-F5AC-B254-685A2356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1AF1F8-4100-CF4B-C680-A7C25E7D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AD4-F42E-4D4C-AC5C-EB76EF50A69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64322" name="Rectangle 2">
            <a:extLst>
              <a:ext uri="{FF2B5EF4-FFF2-40B4-BE49-F238E27FC236}">
                <a16:creationId xmlns:a16="http://schemas.microsoft.com/office/drawing/2014/main" id="{50627CE3-62A6-6669-D441-2EFCEEB6D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36563"/>
            <a:ext cx="7439025" cy="442912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Comments on the </a:t>
            </a:r>
            <a:r>
              <a:rPr lang="en-US" altLang="en-US" sz="3200" i="1"/>
              <a:t>K-Means</a:t>
            </a:r>
            <a:r>
              <a:rPr lang="en-US" altLang="en-US" sz="3200"/>
              <a:t> Method</a:t>
            </a:r>
            <a:endParaRPr lang="en-US" altLang="en-US" sz="2400" b="1"/>
          </a:p>
        </p:txBody>
      </p:sp>
      <p:sp>
        <p:nvSpPr>
          <p:cNvPr id="1464323" name="Rectangle 3">
            <a:extLst>
              <a:ext uri="{FF2B5EF4-FFF2-40B4-BE49-F238E27FC236}">
                <a16:creationId xmlns:a16="http://schemas.microsoft.com/office/drawing/2014/main" id="{48F81EEF-3762-483D-8D3A-C409E949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u="sng"/>
              <a:t>Strength:</a:t>
            </a:r>
            <a:r>
              <a:rPr lang="en-US" altLang="en-US" sz="2000"/>
              <a:t> </a:t>
            </a:r>
            <a:r>
              <a:rPr lang="en-US" altLang="en-US" sz="2000" i="1"/>
              <a:t>Relatively efficient</a:t>
            </a:r>
            <a:r>
              <a:rPr lang="en-US" altLang="en-US" sz="2000"/>
              <a:t>: </a:t>
            </a:r>
            <a:r>
              <a:rPr lang="en-US" altLang="en-US" sz="2000" i="1"/>
              <a:t>O</a:t>
            </a:r>
            <a:r>
              <a:rPr lang="en-US" altLang="en-US" sz="2000"/>
              <a:t>(</a:t>
            </a:r>
            <a:r>
              <a:rPr lang="en-US" altLang="en-US" sz="2000" i="1"/>
              <a:t>tkn</a:t>
            </a:r>
            <a:r>
              <a:rPr lang="en-US" altLang="en-US" sz="2000"/>
              <a:t>), where </a:t>
            </a:r>
            <a:r>
              <a:rPr lang="en-US" altLang="en-US" sz="2000" i="1"/>
              <a:t>n</a:t>
            </a:r>
            <a:r>
              <a:rPr lang="en-US" altLang="en-US" sz="2000"/>
              <a:t> is # objects, </a:t>
            </a:r>
            <a:r>
              <a:rPr lang="en-US" altLang="en-US" sz="2000" i="1"/>
              <a:t>k</a:t>
            </a:r>
            <a:r>
              <a:rPr lang="en-US" altLang="en-US" sz="2000"/>
              <a:t> is # clusters, and </a:t>
            </a:r>
            <a:r>
              <a:rPr lang="en-US" altLang="en-US" sz="2000" i="1"/>
              <a:t>t  </a:t>
            </a:r>
            <a:r>
              <a:rPr lang="en-US" altLang="en-US" sz="2000"/>
              <a:t>is # iterations. Normally, </a:t>
            </a:r>
            <a:r>
              <a:rPr lang="en-US" altLang="en-US" sz="2000" i="1"/>
              <a:t>k</a:t>
            </a:r>
            <a:r>
              <a:rPr lang="en-US" altLang="en-US" sz="2000"/>
              <a:t>, </a:t>
            </a:r>
            <a:r>
              <a:rPr lang="en-US" altLang="en-US" sz="2000" i="1"/>
              <a:t>t</a:t>
            </a:r>
            <a:r>
              <a:rPr lang="en-US" altLang="en-US" sz="2000"/>
              <a:t> &lt;&lt; </a:t>
            </a:r>
            <a:r>
              <a:rPr lang="en-US" altLang="en-US" sz="2000" i="1"/>
              <a:t>n</a:t>
            </a:r>
            <a:r>
              <a:rPr lang="en-US" altLang="en-US" sz="200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Comparing: PAM: O(k(n-k)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 ), CLARA: O(ks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 + k(n-k))</a:t>
            </a:r>
            <a:endParaRPr lang="en-US" altLang="en-US" sz="1800"/>
          </a:p>
          <a:p>
            <a:pPr>
              <a:lnSpc>
                <a:spcPct val="120000"/>
              </a:lnSpc>
            </a:pPr>
            <a:r>
              <a:rPr lang="en-US" altLang="en-US" sz="2000" u="sng"/>
              <a:t>Comment:</a:t>
            </a:r>
            <a:r>
              <a:rPr lang="en-US" altLang="en-US" sz="2000"/>
              <a:t> Often terminates at a </a:t>
            </a:r>
            <a:r>
              <a:rPr lang="en-US" altLang="en-US" sz="2000" i="1"/>
              <a:t>local optimum</a:t>
            </a:r>
            <a:r>
              <a:rPr lang="en-US" altLang="en-US" sz="2000"/>
              <a:t>. The </a:t>
            </a:r>
            <a:r>
              <a:rPr lang="en-US" altLang="en-US" sz="2000" i="1"/>
              <a:t>global optimum</a:t>
            </a:r>
            <a:r>
              <a:rPr lang="en-US" altLang="en-US" sz="2000"/>
              <a:t> may be found using techniques such as: </a:t>
            </a:r>
            <a:r>
              <a:rPr lang="en-US" altLang="en-US" sz="2000" i="1"/>
              <a:t>deterministic annealing</a:t>
            </a:r>
            <a:r>
              <a:rPr lang="en-US" altLang="en-US" sz="2000"/>
              <a:t> and </a:t>
            </a:r>
            <a:r>
              <a:rPr lang="en-US" altLang="en-US" sz="2000" i="1"/>
              <a:t>genetic algorithms</a:t>
            </a:r>
            <a:endParaRPr lang="en-US" altLang="en-US" sz="2000"/>
          </a:p>
          <a:p>
            <a:pPr>
              <a:lnSpc>
                <a:spcPct val="120000"/>
              </a:lnSpc>
            </a:pPr>
            <a:r>
              <a:rPr lang="en-US" altLang="en-US" sz="2000" u="sng"/>
              <a:t>Weakness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000"/>
              <a:t>Applicable only when </a:t>
            </a:r>
            <a:r>
              <a:rPr lang="en-US" altLang="en-US" sz="2000" i="1"/>
              <a:t>mean</a:t>
            </a:r>
            <a:r>
              <a:rPr lang="en-US" altLang="en-US" sz="2000"/>
              <a:t> is defined, then what about categorical data?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Need to specify </a:t>
            </a:r>
            <a:r>
              <a:rPr lang="en-US" altLang="en-US" sz="2000" i="1"/>
              <a:t>k, </a:t>
            </a:r>
            <a:r>
              <a:rPr lang="en-US" altLang="en-US" sz="2000"/>
              <a:t>the </a:t>
            </a:r>
            <a:r>
              <a:rPr lang="en-US" altLang="en-US" sz="2000" i="1"/>
              <a:t>number</a:t>
            </a:r>
            <a:r>
              <a:rPr lang="en-US" altLang="en-US" sz="200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Unable to handle noisy data and </a:t>
            </a:r>
            <a:r>
              <a:rPr lang="en-US" altLang="en-US" sz="2000" i="1"/>
              <a:t>outliers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000"/>
              <a:t>Not suitable to discover clusters with </a:t>
            </a:r>
            <a:r>
              <a:rPr lang="en-US" altLang="en-US" sz="2000" i="1"/>
              <a:t>non-convex shapes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BB8075-C0A2-08F4-0537-EA435D41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5E1-021E-4709-8D46-6EA82B913EC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351315-8923-5F1F-285B-7F941B3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0CA427-EE34-1916-7B45-1B7A868F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CFD6-26DF-496B-AC7B-6F53A163C24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B9D2C564-3B58-B131-1DA9-16A547C7E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8" y="436564"/>
            <a:ext cx="7510462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Variations of the </a:t>
            </a:r>
            <a:r>
              <a:rPr lang="en-US" altLang="en-US" sz="3200" i="1"/>
              <a:t>K-Means</a:t>
            </a:r>
            <a:r>
              <a:rPr lang="en-US" altLang="en-US" sz="3200"/>
              <a:t> Method</a:t>
            </a:r>
            <a:endParaRPr lang="en-US" altLang="en-US" sz="2400" b="1"/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A0B0E78A-B814-0148-42EC-B0B0433E8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A few variants of the </a:t>
            </a:r>
            <a:r>
              <a:rPr lang="en-US" altLang="en-US" sz="2000" i="1"/>
              <a:t>k-means</a:t>
            </a:r>
            <a:r>
              <a:rPr lang="en-US" altLang="en-US" sz="2000"/>
              <a:t> which differ in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Selection of the initial </a:t>
            </a:r>
            <a:r>
              <a:rPr lang="en-US" altLang="en-US" sz="2000" i="1"/>
              <a:t>k</a:t>
            </a:r>
            <a:r>
              <a:rPr lang="en-US" altLang="en-US" sz="2000"/>
              <a:t> means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Dissimilarity calculations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Strategies to calculate cluster means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Handling categorical data: </a:t>
            </a:r>
            <a:r>
              <a:rPr lang="en-US" altLang="en-US" sz="2000" i="1"/>
              <a:t>k-modes</a:t>
            </a:r>
            <a:r>
              <a:rPr lang="en-US" altLang="en-US" sz="2000"/>
              <a:t> (Huang’98)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Replacing means of clusters with </a:t>
            </a:r>
            <a:r>
              <a:rPr lang="en-US" altLang="en-US" sz="2000" u="sng"/>
              <a:t>modes</a:t>
            </a:r>
            <a:endParaRPr lang="en-US" altLang="en-US" sz="2000"/>
          </a:p>
          <a:p>
            <a:pPr lvl="1">
              <a:lnSpc>
                <a:spcPct val="150000"/>
              </a:lnSpc>
            </a:pPr>
            <a:r>
              <a:rPr lang="en-US" altLang="en-US" sz="2000"/>
              <a:t>Using new dissimilarity measures to deal with categorical objects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Using a </a:t>
            </a:r>
            <a:r>
              <a:rPr lang="en-US" altLang="en-US" sz="2000" u="sng"/>
              <a:t>frequency</a:t>
            </a:r>
            <a:r>
              <a:rPr lang="en-US" altLang="en-US" sz="2000"/>
              <a:t>-based method to update modes of clusters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 mixture of categorical and numerical data: </a:t>
            </a:r>
            <a:r>
              <a:rPr lang="en-US" altLang="en-US" sz="2000" i="1"/>
              <a:t>k-prototype</a:t>
            </a:r>
            <a:r>
              <a:rPr lang="en-US" altLang="en-US" sz="2000"/>
              <a:t> 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F2673A-6BE6-46EE-3AD6-84C9608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1A6-F7FE-42D5-8D47-30DBA488F9F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4788B8-697D-93C8-D7A3-113F0A4F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B8DDE3-F7FD-5C20-AB34-25A2DC6D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2F44-685D-4EB7-8FE3-CA52367482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40450" name="Rectangle 1026">
            <a:extLst>
              <a:ext uri="{FF2B5EF4-FFF2-40B4-BE49-F238E27FC236}">
                <a16:creationId xmlns:a16="http://schemas.microsoft.com/office/drawing/2014/main" id="{83EC0673-F197-396D-E516-087E221B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66150" cy="609600"/>
          </a:xfrm>
        </p:spPr>
        <p:txBody>
          <a:bodyPr/>
          <a:lstStyle/>
          <a:p>
            <a:r>
              <a:rPr lang="en-US" altLang="ko-KR" sz="3200">
                <a:ea typeface="Gulim" panose="020B0600000101010101" pitchFamily="34" charset="-127"/>
              </a:rPr>
              <a:t>What Is the Problem of the K-Means Method?</a:t>
            </a:r>
            <a:endParaRPr lang="en-US" altLang="en-US" sz="3200">
              <a:ea typeface="Gulim" panose="020B0600000101010101" pitchFamily="34" charset="-127"/>
            </a:endParaRPr>
          </a:p>
        </p:txBody>
      </p:sp>
      <p:sp>
        <p:nvSpPr>
          <p:cNvPr id="1640451" name="Rectangle 1027">
            <a:extLst>
              <a:ext uri="{FF2B5EF4-FFF2-40B4-BE49-F238E27FC236}">
                <a16:creationId xmlns:a16="http://schemas.microsoft.com/office/drawing/2014/main" id="{FA134F7E-100C-0959-4A79-48A42C098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>
                <a:ea typeface="Gulim" panose="020B0600000101010101" pitchFamily="34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ea typeface="Gulim" panose="020B0600000101010101" pitchFamily="34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ea typeface="Gulim" panose="020B0600000101010101" pitchFamily="34" charset="-127"/>
              </a:rPr>
              <a:t>K-Medoids:  Instead of taking the </a:t>
            </a:r>
            <a:r>
              <a:rPr lang="en-US" altLang="ko-KR" sz="2000" b="1">
                <a:ea typeface="Gulim" panose="020B0600000101010101" pitchFamily="34" charset="-127"/>
              </a:rPr>
              <a:t>mean</a:t>
            </a:r>
            <a:r>
              <a:rPr lang="en-US" altLang="ko-KR" sz="200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000" b="1">
                <a:ea typeface="Gulim" panose="020B0600000101010101" pitchFamily="34" charset="-127"/>
              </a:rPr>
              <a:t>medoids</a:t>
            </a:r>
            <a:r>
              <a:rPr lang="en-US" altLang="ko-KR" sz="2000">
                <a:ea typeface="Gulim" panose="020B0600000101010101" pitchFamily="34" charset="-127"/>
              </a:rPr>
              <a:t> can be used, which is the </a:t>
            </a:r>
            <a:r>
              <a:rPr lang="en-US" altLang="ko-KR" sz="2000" b="1">
                <a:ea typeface="Gulim" panose="020B0600000101010101" pitchFamily="34" charset="-127"/>
              </a:rPr>
              <a:t>most centrally located</a:t>
            </a:r>
            <a:r>
              <a:rPr lang="en-US" altLang="ko-KR" sz="2000">
                <a:ea typeface="Gulim" panose="020B0600000101010101" pitchFamily="34" charset="-127"/>
              </a:rPr>
              <a:t> object in a cluster. </a:t>
            </a:r>
          </a:p>
        </p:txBody>
      </p:sp>
      <p:grpSp>
        <p:nvGrpSpPr>
          <p:cNvPr id="1640452" name="Group 1028">
            <a:extLst>
              <a:ext uri="{FF2B5EF4-FFF2-40B4-BE49-F238E27FC236}">
                <a16:creationId xmlns:a16="http://schemas.microsoft.com/office/drawing/2014/main" id="{CD286FC5-AB32-4A52-85D7-6E51152F4C3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24400"/>
            <a:ext cx="5257800" cy="1765300"/>
            <a:chOff x="1344" y="3072"/>
            <a:chExt cx="3312" cy="1112"/>
          </a:xfrm>
        </p:grpSpPr>
        <p:grpSp>
          <p:nvGrpSpPr>
            <p:cNvPr id="1640453" name="Group 1029">
              <a:extLst>
                <a:ext uri="{FF2B5EF4-FFF2-40B4-BE49-F238E27FC236}">
                  <a16:creationId xmlns:a16="http://schemas.microsoft.com/office/drawing/2014/main" id="{ABD1E01E-0E8B-A22D-5995-FA0B3CD45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1640454" name="Rectangle 1030">
                <a:extLst>
                  <a:ext uri="{FF2B5EF4-FFF2-40B4-BE49-F238E27FC236}">
                    <a16:creationId xmlns:a16="http://schemas.microsoft.com/office/drawing/2014/main" id="{89B84844-C708-A2E2-225A-6C3F2CA9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55" name="Rectangle 1031">
                <a:extLst>
                  <a:ext uri="{FF2B5EF4-FFF2-40B4-BE49-F238E27FC236}">
                    <a16:creationId xmlns:a16="http://schemas.microsoft.com/office/drawing/2014/main" id="{D72162D2-E9FB-6970-802E-021494CA5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56" name="Line 1032">
                <a:extLst>
                  <a:ext uri="{FF2B5EF4-FFF2-40B4-BE49-F238E27FC236}">
                    <a16:creationId xmlns:a16="http://schemas.microsoft.com/office/drawing/2014/main" id="{6531E82F-2150-F272-8320-CD76394D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57" name="Line 1033">
                <a:extLst>
                  <a:ext uri="{FF2B5EF4-FFF2-40B4-BE49-F238E27FC236}">
                    <a16:creationId xmlns:a16="http://schemas.microsoft.com/office/drawing/2014/main" id="{4B6B4DCC-8EFC-0043-1CCD-7B588C2E3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58" name="Line 1034">
                <a:extLst>
                  <a:ext uri="{FF2B5EF4-FFF2-40B4-BE49-F238E27FC236}">
                    <a16:creationId xmlns:a16="http://schemas.microsoft.com/office/drawing/2014/main" id="{A6D86B21-31CC-A219-E528-F948CFD5F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59" name="Line 1035">
                <a:extLst>
                  <a:ext uri="{FF2B5EF4-FFF2-40B4-BE49-F238E27FC236}">
                    <a16:creationId xmlns:a16="http://schemas.microsoft.com/office/drawing/2014/main" id="{1DEF494D-4563-AAA2-963B-E43EE7925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0" name="Line 1036">
                <a:extLst>
                  <a:ext uri="{FF2B5EF4-FFF2-40B4-BE49-F238E27FC236}">
                    <a16:creationId xmlns:a16="http://schemas.microsoft.com/office/drawing/2014/main" id="{25C03CA4-0712-6F3D-BE0D-0844C410B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1" name="Line 1037">
                <a:extLst>
                  <a:ext uri="{FF2B5EF4-FFF2-40B4-BE49-F238E27FC236}">
                    <a16:creationId xmlns:a16="http://schemas.microsoft.com/office/drawing/2014/main" id="{C2C68EAA-DD12-BCA4-64C9-DF8C11FD0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2" name="Line 1038">
                <a:extLst>
                  <a:ext uri="{FF2B5EF4-FFF2-40B4-BE49-F238E27FC236}">
                    <a16:creationId xmlns:a16="http://schemas.microsoft.com/office/drawing/2014/main" id="{CB78B6D7-A4A4-AF79-6EC6-D5F3D22E9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3" name="Line 1039">
                <a:extLst>
                  <a:ext uri="{FF2B5EF4-FFF2-40B4-BE49-F238E27FC236}">
                    <a16:creationId xmlns:a16="http://schemas.microsoft.com/office/drawing/2014/main" id="{63CF3A44-CAF1-4A2F-4BAD-A1149817A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4" name="Line 1040">
                <a:extLst>
                  <a:ext uri="{FF2B5EF4-FFF2-40B4-BE49-F238E27FC236}">
                    <a16:creationId xmlns:a16="http://schemas.microsoft.com/office/drawing/2014/main" id="{AFB99F5C-44F1-698C-67B2-5FDB2C7F9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5" name="Line 1041">
                <a:extLst>
                  <a:ext uri="{FF2B5EF4-FFF2-40B4-BE49-F238E27FC236}">
                    <a16:creationId xmlns:a16="http://schemas.microsoft.com/office/drawing/2014/main" id="{0C3B46E0-A04A-6197-ECEC-8663738A6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6" name="Line 1042">
                <a:extLst>
                  <a:ext uri="{FF2B5EF4-FFF2-40B4-BE49-F238E27FC236}">
                    <a16:creationId xmlns:a16="http://schemas.microsoft.com/office/drawing/2014/main" id="{44FC2280-73E4-1C35-AA87-A57EAFA3A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7" name="Line 1043">
                <a:extLst>
                  <a:ext uri="{FF2B5EF4-FFF2-40B4-BE49-F238E27FC236}">
                    <a16:creationId xmlns:a16="http://schemas.microsoft.com/office/drawing/2014/main" id="{3C9897A2-41EF-F1D2-CDC4-2FA4E0623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8" name="Line 1044">
                <a:extLst>
                  <a:ext uri="{FF2B5EF4-FFF2-40B4-BE49-F238E27FC236}">
                    <a16:creationId xmlns:a16="http://schemas.microsoft.com/office/drawing/2014/main" id="{35A6C1D0-2B23-6283-5E67-25DD93E94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69" name="Line 1045">
                <a:extLst>
                  <a:ext uri="{FF2B5EF4-FFF2-40B4-BE49-F238E27FC236}">
                    <a16:creationId xmlns:a16="http://schemas.microsoft.com/office/drawing/2014/main" id="{869C74F2-908A-6631-E61F-D5AA4CBC9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0" name="Line 1046">
                <a:extLst>
                  <a:ext uri="{FF2B5EF4-FFF2-40B4-BE49-F238E27FC236}">
                    <a16:creationId xmlns:a16="http://schemas.microsoft.com/office/drawing/2014/main" id="{C61664B2-CE03-7470-DF6B-DA566665A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1" name="Line 1047">
                <a:extLst>
                  <a:ext uri="{FF2B5EF4-FFF2-40B4-BE49-F238E27FC236}">
                    <a16:creationId xmlns:a16="http://schemas.microsoft.com/office/drawing/2014/main" id="{ABDC4F01-507A-A8A9-FC9C-81BB06BBB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2" name="Line 1048">
                <a:extLst>
                  <a:ext uri="{FF2B5EF4-FFF2-40B4-BE49-F238E27FC236}">
                    <a16:creationId xmlns:a16="http://schemas.microsoft.com/office/drawing/2014/main" id="{3E8C7479-3043-4192-413C-45921A6BB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3" name="Line 1049">
                <a:extLst>
                  <a:ext uri="{FF2B5EF4-FFF2-40B4-BE49-F238E27FC236}">
                    <a16:creationId xmlns:a16="http://schemas.microsoft.com/office/drawing/2014/main" id="{829406CE-8095-447A-4138-854306236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4" name="Line 1050">
                <a:extLst>
                  <a:ext uri="{FF2B5EF4-FFF2-40B4-BE49-F238E27FC236}">
                    <a16:creationId xmlns:a16="http://schemas.microsoft.com/office/drawing/2014/main" id="{01C35651-DDEA-FFF1-7233-2CC9902C7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5" name="Line 1051">
                <a:extLst>
                  <a:ext uri="{FF2B5EF4-FFF2-40B4-BE49-F238E27FC236}">
                    <a16:creationId xmlns:a16="http://schemas.microsoft.com/office/drawing/2014/main" id="{746966E1-13EC-4056-B67E-4CDAC5049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6" name="Rectangle 1052">
                <a:extLst>
                  <a:ext uri="{FF2B5EF4-FFF2-40B4-BE49-F238E27FC236}">
                    <a16:creationId xmlns:a16="http://schemas.microsoft.com/office/drawing/2014/main" id="{295941AF-C172-8CE4-8052-C85EA4FD4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7" name="Line 1053">
                <a:extLst>
                  <a:ext uri="{FF2B5EF4-FFF2-40B4-BE49-F238E27FC236}">
                    <a16:creationId xmlns:a16="http://schemas.microsoft.com/office/drawing/2014/main" id="{D79D8455-B0A3-3076-89E3-3E08CC321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8" name="Line 1054">
                <a:extLst>
                  <a:ext uri="{FF2B5EF4-FFF2-40B4-BE49-F238E27FC236}">
                    <a16:creationId xmlns:a16="http://schemas.microsoft.com/office/drawing/2014/main" id="{2F2610EF-C1B9-CDDF-982A-0F45819FF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79" name="Line 1055">
                <a:extLst>
                  <a:ext uri="{FF2B5EF4-FFF2-40B4-BE49-F238E27FC236}">
                    <a16:creationId xmlns:a16="http://schemas.microsoft.com/office/drawing/2014/main" id="{6E573601-014E-B7AA-E441-90B1F48AD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0" name="Line 1056">
                <a:extLst>
                  <a:ext uri="{FF2B5EF4-FFF2-40B4-BE49-F238E27FC236}">
                    <a16:creationId xmlns:a16="http://schemas.microsoft.com/office/drawing/2014/main" id="{C86B3300-10A6-7131-3AAE-3F0800CF8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1" name="Line 1057">
                <a:extLst>
                  <a:ext uri="{FF2B5EF4-FFF2-40B4-BE49-F238E27FC236}">
                    <a16:creationId xmlns:a16="http://schemas.microsoft.com/office/drawing/2014/main" id="{0D90B366-ECB5-7AAF-7776-F7E148AE9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2" name="Line 1058">
                <a:extLst>
                  <a:ext uri="{FF2B5EF4-FFF2-40B4-BE49-F238E27FC236}">
                    <a16:creationId xmlns:a16="http://schemas.microsoft.com/office/drawing/2014/main" id="{6DBC7340-0F5F-270E-3AEF-2B2E36B2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3" name="Line 1059">
                <a:extLst>
                  <a:ext uri="{FF2B5EF4-FFF2-40B4-BE49-F238E27FC236}">
                    <a16:creationId xmlns:a16="http://schemas.microsoft.com/office/drawing/2014/main" id="{B023FD51-4B64-A828-2952-B7C64688A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4" name="Line 1060">
                <a:extLst>
                  <a:ext uri="{FF2B5EF4-FFF2-40B4-BE49-F238E27FC236}">
                    <a16:creationId xmlns:a16="http://schemas.microsoft.com/office/drawing/2014/main" id="{7A3B2DC0-62A1-5DBD-AE09-A0ECE2ADD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5" name="Line 1061">
                <a:extLst>
                  <a:ext uri="{FF2B5EF4-FFF2-40B4-BE49-F238E27FC236}">
                    <a16:creationId xmlns:a16="http://schemas.microsoft.com/office/drawing/2014/main" id="{B0AFF777-D9F3-0183-0FE4-480D6A10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6" name="Line 1062">
                <a:extLst>
                  <a:ext uri="{FF2B5EF4-FFF2-40B4-BE49-F238E27FC236}">
                    <a16:creationId xmlns:a16="http://schemas.microsoft.com/office/drawing/2014/main" id="{82C8063C-1AE3-1C1D-37C0-A308D3700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7" name="Line 1063">
                <a:extLst>
                  <a:ext uri="{FF2B5EF4-FFF2-40B4-BE49-F238E27FC236}">
                    <a16:creationId xmlns:a16="http://schemas.microsoft.com/office/drawing/2014/main" id="{D254A15D-232F-5562-5547-F70D9A71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8" name="Line 1064">
                <a:extLst>
                  <a:ext uri="{FF2B5EF4-FFF2-40B4-BE49-F238E27FC236}">
                    <a16:creationId xmlns:a16="http://schemas.microsoft.com/office/drawing/2014/main" id="{EC85F1D1-34CD-7C62-4E86-5AF7C1A39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89" name="Line 1065">
                <a:extLst>
                  <a:ext uri="{FF2B5EF4-FFF2-40B4-BE49-F238E27FC236}">
                    <a16:creationId xmlns:a16="http://schemas.microsoft.com/office/drawing/2014/main" id="{F8AA405A-5371-E706-19AF-ADEBFDA7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0" name="Line 1066">
                <a:extLst>
                  <a:ext uri="{FF2B5EF4-FFF2-40B4-BE49-F238E27FC236}">
                    <a16:creationId xmlns:a16="http://schemas.microsoft.com/office/drawing/2014/main" id="{EA925DB1-66C6-45BD-86AD-FFD701E3E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1" name="Line 1067">
                <a:extLst>
                  <a:ext uri="{FF2B5EF4-FFF2-40B4-BE49-F238E27FC236}">
                    <a16:creationId xmlns:a16="http://schemas.microsoft.com/office/drawing/2014/main" id="{31FA2806-E15F-6A53-8616-242D4B791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2" name="Line 1068">
                <a:extLst>
                  <a:ext uri="{FF2B5EF4-FFF2-40B4-BE49-F238E27FC236}">
                    <a16:creationId xmlns:a16="http://schemas.microsoft.com/office/drawing/2014/main" id="{44277536-37F1-369D-8BD5-5E7D5A392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3" name="Line 1069">
                <a:extLst>
                  <a:ext uri="{FF2B5EF4-FFF2-40B4-BE49-F238E27FC236}">
                    <a16:creationId xmlns:a16="http://schemas.microsoft.com/office/drawing/2014/main" id="{991C7918-A699-F0EB-672A-B5D128A0A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4" name="Line 1070">
                <a:extLst>
                  <a:ext uri="{FF2B5EF4-FFF2-40B4-BE49-F238E27FC236}">
                    <a16:creationId xmlns:a16="http://schemas.microsoft.com/office/drawing/2014/main" id="{1425538B-1FBA-3E89-4B63-06A6207B2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5" name="Line 1071">
                <a:extLst>
                  <a:ext uri="{FF2B5EF4-FFF2-40B4-BE49-F238E27FC236}">
                    <a16:creationId xmlns:a16="http://schemas.microsoft.com/office/drawing/2014/main" id="{3283CF71-FCD5-0045-D5A4-67F1CBBF3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6" name="Line 1072">
                <a:extLst>
                  <a:ext uri="{FF2B5EF4-FFF2-40B4-BE49-F238E27FC236}">
                    <a16:creationId xmlns:a16="http://schemas.microsoft.com/office/drawing/2014/main" id="{3177B17D-0A79-25FF-9C77-945F16CC3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7" name="Line 1073">
                <a:extLst>
                  <a:ext uri="{FF2B5EF4-FFF2-40B4-BE49-F238E27FC236}">
                    <a16:creationId xmlns:a16="http://schemas.microsoft.com/office/drawing/2014/main" id="{5A4CF538-8EE1-EDD6-B6D3-ADFAECA7A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8" name="Line 1074">
                <a:extLst>
                  <a:ext uri="{FF2B5EF4-FFF2-40B4-BE49-F238E27FC236}">
                    <a16:creationId xmlns:a16="http://schemas.microsoft.com/office/drawing/2014/main" id="{3822D0D3-D770-4CAE-6A24-7419C0A4B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99" name="Line 1075">
                <a:extLst>
                  <a:ext uri="{FF2B5EF4-FFF2-40B4-BE49-F238E27FC236}">
                    <a16:creationId xmlns:a16="http://schemas.microsoft.com/office/drawing/2014/main" id="{1E8F1EF7-06C4-3771-36DC-00C3CC6AF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0" name="Line 1076">
                <a:extLst>
                  <a:ext uri="{FF2B5EF4-FFF2-40B4-BE49-F238E27FC236}">
                    <a16:creationId xmlns:a16="http://schemas.microsoft.com/office/drawing/2014/main" id="{6B6D10D0-FD9D-9326-2E04-E1BFF22B7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1" name="Freeform 1077">
                <a:extLst>
                  <a:ext uri="{FF2B5EF4-FFF2-40B4-BE49-F238E27FC236}">
                    <a16:creationId xmlns:a16="http://schemas.microsoft.com/office/drawing/2014/main" id="{2E0CF68D-33A4-6322-3ACF-50B5AC7BD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2" name="Freeform 1078">
                <a:extLst>
                  <a:ext uri="{FF2B5EF4-FFF2-40B4-BE49-F238E27FC236}">
                    <a16:creationId xmlns:a16="http://schemas.microsoft.com/office/drawing/2014/main" id="{662E8654-43AA-AF2E-BA2E-5DBD3CD4E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3" name="Freeform 1079">
                <a:extLst>
                  <a:ext uri="{FF2B5EF4-FFF2-40B4-BE49-F238E27FC236}">
                    <a16:creationId xmlns:a16="http://schemas.microsoft.com/office/drawing/2014/main" id="{EE22C93A-27ED-8C98-6FDB-CCB11A591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4" name="Freeform 1080">
                <a:extLst>
                  <a:ext uri="{FF2B5EF4-FFF2-40B4-BE49-F238E27FC236}">
                    <a16:creationId xmlns:a16="http://schemas.microsoft.com/office/drawing/2014/main" id="{B2E7FD5C-3882-1098-5B96-4A2FD07B0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5" name="Freeform 1081">
                <a:extLst>
                  <a:ext uri="{FF2B5EF4-FFF2-40B4-BE49-F238E27FC236}">
                    <a16:creationId xmlns:a16="http://schemas.microsoft.com/office/drawing/2014/main" id="{5D1CF5DE-8158-8016-CA10-AB1BCA93D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6" name="Freeform 1082">
                <a:extLst>
                  <a:ext uri="{FF2B5EF4-FFF2-40B4-BE49-F238E27FC236}">
                    <a16:creationId xmlns:a16="http://schemas.microsoft.com/office/drawing/2014/main" id="{FF684B1B-F8CD-25B8-8C1E-34E2B4E00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7" name="Freeform 1083">
                <a:extLst>
                  <a:ext uri="{FF2B5EF4-FFF2-40B4-BE49-F238E27FC236}">
                    <a16:creationId xmlns:a16="http://schemas.microsoft.com/office/drawing/2014/main" id="{F38F66A7-3689-29FC-8745-EC2B8C0A7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8" name="Freeform 1084">
                <a:extLst>
                  <a:ext uri="{FF2B5EF4-FFF2-40B4-BE49-F238E27FC236}">
                    <a16:creationId xmlns:a16="http://schemas.microsoft.com/office/drawing/2014/main" id="{E47A044D-6F02-7FA5-4222-A1F5A111A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09" name="Freeform 1085">
                <a:extLst>
                  <a:ext uri="{FF2B5EF4-FFF2-40B4-BE49-F238E27FC236}">
                    <a16:creationId xmlns:a16="http://schemas.microsoft.com/office/drawing/2014/main" id="{F18C07DE-C056-8793-DF82-9CB6AA4C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10" name="Freeform 1086">
                <a:extLst>
                  <a:ext uri="{FF2B5EF4-FFF2-40B4-BE49-F238E27FC236}">
                    <a16:creationId xmlns:a16="http://schemas.microsoft.com/office/drawing/2014/main" id="{674CF8F5-6716-5F76-5446-BD7E7E0E5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11" name="Rectangle 1087">
                <a:extLst>
                  <a:ext uri="{FF2B5EF4-FFF2-40B4-BE49-F238E27FC236}">
                    <a16:creationId xmlns:a16="http://schemas.microsoft.com/office/drawing/2014/main" id="{A7A971A1-2938-ABEB-76B8-195CC5026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2" name="Rectangle 1088">
                <a:extLst>
                  <a:ext uri="{FF2B5EF4-FFF2-40B4-BE49-F238E27FC236}">
                    <a16:creationId xmlns:a16="http://schemas.microsoft.com/office/drawing/2014/main" id="{F1B3B8DA-9F6D-5376-DAC3-E67DC4F7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3" name="Rectangle 1089">
                <a:extLst>
                  <a:ext uri="{FF2B5EF4-FFF2-40B4-BE49-F238E27FC236}">
                    <a16:creationId xmlns:a16="http://schemas.microsoft.com/office/drawing/2014/main" id="{A3103076-4567-D43D-2CE6-C892C4742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4" name="Rectangle 1090">
                <a:extLst>
                  <a:ext uri="{FF2B5EF4-FFF2-40B4-BE49-F238E27FC236}">
                    <a16:creationId xmlns:a16="http://schemas.microsoft.com/office/drawing/2014/main" id="{FC163951-2B28-79A2-39B5-E987EA652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5" name="Rectangle 1091">
                <a:extLst>
                  <a:ext uri="{FF2B5EF4-FFF2-40B4-BE49-F238E27FC236}">
                    <a16:creationId xmlns:a16="http://schemas.microsoft.com/office/drawing/2014/main" id="{316AFA24-007F-79DE-40DA-67D97D9C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6" name="Rectangle 1092">
                <a:extLst>
                  <a:ext uri="{FF2B5EF4-FFF2-40B4-BE49-F238E27FC236}">
                    <a16:creationId xmlns:a16="http://schemas.microsoft.com/office/drawing/2014/main" id="{594B6E71-E76B-CE48-07BC-55BE6341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7" name="Rectangle 1093">
                <a:extLst>
                  <a:ext uri="{FF2B5EF4-FFF2-40B4-BE49-F238E27FC236}">
                    <a16:creationId xmlns:a16="http://schemas.microsoft.com/office/drawing/2014/main" id="{D3278017-162B-1C21-5D2C-78CE227F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8" name="Rectangle 1094">
                <a:extLst>
                  <a:ext uri="{FF2B5EF4-FFF2-40B4-BE49-F238E27FC236}">
                    <a16:creationId xmlns:a16="http://schemas.microsoft.com/office/drawing/2014/main" id="{B1F405DD-E0DF-A320-E538-DA41AF4B6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19" name="Rectangle 1095">
                <a:extLst>
                  <a:ext uri="{FF2B5EF4-FFF2-40B4-BE49-F238E27FC236}">
                    <a16:creationId xmlns:a16="http://schemas.microsoft.com/office/drawing/2014/main" id="{0EB922EE-C0DC-A008-4DF2-7C51238C2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0" name="Rectangle 1096">
                <a:extLst>
                  <a:ext uri="{FF2B5EF4-FFF2-40B4-BE49-F238E27FC236}">
                    <a16:creationId xmlns:a16="http://schemas.microsoft.com/office/drawing/2014/main" id="{C3F56A8B-7CC3-96B9-A9D3-0D57B34B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1" name="Rectangle 1097">
                <a:extLst>
                  <a:ext uri="{FF2B5EF4-FFF2-40B4-BE49-F238E27FC236}">
                    <a16:creationId xmlns:a16="http://schemas.microsoft.com/office/drawing/2014/main" id="{5A82A7BA-8D4C-79F8-6FCF-24B4FA7A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2" name="Rectangle 1098">
                <a:extLst>
                  <a:ext uri="{FF2B5EF4-FFF2-40B4-BE49-F238E27FC236}">
                    <a16:creationId xmlns:a16="http://schemas.microsoft.com/office/drawing/2014/main" id="{0FAE1BC0-D53D-1BB7-E1F1-40D0B8E13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3" name="Rectangle 1099">
                <a:extLst>
                  <a:ext uri="{FF2B5EF4-FFF2-40B4-BE49-F238E27FC236}">
                    <a16:creationId xmlns:a16="http://schemas.microsoft.com/office/drawing/2014/main" id="{4BF6CF35-DC88-A5DA-D7E2-47A8C70D6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4" name="Rectangle 1100">
                <a:extLst>
                  <a:ext uri="{FF2B5EF4-FFF2-40B4-BE49-F238E27FC236}">
                    <a16:creationId xmlns:a16="http://schemas.microsoft.com/office/drawing/2014/main" id="{2A6E92C2-1890-46FA-B58D-3846C125F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5" name="Rectangle 1101">
                <a:extLst>
                  <a:ext uri="{FF2B5EF4-FFF2-40B4-BE49-F238E27FC236}">
                    <a16:creationId xmlns:a16="http://schemas.microsoft.com/office/drawing/2014/main" id="{428DB083-005C-5F2C-630A-FFFA61AA0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6" name="Rectangle 1102">
                <a:extLst>
                  <a:ext uri="{FF2B5EF4-FFF2-40B4-BE49-F238E27FC236}">
                    <a16:creationId xmlns:a16="http://schemas.microsoft.com/office/drawing/2014/main" id="{02B666D4-C41E-3063-FA45-652F9AFF1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7" name="Rectangle 1103">
                <a:extLst>
                  <a:ext uri="{FF2B5EF4-FFF2-40B4-BE49-F238E27FC236}">
                    <a16:creationId xmlns:a16="http://schemas.microsoft.com/office/drawing/2014/main" id="{6CA75233-7016-A582-4711-D50D6B1E7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8" name="Rectangle 1104">
                <a:extLst>
                  <a:ext uri="{FF2B5EF4-FFF2-40B4-BE49-F238E27FC236}">
                    <a16:creationId xmlns:a16="http://schemas.microsoft.com/office/drawing/2014/main" id="{C4F1FF38-83C7-47DC-F443-A4511AEF0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29" name="Rectangle 1105">
                <a:extLst>
                  <a:ext uri="{FF2B5EF4-FFF2-40B4-BE49-F238E27FC236}">
                    <a16:creationId xmlns:a16="http://schemas.microsoft.com/office/drawing/2014/main" id="{88CDB14E-DC75-F62E-E190-217F7170D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30" name="Rectangle 1106">
                <a:extLst>
                  <a:ext uri="{FF2B5EF4-FFF2-40B4-BE49-F238E27FC236}">
                    <a16:creationId xmlns:a16="http://schemas.microsoft.com/office/drawing/2014/main" id="{5AC58904-08CC-061A-5FDE-77F2DDE53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31" name="Rectangle 1107">
                <a:extLst>
                  <a:ext uri="{FF2B5EF4-FFF2-40B4-BE49-F238E27FC236}">
                    <a16:creationId xmlns:a16="http://schemas.microsoft.com/office/drawing/2014/main" id="{3FFB8777-E20D-6367-1D10-64240C83A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32" name="Rectangle 1108">
                <a:extLst>
                  <a:ext uri="{FF2B5EF4-FFF2-40B4-BE49-F238E27FC236}">
                    <a16:creationId xmlns:a16="http://schemas.microsoft.com/office/drawing/2014/main" id="{00C8D049-734E-5949-5951-A145D3A8E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33" name="Rectangle 1109">
                <a:extLst>
                  <a:ext uri="{FF2B5EF4-FFF2-40B4-BE49-F238E27FC236}">
                    <a16:creationId xmlns:a16="http://schemas.microsoft.com/office/drawing/2014/main" id="{7FD7146B-76BC-D134-5704-D816675EB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40534" name="Group 1110">
              <a:extLst>
                <a:ext uri="{FF2B5EF4-FFF2-40B4-BE49-F238E27FC236}">
                  <a16:creationId xmlns:a16="http://schemas.microsoft.com/office/drawing/2014/main" id="{74E3862B-85E0-C7D1-ECC9-974A1EBDB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1640535" name="Rectangle 1111">
                <a:extLst>
                  <a:ext uri="{FF2B5EF4-FFF2-40B4-BE49-F238E27FC236}">
                    <a16:creationId xmlns:a16="http://schemas.microsoft.com/office/drawing/2014/main" id="{289ED45D-7133-E1BE-7B57-F3954DCF7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36" name="Rectangle 1112">
                <a:extLst>
                  <a:ext uri="{FF2B5EF4-FFF2-40B4-BE49-F238E27FC236}">
                    <a16:creationId xmlns:a16="http://schemas.microsoft.com/office/drawing/2014/main" id="{2A59FF51-F5C9-78B5-E559-87FBF4E68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37" name="Line 1113">
                <a:extLst>
                  <a:ext uri="{FF2B5EF4-FFF2-40B4-BE49-F238E27FC236}">
                    <a16:creationId xmlns:a16="http://schemas.microsoft.com/office/drawing/2014/main" id="{E282334E-5CE0-70F4-6C97-F831B7237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38" name="Line 1114">
                <a:extLst>
                  <a:ext uri="{FF2B5EF4-FFF2-40B4-BE49-F238E27FC236}">
                    <a16:creationId xmlns:a16="http://schemas.microsoft.com/office/drawing/2014/main" id="{B8A0F1D4-D5B9-6489-4780-4A098AA9C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39" name="Line 1115">
                <a:extLst>
                  <a:ext uri="{FF2B5EF4-FFF2-40B4-BE49-F238E27FC236}">
                    <a16:creationId xmlns:a16="http://schemas.microsoft.com/office/drawing/2014/main" id="{7230D376-B1C4-EF8A-4618-F6C95543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0" name="Line 1116">
                <a:extLst>
                  <a:ext uri="{FF2B5EF4-FFF2-40B4-BE49-F238E27FC236}">
                    <a16:creationId xmlns:a16="http://schemas.microsoft.com/office/drawing/2014/main" id="{95F6C125-D13B-036E-7D07-D34C6C8A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1" name="Line 1117">
                <a:extLst>
                  <a:ext uri="{FF2B5EF4-FFF2-40B4-BE49-F238E27FC236}">
                    <a16:creationId xmlns:a16="http://schemas.microsoft.com/office/drawing/2014/main" id="{FF9C2EC6-61B9-2BA1-BA48-F7EE6E281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2" name="Line 1118">
                <a:extLst>
                  <a:ext uri="{FF2B5EF4-FFF2-40B4-BE49-F238E27FC236}">
                    <a16:creationId xmlns:a16="http://schemas.microsoft.com/office/drawing/2014/main" id="{50F4338B-C8E8-88BD-6CF1-A1AB00B5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3" name="Line 1119">
                <a:extLst>
                  <a:ext uri="{FF2B5EF4-FFF2-40B4-BE49-F238E27FC236}">
                    <a16:creationId xmlns:a16="http://schemas.microsoft.com/office/drawing/2014/main" id="{F32F0CC2-7DC0-77AB-F997-F4D62980B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4" name="Line 1120">
                <a:extLst>
                  <a:ext uri="{FF2B5EF4-FFF2-40B4-BE49-F238E27FC236}">
                    <a16:creationId xmlns:a16="http://schemas.microsoft.com/office/drawing/2014/main" id="{FDDECABF-3ABE-439C-1DE4-ACE157021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5" name="Line 1121">
                <a:extLst>
                  <a:ext uri="{FF2B5EF4-FFF2-40B4-BE49-F238E27FC236}">
                    <a16:creationId xmlns:a16="http://schemas.microsoft.com/office/drawing/2014/main" id="{6CE5BC19-A42E-DD8C-EF1E-18B10B5C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6" name="Line 1122">
                <a:extLst>
                  <a:ext uri="{FF2B5EF4-FFF2-40B4-BE49-F238E27FC236}">
                    <a16:creationId xmlns:a16="http://schemas.microsoft.com/office/drawing/2014/main" id="{1BC25AD3-C24E-A81E-02FB-E3459911F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7" name="Line 1123">
                <a:extLst>
                  <a:ext uri="{FF2B5EF4-FFF2-40B4-BE49-F238E27FC236}">
                    <a16:creationId xmlns:a16="http://schemas.microsoft.com/office/drawing/2014/main" id="{6B1CB971-ACBA-085D-D33F-C1BAD798F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8" name="Line 1124">
                <a:extLst>
                  <a:ext uri="{FF2B5EF4-FFF2-40B4-BE49-F238E27FC236}">
                    <a16:creationId xmlns:a16="http://schemas.microsoft.com/office/drawing/2014/main" id="{2D011DFC-7748-95C0-A71C-B48255BA9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49" name="Line 1125">
                <a:extLst>
                  <a:ext uri="{FF2B5EF4-FFF2-40B4-BE49-F238E27FC236}">
                    <a16:creationId xmlns:a16="http://schemas.microsoft.com/office/drawing/2014/main" id="{5F07004D-E377-BA58-5163-087CE2A87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0" name="Line 1126">
                <a:extLst>
                  <a:ext uri="{FF2B5EF4-FFF2-40B4-BE49-F238E27FC236}">
                    <a16:creationId xmlns:a16="http://schemas.microsoft.com/office/drawing/2014/main" id="{605B2310-9BFA-6490-D72C-D9D972BDC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1" name="Line 1127">
                <a:extLst>
                  <a:ext uri="{FF2B5EF4-FFF2-40B4-BE49-F238E27FC236}">
                    <a16:creationId xmlns:a16="http://schemas.microsoft.com/office/drawing/2014/main" id="{3E3B5467-6975-CCC2-7FA1-5947CC1EB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2" name="Line 1128">
                <a:extLst>
                  <a:ext uri="{FF2B5EF4-FFF2-40B4-BE49-F238E27FC236}">
                    <a16:creationId xmlns:a16="http://schemas.microsoft.com/office/drawing/2014/main" id="{F7C4DC13-5D63-FD5F-7F9E-8A57D05A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3" name="Line 1129">
                <a:extLst>
                  <a:ext uri="{FF2B5EF4-FFF2-40B4-BE49-F238E27FC236}">
                    <a16:creationId xmlns:a16="http://schemas.microsoft.com/office/drawing/2014/main" id="{6ED08C0C-085A-FB89-A968-9981D6020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4" name="Line 1130">
                <a:extLst>
                  <a:ext uri="{FF2B5EF4-FFF2-40B4-BE49-F238E27FC236}">
                    <a16:creationId xmlns:a16="http://schemas.microsoft.com/office/drawing/2014/main" id="{FF0F7F7D-C481-F8C2-6272-E53F96180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5" name="Line 1131">
                <a:extLst>
                  <a:ext uri="{FF2B5EF4-FFF2-40B4-BE49-F238E27FC236}">
                    <a16:creationId xmlns:a16="http://schemas.microsoft.com/office/drawing/2014/main" id="{906D9D64-1054-1186-9E47-CC271E305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6" name="Line 1132">
                <a:extLst>
                  <a:ext uri="{FF2B5EF4-FFF2-40B4-BE49-F238E27FC236}">
                    <a16:creationId xmlns:a16="http://schemas.microsoft.com/office/drawing/2014/main" id="{3E175725-5BE8-A977-14DE-99E60ECDE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7" name="Rectangle 1133">
                <a:extLst>
                  <a:ext uri="{FF2B5EF4-FFF2-40B4-BE49-F238E27FC236}">
                    <a16:creationId xmlns:a16="http://schemas.microsoft.com/office/drawing/2014/main" id="{28C94D46-A6FD-089B-B476-08C345FC4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8" name="Line 1134">
                <a:extLst>
                  <a:ext uri="{FF2B5EF4-FFF2-40B4-BE49-F238E27FC236}">
                    <a16:creationId xmlns:a16="http://schemas.microsoft.com/office/drawing/2014/main" id="{1B32CE78-13BE-D406-1090-0C83E0E4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59" name="Line 1135">
                <a:extLst>
                  <a:ext uri="{FF2B5EF4-FFF2-40B4-BE49-F238E27FC236}">
                    <a16:creationId xmlns:a16="http://schemas.microsoft.com/office/drawing/2014/main" id="{2690362C-7052-849C-7226-8186795C5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0" name="Line 1136">
                <a:extLst>
                  <a:ext uri="{FF2B5EF4-FFF2-40B4-BE49-F238E27FC236}">
                    <a16:creationId xmlns:a16="http://schemas.microsoft.com/office/drawing/2014/main" id="{272174A4-80CA-6489-965C-C26EB7B4D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1" name="Line 1137">
                <a:extLst>
                  <a:ext uri="{FF2B5EF4-FFF2-40B4-BE49-F238E27FC236}">
                    <a16:creationId xmlns:a16="http://schemas.microsoft.com/office/drawing/2014/main" id="{54E09759-2F88-5639-E194-4A313C399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2" name="Line 1138">
                <a:extLst>
                  <a:ext uri="{FF2B5EF4-FFF2-40B4-BE49-F238E27FC236}">
                    <a16:creationId xmlns:a16="http://schemas.microsoft.com/office/drawing/2014/main" id="{CEB7D485-8790-F7D0-FA4F-A7AAB4CF8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3" name="Line 1139">
                <a:extLst>
                  <a:ext uri="{FF2B5EF4-FFF2-40B4-BE49-F238E27FC236}">
                    <a16:creationId xmlns:a16="http://schemas.microsoft.com/office/drawing/2014/main" id="{83BF0F7A-600D-4411-FF73-4F1C3FE61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4" name="Line 1140">
                <a:extLst>
                  <a:ext uri="{FF2B5EF4-FFF2-40B4-BE49-F238E27FC236}">
                    <a16:creationId xmlns:a16="http://schemas.microsoft.com/office/drawing/2014/main" id="{7B823EA1-984B-78D4-EE4B-02CBB13B1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5" name="Line 1141">
                <a:extLst>
                  <a:ext uri="{FF2B5EF4-FFF2-40B4-BE49-F238E27FC236}">
                    <a16:creationId xmlns:a16="http://schemas.microsoft.com/office/drawing/2014/main" id="{059A4213-0422-50E3-7554-9405F5DAC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6" name="Line 1142">
                <a:extLst>
                  <a:ext uri="{FF2B5EF4-FFF2-40B4-BE49-F238E27FC236}">
                    <a16:creationId xmlns:a16="http://schemas.microsoft.com/office/drawing/2014/main" id="{B2BBC45B-1F5F-2697-C2B8-56A6351FA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7" name="Line 1143">
                <a:extLst>
                  <a:ext uri="{FF2B5EF4-FFF2-40B4-BE49-F238E27FC236}">
                    <a16:creationId xmlns:a16="http://schemas.microsoft.com/office/drawing/2014/main" id="{3A9354B8-29C2-9D18-FF8F-4B6E77FCE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8" name="Line 1144">
                <a:extLst>
                  <a:ext uri="{FF2B5EF4-FFF2-40B4-BE49-F238E27FC236}">
                    <a16:creationId xmlns:a16="http://schemas.microsoft.com/office/drawing/2014/main" id="{9839BD5C-5370-F5C5-8714-6B060406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69" name="Line 1145">
                <a:extLst>
                  <a:ext uri="{FF2B5EF4-FFF2-40B4-BE49-F238E27FC236}">
                    <a16:creationId xmlns:a16="http://schemas.microsoft.com/office/drawing/2014/main" id="{293406A3-061C-AC81-7F68-0AC21D8D2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0" name="Line 1146">
                <a:extLst>
                  <a:ext uri="{FF2B5EF4-FFF2-40B4-BE49-F238E27FC236}">
                    <a16:creationId xmlns:a16="http://schemas.microsoft.com/office/drawing/2014/main" id="{E96E3FCF-8593-998F-1DE8-23278AF69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1" name="Line 1147">
                <a:extLst>
                  <a:ext uri="{FF2B5EF4-FFF2-40B4-BE49-F238E27FC236}">
                    <a16:creationId xmlns:a16="http://schemas.microsoft.com/office/drawing/2014/main" id="{67508480-DAD9-E9DF-51CA-0B37C2CB6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2" name="Line 1148">
                <a:extLst>
                  <a:ext uri="{FF2B5EF4-FFF2-40B4-BE49-F238E27FC236}">
                    <a16:creationId xmlns:a16="http://schemas.microsoft.com/office/drawing/2014/main" id="{25421281-BCBE-FB49-59D0-339BCD436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3" name="Line 1149">
                <a:extLst>
                  <a:ext uri="{FF2B5EF4-FFF2-40B4-BE49-F238E27FC236}">
                    <a16:creationId xmlns:a16="http://schemas.microsoft.com/office/drawing/2014/main" id="{08D12B62-928C-2F09-9772-31DCFF188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4" name="Line 1150">
                <a:extLst>
                  <a:ext uri="{FF2B5EF4-FFF2-40B4-BE49-F238E27FC236}">
                    <a16:creationId xmlns:a16="http://schemas.microsoft.com/office/drawing/2014/main" id="{5E6BEC57-E4E1-E9EA-F48D-8E31BDEE6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5" name="Line 1151">
                <a:extLst>
                  <a:ext uri="{FF2B5EF4-FFF2-40B4-BE49-F238E27FC236}">
                    <a16:creationId xmlns:a16="http://schemas.microsoft.com/office/drawing/2014/main" id="{A0EC0579-6E1F-17BF-1327-5227826F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6" name="Line 1152">
                <a:extLst>
                  <a:ext uri="{FF2B5EF4-FFF2-40B4-BE49-F238E27FC236}">
                    <a16:creationId xmlns:a16="http://schemas.microsoft.com/office/drawing/2014/main" id="{7C95FAFF-A29B-343B-C1E2-C6F138C2C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7" name="Line 1153">
                <a:extLst>
                  <a:ext uri="{FF2B5EF4-FFF2-40B4-BE49-F238E27FC236}">
                    <a16:creationId xmlns:a16="http://schemas.microsoft.com/office/drawing/2014/main" id="{C9517E28-9C40-477F-1F4D-9D4BD2DA4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8" name="Line 1154">
                <a:extLst>
                  <a:ext uri="{FF2B5EF4-FFF2-40B4-BE49-F238E27FC236}">
                    <a16:creationId xmlns:a16="http://schemas.microsoft.com/office/drawing/2014/main" id="{07874567-2610-5802-C637-AC27CC640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79" name="Line 1155">
                <a:extLst>
                  <a:ext uri="{FF2B5EF4-FFF2-40B4-BE49-F238E27FC236}">
                    <a16:creationId xmlns:a16="http://schemas.microsoft.com/office/drawing/2014/main" id="{335C212C-FB34-8B15-2425-225CE2F34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0" name="Line 1156">
                <a:extLst>
                  <a:ext uri="{FF2B5EF4-FFF2-40B4-BE49-F238E27FC236}">
                    <a16:creationId xmlns:a16="http://schemas.microsoft.com/office/drawing/2014/main" id="{F7C1C4C8-8DA9-A3DC-6BC6-6E58DC44C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1" name="Line 1157">
                <a:extLst>
                  <a:ext uri="{FF2B5EF4-FFF2-40B4-BE49-F238E27FC236}">
                    <a16:creationId xmlns:a16="http://schemas.microsoft.com/office/drawing/2014/main" id="{A388E59A-BECA-5382-755B-0FEE50FE6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2" name="Freeform 1158">
                <a:extLst>
                  <a:ext uri="{FF2B5EF4-FFF2-40B4-BE49-F238E27FC236}">
                    <a16:creationId xmlns:a16="http://schemas.microsoft.com/office/drawing/2014/main" id="{A9CD48BC-0BDE-3AC9-6B1D-93C586FE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3" name="Freeform 1159">
                <a:extLst>
                  <a:ext uri="{FF2B5EF4-FFF2-40B4-BE49-F238E27FC236}">
                    <a16:creationId xmlns:a16="http://schemas.microsoft.com/office/drawing/2014/main" id="{C36CB4E2-7A4F-9EFB-D773-8A33F4E8D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4" name="Freeform 1160">
                <a:extLst>
                  <a:ext uri="{FF2B5EF4-FFF2-40B4-BE49-F238E27FC236}">
                    <a16:creationId xmlns:a16="http://schemas.microsoft.com/office/drawing/2014/main" id="{F0FF505E-C48B-EB3C-9995-62BF64674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5" name="Freeform 1161">
                <a:extLst>
                  <a:ext uri="{FF2B5EF4-FFF2-40B4-BE49-F238E27FC236}">
                    <a16:creationId xmlns:a16="http://schemas.microsoft.com/office/drawing/2014/main" id="{909725C6-BCCC-974E-E1A1-C500077E7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6" name="Freeform 1162">
                <a:extLst>
                  <a:ext uri="{FF2B5EF4-FFF2-40B4-BE49-F238E27FC236}">
                    <a16:creationId xmlns:a16="http://schemas.microsoft.com/office/drawing/2014/main" id="{CD8ED4D2-F7F7-6D6A-182A-37B9A3AE9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7" name="Freeform 1163">
                <a:extLst>
                  <a:ext uri="{FF2B5EF4-FFF2-40B4-BE49-F238E27FC236}">
                    <a16:creationId xmlns:a16="http://schemas.microsoft.com/office/drawing/2014/main" id="{4A38F03C-9363-ED8D-4FE2-EAA2B7E13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8" name="Freeform 1164">
                <a:extLst>
                  <a:ext uri="{FF2B5EF4-FFF2-40B4-BE49-F238E27FC236}">
                    <a16:creationId xmlns:a16="http://schemas.microsoft.com/office/drawing/2014/main" id="{AD0C5FB9-2CFE-F2B7-D09D-E1693F2E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89" name="Freeform 1165">
                <a:extLst>
                  <a:ext uri="{FF2B5EF4-FFF2-40B4-BE49-F238E27FC236}">
                    <a16:creationId xmlns:a16="http://schemas.microsoft.com/office/drawing/2014/main" id="{7724A66A-7215-DC25-3672-488C9070B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90" name="Freeform 1166">
                <a:extLst>
                  <a:ext uri="{FF2B5EF4-FFF2-40B4-BE49-F238E27FC236}">
                    <a16:creationId xmlns:a16="http://schemas.microsoft.com/office/drawing/2014/main" id="{5BE4977C-19A3-C8D3-C970-5898ABF61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91" name="Freeform 1167">
                <a:extLst>
                  <a:ext uri="{FF2B5EF4-FFF2-40B4-BE49-F238E27FC236}">
                    <a16:creationId xmlns:a16="http://schemas.microsoft.com/office/drawing/2014/main" id="{4D950934-79D3-F09B-84CB-7C1E41035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592" name="Rectangle 1168">
                <a:extLst>
                  <a:ext uri="{FF2B5EF4-FFF2-40B4-BE49-F238E27FC236}">
                    <a16:creationId xmlns:a16="http://schemas.microsoft.com/office/drawing/2014/main" id="{BF83481C-E193-6A71-F373-EFD67FF8F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3" name="Rectangle 1169">
                <a:extLst>
                  <a:ext uri="{FF2B5EF4-FFF2-40B4-BE49-F238E27FC236}">
                    <a16:creationId xmlns:a16="http://schemas.microsoft.com/office/drawing/2014/main" id="{02D73D87-DC1C-A5AA-4CA9-38F0B92CE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4" name="Rectangle 1170">
                <a:extLst>
                  <a:ext uri="{FF2B5EF4-FFF2-40B4-BE49-F238E27FC236}">
                    <a16:creationId xmlns:a16="http://schemas.microsoft.com/office/drawing/2014/main" id="{BB532BD6-E3E3-F325-BA7F-53A05F7C2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5" name="Rectangle 1171">
                <a:extLst>
                  <a:ext uri="{FF2B5EF4-FFF2-40B4-BE49-F238E27FC236}">
                    <a16:creationId xmlns:a16="http://schemas.microsoft.com/office/drawing/2014/main" id="{7172D441-301A-80AC-051C-7D40349A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6" name="Rectangle 1172">
                <a:extLst>
                  <a:ext uri="{FF2B5EF4-FFF2-40B4-BE49-F238E27FC236}">
                    <a16:creationId xmlns:a16="http://schemas.microsoft.com/office/drawing/2014/main" id="{82A066A4-1EE0-8209-FAB9-122F19433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7" name="Rectangle 1173">
                <a:extLst>
                  <a:ext uri="{FF2B5EF4-FFF2-40B4-BE49-F238E27FC236}">
                    <a16:creationId xmlns:a16="http://schemas.microsoft.com/office/drawing/2014/main" id="{3AB2EFD8-6E2E-F2AF-5DED-7AC9EC700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8" name="Rectangle 1174">
                <a:extLst>
                  <a:ext uri="{FF2B5EF4-FFF2-40B4-BE49-F238E27FC236}">
                    <a16:creationId xmlns:a16="http://schemas.microsoft.com/office/drawing/2014/main" id="{85D3012A-B44A-FFB0-FE3E-80B0E6AA3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599" name="Rectangle 1175">
                <a:extLst>
                  <a:ext uri="{FF2B5EF4-FFF2-40B4-BE49-F238E27FC236}">
                    <a16:creationId xmlns:a16="http://schemas.microsoft.com/office/drawing/2014/main" id="{83B30E95-4339-47A3-9D41-C371DD72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0" name="Rectangle 1176">
                <a:extLst>
                  <a:ext uri="{FF2B5EF4-FFF2-40B4-BE49-F238E27FC236}">
                    <a16:creationId xmlns:a16="http://schemas.microsoft.com/office/drawing/2014/main" id="{C475C3CB-2DF1-83B7-E052-2544C06F3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1" name="Rectangle 1177">
                <a:extLst>
                  <a:ext uri="{FF2B5EF4-FFF2-40B4-BE49-F238E27FC236}">
                    <a16:creationId xmlns:a16="http://schemas.microsoft.com/office/drawing/2014/main" id="{0ED1F0E7-2022-F7E7-A164-74A8FD8DF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2" name="Rectangle 1178">
                <a:extLst>
                  <a:ext uri="{FF2B5EF4-FFF2-40B4-BE49-F238E27FC236}">
                    <a16:creationId xmlns:a16="http://schemas.microsoft.com/office/drawing/2014/main" id="{85953FD5-BD3D-097D-AB86-C11FC5E8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3" name="Rectangle 1179">
                <a:extLst>
                  <a:ext uri="{FF2B5EF4-FFF2-40B4-BE49-F238E27FC236}">
                    <a16:creationId xmlns:a16="http://schemas.microsoft.com/office/drawing/2014/main" id="{CBEFF708-ECB6-DAFD-B5AC-034822499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4" name="Rectangle 1180">
                <a:extLst>
                  <a:ext uri="{FF2B5EF4-FFF2-40B4-BE49-F238E27FC236}">
                    <a16:creationId xmlns:a16="http://schemas.microsoft.com/office/drawing/2014/main" id="{61490A46-7B1B-5839-341C-545975F51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5" name="Rectangle 1181">
                <a:extLst>
                  <a:ext uri="{FF2B5EF4-FFF2-40B4-BE49-F238E27FC236}">
                    <a16:creationId xmlns:a16="http://schemas.microsoft.com/office/drawing/2014/main" id="{1FEAF9C0-179D-6D0E-B779-9BAA0A572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6" name="Rectangle 1182">
                <a:extLst>
                  <a:ext uri="{FF2B5EF4-FFF2-40B4-BE49-F238E27FC236}">
                    <a16:creationId xmlns:a16="http://schemas.microsoft.com/office/drawing/2014/main" id="{761885C5-0AC6-F374-5CC1-B504CFB3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7" name="Rectangle 1183">
                <a:extLst>
                  <a:ext uri="{FF2B5EF4-FFF2-40B4-BE49-F238E27FC236}">
                    <a16:creationId xmlns:a16="http://schemas.microsoft.com/office/drawing/2014/main" id="{EA649E97-5442-A5BE-E61D-5D1170DC1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8" name="Rectangle 1184">
                <a:extLst>
                  <a:ext uri="{FF2B5EF4-FFF2-40B4-BE49-F238E27FC236}">
                    <a16:creationId xmlns:a16="http://schemas.microsoft.com/office/drawing/2014/main" id="{2262912F-20CB-14BD-2D94-8545B7228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09" name="Rectangle 1185">
                <a:extLst>
                  <a:ext uri="{FF2B5EF4-FFF2-40B4-BE49-F238E27FC236}">
                    <a16:creationId xmlns:a16="http://schemas.microsoft.com/office/drawing/2014/main" id="{5C8BB1EF-B12D-5C8E-56E4-113E7E43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10" name="Rectangle 1186">
                <a:extLst>
                  <a:ext uri="{FF2B5EF4-FFF2-40B4-BE49-F238E27FC236}">
                    <a16:creationId xmlns:a16="http://schemas.microsoft.com/office/drawing/2014/main" id="{A3583589-9159-73E2-3AD0-704B8DAA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11" name="Rectangle 1187">
                <a:extLst>
                  <a:ext uri="{FF2B5EF4-FFF2-40B4-BE49-F238E27FC236}">
                    <a16:creationId xmlns:a16="http://schemas.microsoft.com/office/drawing/2014/main" id="{ED4AED5D-0B85-CD1D-9C80-92AD6A8D4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12" name="Rectangle 1188">
                <a:extLst>
                  <a:ext uri="{FF2B5EF4-FFF2-40B4-BE49-F238E27FC236}">
                    <a16:creationId xmlns:a16="http://schemas.microsoft.com/office/drawing/2014/main" id="{3DA787D6-34E9-EF3D-443E-05B9829E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13" name="Rectangle 1189">
                <a:extLst>
                  <a:ext uri="{FF2B5EF4-FFF2-40B4-BE49-F238E27FC236}">
                    <a16:creationId xmlns:a16="http://schemas.microsoft.com/office/drawing/2014/main" id="{52CA1C39-5E95-A903-6767-A5856541E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0614" name="Rectangle 1190">
                <a:extLst>
                  <a:ext uri="{FF2B5EF4-FFF2-40B4-BE49-F238E27FC236}">
                    <a16:creationId xmlns:a16="http://schemas.microsoft.com/office/drawing/2014/main" id="{16D48F3B-3D52-E3B7-C754-02830E23A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615" name="Freeform 1191">
                <a:extLst>
                  <a:ext uri="{FF2B5EF4-FFF2-40B4-BE49-F238E27FC236}">
                    <a16:creationId xmlns:a16="http://schemas.microsoft.com/office/drawing/2014/main" id="{40FA86D7-9279-5483-69F2-C84AC6B55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2830"/>
                <a:ext cx="130" cy="253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0616" name="Freeform 1192">
                <a:extLst>
                  <a:ext uri="{FF2B5EF4-FFF2-40B4-BE49-F238E27FC236}">
                    <a16:creationId xmlns:a16="http://schemas.microsoft.com/office/drawing/2014/main" id="{58B1C5BD-8FC7-CDA6-64CD-827B9910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3070"/>
                <a:ext cx="130" cy="253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0617" name="AutoShape 1193">
                <a:extLst>
                  <a:ext uri="{FF2B5EF4-FFF2-40B4-BE49-F238E27FC236}">
                    <a16:creationId xmlns:a16="http://schemas.microsoft.com/office/drawing/2014/main" id="{331DD17F-B36D-E380-52B8-B9890051D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0618" name="AutoShape 1194">
                <a:extLst>
                  <a:ext uri="{FF2B5EF4-FFF2-40B4-BE49-F238E27FC236}">
                    <a16:creationId xmlns:a16="http://schemas.microsoft.com/office/drawing/2014/main" id="{9911C691-A763-5EE0-A0B9-FCC55A4D7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640619" name="Line 1195">
              <a:extLst>
                <a:ext uri="{FF2B5EF4-FFF2-40B4-BE49-F238E27FC236}">
                  <a16:creationId xmlns:a16="http://schemas.microsoft.com/office/drawing/2014/main" id="{57192F6C-C2EC-E7C6-0589-38E7CA8DC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D21670-5C8C-B043-3F80-FE41D7FD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567-E2C8-461D-B789-28A2AD15E68C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85CF89-79ED-FD6A-6E41-8E98BE35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75291-AE6B-50AA-FEAB-C64490E6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6B69-8215-413E-98AE-8B5D6A2222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66370" name="Rectangle 2">
            <a:extLst>
              <a:ext uri="{FF2B5EF4-FFF2-40B4-BE49-F238E27FC236}">
                <a16:creationId xmlns:a16="http://schemas.microsoft.com/office/drawing/2014/main" id="{ED8A3CA5-F890-3B41-6637-13DC116A3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92126"/>
            <a:ext cx="7721600" cy="442913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</a:t>
            </a:r>
            <a:r>
              <a:rPr lang="en-US" altLang="en-US" sz="3200" i="1"/>
              <a:t> K</a:t>
            </a:r>
            <a:r>
              <a:rPr lang="en-US" altLang="en-US" sz="3200"/>
              <a:t>-</a:t>
            </a:r>
            <a:r>
              <a:rPr lang="en-US" altLang="en-US" sz="3200" i="1"/>
              <a:t>Medoids</a:t>
            </a:r>
            <a:r>
              <a:rPr lang="en-US" altLang="en-US"/>
              <a:t> </a:t>
            </a:r>
            <a:r>
              <a:rPr lang="en-US" altLang="en-US" sz="3200"/>
              <a:t>Clustering Method</a:t>
            </a:r>
          </a:p>
        </p:txBody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68335E9A-7A83-8A07-B74E-0DF2B0D31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000"/>
              <a:t>Find </a:t>
            </a:r>
            <a:r>
              <a:rPr lang="en-US" altLang="en-US" sz="2000" i="1"/>
              <a:t>representative</a:t>
            </a:r>
            <a:r>
              <a:rPr lang="en-US" altLang="en-US" sz="2000"/>
              <a:t> objects, called </a:t>
            </a:r>
            <a:r>
              <a:rPr lang="en-US" altLang="en-US" sz="2000" u="sng"/>
              <a:t>medoids</a:t>
            </a:r>
            <a:r>
              <a:rPr lang="en-US" altLang="en-US" sz="2000"/>
              <a:t>, in clusters</a:t>
            </a:r>
          </a:p>
          <a:p>
            <a:pPr>
              <a:lnSpc>
                <a:spcPct val="140000"/>
              </a:lnSpc>
            </a:pPr>
            <a:r>
              <a:rPr lang="en-US" altLang="en-US" sz="2000" i="1"/>
              <a:t>PAM</a:t>
            </a:r>
            <a:r>
              <a:rPr lang="en-US" altLang="en-US" sz="2000"/>
              <a:t> (Partitioning Around Medoids, 1987)</a:t>
            </a:r>
          </a:p>
          <a:p>
            <a:pPr lvl="1">
              <a:lnSpc>
                <a:spcPct val="140000"/>
              </a:lnSpc>
            </a:pPr>
            <a:r>
              <a:rPr lang="en-US" altLang="en-US" sz="2000"/>
              <a:t>starts from an initial set of medoids and iteratively replaces one of the medoids by one of the non-medoids if it improves the total distance of the resulting clustering</a:t>
            </a:r>
          </a:p>
          <a:p>
            <a:pPr lvl="1">
              <a:lnSpc>
                <a:spcPct val="140000"/>
              </a:lnSpc>
            </a:pPr>
            <a:r>
              <a:rPr lang="en-US" altLang="en-US" sz="2000" i="1"/>
              <a:t>PAM</a:t>
            </a:r>
            <a:r>
              <a:rPr lang="en-US" altLang="en-US" sz="2000"/>
              <a:t> works effectively for small data sets, but does not scale well for large data sets</a:t>
            </a:r>
          </a:p>
          <a:p>
            <a:pPr>
              <a:lnSpc>
                <a:spcPct val="140000"/>
              </a:lnSpc>
            </a:pPr>
            <a:r>
              <a:rPr lang="en-US" altLang="en-US" sz="2000" i="1"/>
              <a:t>CLARA</a:t>
            </a:r>
            <a:r>
              <a:rPr lang="en-US" altLang="en-US" sz="2000"/>
              <a:t> (Kaufmann &amp; Rousseeuw, 1990)</a:t>
            </a:r>
          </a:p>
          <a:p>
            <a:pPr>
              <a:lnSpc>
                <a:spcPct val="140000"/>
              </a:lnSpc>
            </a:pPr>
            <a:r>
              <a:rPr lang="en-US" altLang="en-US" sz="2000" i="1"/>
              <a:t>CLARANS</a:t>
            </a:r>
            <a:r>
              <a:rPr lang="en-US" altLang="en-US" sz="2000"/>
              <a:t> (Ng &amp; Han, 1994): Randomized sampling</a:t>
            </a:r>
          </a:p>
          <a:p>
            <a:pPr>
              <a:lnSpc>
                <a:spcPct val="140000"/>
              </a:lnSpc>
            </a:pPr>
            <a:r>
              <a:rPr lang="en-US" altLang="en-US" sz="2000"/>
              <a:t>Focusing + spatial data structure (Ester et al., 1995)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BE9E4-0F42-D959-398D-6B71CD2D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24-CCE4-4110-94B4-A6516A7911F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707EE7-433D-2280-A373-7E18347E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3EB0A2-6F74-4360-DD83-1229BE8F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CF76-8AF1-4D91-A61B-6A8432AD77A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94370" name="Rectangle 2050">
            <a:extLst>
              <a:ext uri="{FF2B5EF4-FFF2-40B4-BE49-F238E27FC236}">
                <a16:creationId xmlns:a16="http://schemas.microsoft.com/office/drawing/2014/main" id="{7AFC0378-75BF-BABF-AE98-30B282324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ko-KR" sz="3200">
                <a:ea typeface="Gulim" panose="020B0600000101010101" pitchFamily="34" charset="-127"/>
              </a:rPr>
              <a:t>A Typical K-Medoids Algorithm (PAM)</a:t>
            </a:r>
            <a:endParaRPr lang="en-US" altLang="ko-KR" sz="4800" b="1" i="1" baseline="-2500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1594371" name="Group 2051">
            <a:extLst>
              <a:ext uri="{FF2B5EF4-FFF2-40B4-BE49-F238E27FC236}">
                <a16:creationId xmlns:a16="http://schemas.microsoft.com/office/drawing/2014/main" id="{1ED216D9-B17A-A71B-314D-5AE30BBBCC44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1676400"/>
            <a:ext cx="2514600" cy="2362200"/>
            <a:chOff x="912" y="864"/>
            <a:chExt cx="1584" cy="1488"/>
          </a:xfrm>
        </p:grpSpPr>
        <p:graphicFrame>
          <p:nvGraphicFramePr>
            <p:cNvPr id="1594372" name="Object 2052">
              <a:extLst>
                <a:ext uri="{FF2B5EF4-FFF2-40B4-BE49-F238E27FC236}">
                  <a16:creationId xmlns:a16="http://schemas.microsoft.com/office/drawing/2014/main" id="{678157A6-3971-49BF-CB2C-802F82858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200656" imgH="2076907" progId="Excel.Sheet.8">
                    <p:embed/>
                  </p:oleObj>
                </mc:Choice>
                <mc:Fallback>
                  <p:oleObj name="Worksheet" r:id="rId2" imgW="2200656" imgH="2076907" progId="Excel.Sheet.8">
                    <p:embed/>
                    <p:pic>
                      <p:nvPicPr>
                        <p:cNvPr id="1594372" name="Object 2052">
                          <a:extLst>
                            <a:ext uri="{FF2B5EF4-FFF2-40B4-BE49-F238E27FC236}">
                              <a16:creationId xmlns:a16="http://schemas.microsoft.com/office/drawing/2014/main" id="{678157A6-3971-49BF-CB2C-802F828587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4373" name="Line 2053">
              <a:extLst>
                <a:ext uri="{FF2B5EF4-FFF2-40B4-BE49-F238E27FC236}">
                  <a16:creationId xmlns:a16="http://schemas.microsoft.com/office/drawing/2014/main" id="{6BF95E7B-3E15-4BDA-C8D4-DE37084F9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4374" name="Oval 2054">
              <a:extLst>
                <a:ext uri="{FF2B5EF4-FFF2-40B4-BE49-F238E27FC236}">
                  <a16:creationId xmlns:a16="http://schemas.microsoft.com/office/drawing/2014/main" id="{8338D2F5-B149-6256-B749-DB41561B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253"/>
              <a:ext cx="16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4375" name="Oval 2055">
              <a:extLst>
                <a:ext uri="{FF2B5EF4-FFF2-40B4-BE49-F238E27FC236}">
                  <a16:creationId xmlns:a16="http://schemas.microsoft.com/office/drawing/2014/main" id="{2B8BF135-4690-2E6A-B815-1AB4CA693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529"/>
              <a:ext cx="51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594376" name="Text Box 2056">
            <a:extLst>
              <a:ext uri="{FF2B5EF4-FFF2-40B4-BE49-F238E27FC236}">
                <a16:creationId xmlns:a16="http://schemas.microsoft.com/office/drawing/2014/main" id="{86E52FD6-DCE0-FA27-733C-0F4230BF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888" y="1371601"/>
            <a:ext cx="1251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anose="020B0600000101010101" pitchFamily="34" charset="-127"/>
              </a:rPr>
              <a:t>Total Cost = 20</a:t>
            </a:r>
          </a:p>
        </p:txBody>
      </p:sp>
      <p:sp>
        <p:nvSpPr>
          <p:cNvPr id="1594377" name="Rectangle 2057">
            <a:extLst>
              <a:ext uri="{FF2B5EF4-FFF2-40B4-BE49-F238E27FC236}">
                <a16:creationId xmlns:a16="http://schemas.microsoft.com/office/drawing/2014/main" id="{39B0D30B-9E32-480E-374E-4671A004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378" name="Rectangle 2058">
            <a:extLst>
              <a:ext uri="{FF2B5EF4-FFF2-40B4-BE49-F238E27FC236}">
                <a16:creationId xmlns:a16="http://schemas.microsoft.com/office/drawing/2014/main" id="{F17D0330-DC19-FBAB-78A2-18EC6F65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79" name="Line 2059">
            <a:extLst>
              <a:ext uri="{FF2B5EF4-FFF2-40B4-BE49-F238E27FC236}">
                <a16:creationId xmlns:a16="http://schemas.microsoft.com/office/drawing/2014/main" id="{66FAC45B-D249-A2FF-E011-53B66CFD3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0" name="Line 2060">
            <a:extLst>
              <a:ext uri="{FF2B5EF4-FFF2-40B4-BE49-F238E27FC236}">
                <a16:creationId xmlns:a16="http://schemas.microsoft.com/office/drawing/2014/main" id="{CA7AE968-9C72-857D-9547-B37D40D86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1" name="Line 2061">
            <a:extLst>
              <a:ext uri="{FF2B5EF4-FFF2-40B4-BE49-F238E27FC236}">
                <a16:creationId xmlns:a16="http://schemas.microsoft.com/office/drawing/2014/main" id="{0383881D-F1E7-8D46-07FF-7DAB9AFFA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1607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2" name="Line 2062">
            <a:extLst>
              <a:ext uri="{FF2B5EF4-FFF2-40B4-BE49-F238E27FC236}">
                <a16:creationId xmlns:a16="http://schemas.microsoft.com/office/drawing/2014/main" id="{7FF42613-34E5-8FCF-4D5C-2DEAA8349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976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3" name="Line 2063">
            <a:extLst>
              <a:ext uri="{FF2B5EF4-FFF2-40B4-BE49-F238E27FC236}">
                <a16:creationId xmlns:a16="http://schemas.microsoft.com/office/drawing/2014/main" id="{36C34F69-AC85-8ED4-D0D9-16A7D0107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4" name="Line 2064">
            <a:extLst>
              <a:ext uri="{FF2B5EF4-FFF2-40B4-BE49-F238E27FC236}">
                <a16:creationId xmlns:a16="http://schemas.microsoft.com/office/drawing/2014/main" id="{3F475BC7-D081-CE34-E4EC-F0DC6BD1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5" name="Line 2065">
            <a:extLst>
              <a:ext uri="{FF2B5EF4-FFF2-40B4-BE49-F238E27FC236}">
                <a16:creationId xmlns:a16="http://schemas.microsoft.com/office/drawing/2014/main" id="{3412E963-0CCA-6DDE-384E-79C47D670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44633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6" name="Line 2066">
            <a:extLst>
              <a:ext uri="{FF2B5EF4-FFF2-40B4-BE49-F238E27FC236}">
                <a16:creationId xmlns:a16="http://schemas.microsoft.com/office/drawing/2014/main" id="{D1504F45-2179-7559-35E7-A32314B16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26218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7" name="Line 2067">
            <a:extLst>
              <a:ext uri="{FF2B5EF4-FFF2-40B4-BE49-F238E27FC236}">
                <a16:creationId xmlns:a16="http://schemas.microsoft.com/office/drawing/2014/main" id="{38DD8B30-3884-8D0C-249A-B6999BBC7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087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8" name="Line 2068">
            <a:extLst>
              <a:ext uri="{FF2B5EF4-FFF2-40B4-BE49-F238E27FC236}">
                <a16:creationId xmlns:a16="http://schemas.microsoft.com/office/drawing/2014/main" id="{D56C4924-C74D-2884-04B9-F25D2BF06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19034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89" name="Line 2069">
            <a:extLst>
              <a:ext uri="{FF2B5EF4-FFF2-40B4-BE49-F238E27FC236}">
                <a16:creationId xmlns:a16="http://schemas.microsoft.com/office/drawing/2014/main" id="{5ED49F0A-E1D8-1240-41DB-4428D87FC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26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0" name="Line 2070">
            <a:extLst>
              <a:ext uri="{FF2B5EF4-FFF2-40B4-BE49-F238E27FC236}">
                <a16:creationId xmlns:a16="http://schemas.microsoft.com/office/drawing/2014/main" id="{D2D7F843-4CB9-BA81-F790-32F933A9D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1" name="Line 2071">
            <a:extLst>
              <a:ext uri="{FF2B5EF4-FFF2-40B4-BE49-F238E27FC236}">
                <a16:creationId xmlns:a16="http://schemas.microsoft.com/office/drawing/2014/main" id="{85D6EA25-83EA-64A3-4E2F-4C184B095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2" name="Line 2072">
            <a:extLst>
              <a:ext uri="{FF2B5EF4-FFF2-40B4-BE49-F238E27FC236}">
                <a16:creationId xmlns:a16="http://schemas.microsoft.com/office/drawing/2014/main" id="{D366513A-5558-E612-B2FC-27C4EA74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3" name="Line 2073">
            <a:extLst>
              <a:ext uri="{FF2B5EF4-FFF2-40B4-BE49-F238E27FC236}">
                <a16:creationId xmlns:a16="http://schemas.microsoft.com/office/drawing/2014/main" id="{F330EEC2-C484-8203-393E-6A827C584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4" name="Line 2074">
            <a:extLst>
              <a:ext uri="{FF2B5EF4-FFF2-40B4-BE49-F238E27FC236}">
                <a16:creationId xmlns:a16="http://schemas.microsoft.com/office/drawing/2014/main" id="{8872679A-FDCF-CDCE-AE95-AA9D3A33C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5" name="Line 2075">
            <a:extLst>
              <a:ext uri="{FF2B5EF4-FFF2-40B4-BE49-F238E27FC236}">
                <a16:creationId xmlns:a16="http://schemas.microsoft.com/office/drawing/2014/main" id="{154EA175-795A-18A2-C53B-960A22992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6" name="Line 2076">
            <a:extLst>
              <a:ext uri="{FF2B5EF4-FFF2-40B4-BE49-F238E27FC236}">
                <a16:creationId xmlns:a16="http://schemas.microsoft.com/office/drawing/2014/main" id="{A7FD7613-7B05-4EA2-37A6-77E2A633D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7" name="Line 2077">
            <a:extLst>
              <a:ext uri="{FF2B5EF4-FFF2-40B4-BE49-F238E27FC236}">
                <a16:creationId xmlns:a16="http://schemas.microsoft.com/office/drawing/2014/main" id="{E7511926-D8AF-E46C-1C0A-CA59D5FC2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8" name="Line 2078">
            <a:extLst>
              <a:ext uri="{FF2B5EF4-FFF2-40B4-BE49-F238E27FC236}">
                <a16:creationId xmlns:a16="http://schemas.microsoft.com/office/drawing/2014/main" id="{D2908C0C-47AE-CDB4-2CBE-1D8AEAD9B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399" name="Rectangle 2079">
            <a:extLst>
              <a:ext uri="{FF2B5EF4-FFF2-40B4-BE49-F238E27FC236}">
                <a16:creationId xmlns:a16="http://schemas.microsoft.com/office/drawing/2014/main" id="{340E63B5-9066-0E4B-A723-CF9EFADB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0" name="Line 2080">
            <a:extLst>
              <a:ext uri="{FF2B5EF4-FFF2-40B4-BE49-F238E27FC236}">
                <a16:creationId xmlns:a16="http://schemas.microsoft.com/office/drawing/2014/main" id="{972EFEE6-B8A1-2D46-20F5-28D2D06E1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1" name="Line 2081">
            <a:extLst>
              <a:ext uri="{FF2B5EF4-FFF2-40B4-BE49-F238E27FC236}">
                <a16:creationId xmlns:a16="http://schemas.microsoft.com/office/drawing/2014/main" id="{BF66EBD6-A525-B5EF-7E2B-17AFDAE9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2" name="Line 2082">
            <a:extLst>
              <a:ext uri="{FF2B5EF4-FFF2-40B4-BE49-F238E27FC236}">
                <a16:creationId xmlns:a16="http://schemas.microsoft.com/office/drawing/2014/main" id="{AECD9B10-FC6C-A699-28B6-67313DC8B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3" name="Line 2083">
            <a:extLst>
              <a:ext uri="{FF2B5EF4-FFF2-40B4-BE49-F238E27FC236}">
                <a16:creationId xmlns:a16="http://schemas.microsoft.com/office/drawing/2014/main" id="{453C8AFB-DCE5-B703-1080-9C5571273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4" name="Line 2084">
            <a:extLst>
              <a:ext uri="{FF2B5EF4-FFF2-40B4-BE49-F238E27FC236}">
                <a16:creationId xmlns:a16="http://schemas.microsoft.com/office/drawing/2014/main" id="{59F80760-651F-7FAC-2B14-8D1808D20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1607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5" name="Line 2085">
            <a:extLst>
              <a:ext uri="{FF2B5EF4-FFF2-40B4-BE49-F238E27FC236}">
                <a16:creationId xmlns:a16="http://schemas.microsoft.com/office/drawing/2014/main" id="{00863A03-BF8A-BF2E-5386-DA783322F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976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6" name="Line 2086">
            <a:extLst>
              <a:ext uri="{FF2B5EF4-FFF2-40B4-BE49-F238E27FC236}">
                <a16:creationId xmlns:a16="http://schemas.microsoft.com/office/drawing/2014/main" id="{A3614B81-553B-00AC-635B-44CF711E2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7" name="Line 2087">
            <a:extLst>
              <a:ext uri="{FF2B5EF4-FFF2-40B4-BE49-F238E27FC236}">
                <a16:creationId xmlns:a16="http://schemas.microsoft.com/office/drawing/2014/main" id="{12BFC109-1A92-138E-19C2-3BCC8B845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8" name="Line 2088">
            <a:extLst>
              <a:ext uri="{FF2B5EF4-FFF2-40B4-BE49-F238E27FC236}">
                <a16:creationId xmlns:a16="http://schemas.microsoft.com/office/drawing/2014/main" id="{9166866C-3C2F-7361-D410-6B3270DA6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44633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09" name="Line 2089">
            <a:extLst>
              <a:ext uri="{FF2B5EF4-FFF2-40B4-BE49-F238E27FC236}">
                <a16:creationId xmlns:a16="http://schemas.microsoft.com/office/drawing/2014/main" id="{5CBC991F-15A4-897C-C25F-C81B71A7E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26218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0" name="Line 2090">
            <a:extLst>
              <a:ext uri="{FF2B5EF4-FFF2-40B4-BE49-F238E27FC236}">
                <a16:creationId xmlns:a16="http://schemas.microsoft.com/office/drawing/2014/main" id="{368198B7-FD20-5706-3036-74B157183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087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1" name="Line 2091">
            <a:extLst>
              <a:ext uri="{FF2B5EF4-FFF2-40B4-BE49-F238E27FC236}">
                <a16:creationId xmlns:a16="http://schemas.microsoft.com/office/drawing/2014/main" id="{0CF02EA7-F54D-952D-DA3B-E452FF219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19034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2" name="Line 2092">
            <a:extLst>
              <a:ext uri="{FF2B5EF4-FFF2-40B4-BE49-F238E27FC236}">
                <a16:creationId xmlns:a16="http://schemas.microsoft.com/office/drawing/2014/main" id="{5B8101BE-E9B3-B372-48B0-AACC09A8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3" name="Line 2093">
            <a:extLst>
              <a:ext uri="{FF2B5EF4-FFF2-40B4-BE49-F238E27FC236}">
                <a16:creationId xmlns:a16="http://schemas.microsoft.com/office/drawing/2014/main" id="{960F36C8-2652-BE72-B567-110A851DC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38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4" name="Line 2094">
            <a:extLst>
              <a:ext uri="{FF2B5EF4-FFF2-40B4-BE49-F238E27FC236}">
                <a16:creationId xmlns:a16="http://schemas.microsoft.com/office/drawing/2014/main" id="{58F47008-787D-0894-72AC-8AB656B33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5" name="Line 2095">
            <a:extLst>
              <a:ext uri="{FF2B5EF4-FFF2-40B4-BE49-F238E27FC236}">
                <a16:creationId xmlns:a16="http://schemas.microsoft.com/office/drawing/2014/main" id="{DB2B444F-58BE-7FA0-6B0D-E7BC16AE6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71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6" name="Line 2096">
            <a:extLst>
              <a:ext uri="{FF2B5EF4-FFF2-40B4-BE49-F238E27FC236}">
                <a16:creationId xmlns:a16="http://schemas.microsoft.com/office/drawing/2014/main" id="{512BE594-8645-6B3F-4EE1-B96624A92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4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7" name="Line 2097">
            <a:extLst>
              <a:ext uri="{FF2B5EF4-FFF2-40B4-BE49-F238E27FC236}">
                <a16:creationId xmlns:a16="http://schemas.microsoft.com/office/drawing/2014/main" id="{26CEF73B-AF3C-B3AF-2AE7-A939AC58A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8" name="Line 2098">
            <a:extLst>
              <a:ext uri="{FF2B5EF4-FFF2-40B4-BE49-F238E27FC236}">
                <a16:creationId xmlns:a16="http://schemas.microsoft.com/office/drawing/2014/main" id="{D221FEF6-32F1-9750-0B17-A40168D87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67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19" name="Line 2099">
            <a:extLst>
              <a:ext uri="{FF2B5EF4-FFF2-40B4-BE49-F238E27FC236}">
                <a16:creationId xmlns:a16="http://schemas.microsoft.com/office/drawing/2014/main" id="{01046221-6F8B-77E4-F12E-E91B146CC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20" name="Line 2100">
            <a:extLst>
              <a:ext uri="{FF2B5EF4-FFF2-40B4-BE49-F238E27FC236}">
                <a16:creationId xmlns:a16="http://schemas.microsoft.com/office/drawing/2014/main" id="{D95C76CE-FDBA-323C-F203-F663ED806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99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21" name="Line 2101">
            <a:extLst>
              <a:ext uri="{FF2B5EF4-FFF2-40B4-BE49-F238E27FC236}">
                <a16:creationId xmlns:a16="http://schemas.microsoft.com/office/drawing/2014/main" id="{C4A641A6-5A5D-26FB-E4FA-AF3977F30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22" name="Line 2102">
            <a:extLst>
              <a:ext uri="{FF2B5EF4-FFF2-40B4-BE49-F238E27FC236}">
                <a16:creationId xmlns:a16="http://schemas.microsoft.com/office/drawing/2014/main" id="{4894274C-7900-2B5B-68C3-17515B834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1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23" name="Line 2103">
            <a:extLst>
              <a:ext uri="{FF2B5EF4-FFF2-40B4-BE49-F238E27FC236}">
                <a16:creationId xmlns:a16="http://schemas.microsoft.com/office/drawing/2014/main" id="{AA68909C-5F14-0B02-269D-F967A5B2F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24" name="Freeform 2104">
            <a:extLst>
              <a:ext uri="{FF2B5EF4-FFF2-40B4-BE49-F238E27FC236}">
                <a16:creationId xmlns:a16="http://schemas.microsoft.com/office/drawing/2014/main" id="{2C503E71-F96B-65B3-CAF9-868AB374571D}"/>
              </a:ext>
            </a:extLst>
          </p:cNvPr>
          <p:cNvSpPr>
            <a:spLocks/>
          </p:cNvSpPr>
          <p:nvPr/>
        </p:nvSpPr>
        <p:spPr bwMode="auto">
          <a:xfrm>
            <a:off x="242728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25" name="Freeform 2105">
            <a:extLst>
              <a:ext uri="{FF2B5EF4-FFF2-40B4-BE49-F238E27FC236}">
                <a16:creationId xmlns:a16="http://schemas.microsoft.com/office/drawing/2014/main" id="{1BF0CF02-CC32-6AC3-31B1-10F024BC0601}"/>
              </a:ext>
            </a:extLst>
          </p:cNvPr>
          <p:cNvSpPr>
            <a:spLocks/>
          </p:cNvSpPr>
          <p:nvPr/>
        </p:nvSpPr>
        <p:spPr bwMode="auto">
          <a:xfrm>
            <a:off x="2220913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26" name="Freeform 2106">
            <a:extLst>
              <a:ext uri="{FF2B5EF4-FFF2-40B4-BE49-F238E27FC236}">
                <a16:creationId xmlns:a16="http://schemas.microsoft.com/office/drawing/2014/main" id="{A09F1BE9-DB5B-101A-E7F8-B139E8BEE6AB}"/>
              </a:ext>
            </a:extLst>
          </p:cNvPr>
          <p:cNvSpPr>
            <a:spLocks/>
          </p:cNvSpPr>
          <p:nvPr/>
        </p:nvSpPr>
        <p:spPr bwMode="auto">
          <a:xfrm>
            <a:off x="3233738" y="308451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27" name="Freeform 2107">
            <a:extLst>
              <a:ext uri="{FF2B5EF4-FFF2-40B4-BE49-F238E27FC236}">
                <a16:creationId xmlns:a16="http://schemas.microsoft.com/office/drawing/2014/main" id="{70F639CE-29A7-AA52-8FA5-365BBDC6A348}"/>
              </a:ext>
            </a:extLst>
          </p:cNvPr>
          <p:cNvSpPr>
            <a:spLocks/>
          </p:cNvSpPr>
          <p:nvPr/>
        </p:nvSpPr>
        <p:spPr bwMode="auto">
          <a:xfrm>
            <a:off x="2624138" y="2370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28" name="Freeform 2108">
            <a:extLst>
              <a:ext uri="{FF2B5EF4-FFF2-40B4-BE49-F238E27FC236}">
                <a16:creationId xmlns:a16="http://schemas.microsoft.com/office/drawing/2014/main" id="{C36EEAB6-C594-F595-76DE-A2855694B93C}"/>
              </a:ext>
            </a:extLst>
          </p:cNvPr>
          <p:cNvSpPr>
            <a:spLocks/>
          </p:cNvSpPr>
          <p:nvPr/>
        </p:nvSpPr>
        <p:spPr bwMode="auto">
          <a:xfrm>
            <a:off x="3429000" y="272732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29" name="Freeform 2109">
            <a:extLst>
              <a:ext uri="{FF2B5EF4-FFF2-40B4-BE49-F238E27FC236}">
                <a16:creationId xmlns:a16="http://schemas.microsoft.com/office/drawing/2014/main" id="{1B23D9E6-EE73-3E87-112D-644D3906ECF6}"/>
              </a:ext>
            </a:extLst>
          </p:cNvPr>
          <p:cNvSpPr>
            <a:spLocks/>
          </p:cNvSpPr>
          <p:nvPr/>
        </p:nvSpPr>
        <p:spPr bwMode="auto">
          <a:xfrm>
            <a:off x="3025775" y="3259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7 h 95"/>
              <a:gd name="T4" fmla="*/ 48 w 96"/>
              <a:gd name="T5" fmla="*/ 95 h 95"/>
              <a:gd name="T6" fmla="*/ 0 w 96"/>
              <a:gd name="T7" fmla="*/ 47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30" name="Freeform 2110">
            <a:extLst>
              <a:ext uri="{FF2B5EF4-FFF2-40B4-BE49-F238E27FC236}">
                <a16:creationId xmlns:a16="http://schemas.microsoft.com/office/drawing/2014/main" id="{62EB0634-EB43-F4E5-D5A6-3C8693542F2A}"/>
              </a:ext>
            </a:extLst>
          </p:cNvPr>
          <p:cNvSpPr>
            <a:spLocks/>
          </p:cNvSpPr>
          <p:nvPr/>
        </p:nvSpPr>
        <p:spPr bwMode="auto">
          <a:xfrm>
            <a:off x="323373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31" name="Freeform 2111">
            <a:extLst>
              <a:ext uri="{FF2B5EF4-FFF2-40B4-BE49-F238E27FC236}">
                <a16:creationId xmlns:a16="http://schemas.microsoft.com/office/drawing/2014/main" id="{9D1EEE50-ADC1-7357-AAF5-36C35AE36283}"/>
              </a:ext>
            </a:extLst>
          </p:cNvPr>
          <p:cNvSpPr>
            <a:spLocks/>
          </p:cNvSpPr>
          <p:nvPr/>
        </p:nvSpPr>
        <p:spPr bwMode="auto">
          <a:xfrm>
            <a:off x="3233738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32" name="Rectangle 2112">
            <a:extLst>
              <a:ext uri="{FF2B5EF4-FFF2-40B4-BE49-F238E27FC236}">
                <a16:creationId xmlns:a16="http://schemas.microsoft.com/office/drawing/2014/main" id="{EFD474F0-FF94-B44F-648B-499FC201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65918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3" name="Rectangle 2113">
            <a:extLst>
              <a:ext uri="{FF2B5EF4-FFF2-40B4-BE49-F238E27FC236}">
                <a16:creationId xmlns:a16="http://schemas.microsoft.com/office/drawing/2014/main" id="{6D3B8AB4-0924-0447-4B28-239787BC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48615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4" name="Rectangle 2114">
            <a:extLst>
              <a:ext uri="{FF2B5EF4-FFF2-40B4-BE49-F238E27FC236}">
                <a16:creationId xmlns:a16="http://schemas.microsoft.com/office/drawing/2014/main" id="{66CC9A9A-1B53-8B14-F6FC-973429F8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30200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5" name="Rectangle 2115">
            <a:extLst>
              <a:ext uri="{FF2B5EF4-FFF2-40B4-BE49-F238E27FC236}">
                <a16:creationId xmlns:a16="http://schemas.microsoft.com/office/drawing/2014/main" id="{4127E2D0-44BA-3DA7-268A-E9611C5B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12896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6" name="Rectangle 2116">
            <a:extLst>
              <a:ext uri="{FF2B5EF4-FFF2-40B4-BE49-F238E27FC236}">
                <a16:creationId xmlns:a16="http://schemas.microsoft.com/office/drawing/2014/main" id="{E2F465DA-B3FC-8C2A-FEA2-27372850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94481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7" name="Rectangle 2117">
            <a:extLst>
              <a:ext uri="{FF2B5EF4-FFF2-40B4-BE49-F238E27FC236}">
                <a16:creationId xmlns:a16="http://schemas.microsoft.com/office/drawing/2014/main" id="{ED958536-8AE5-8BAA-8318-8E802BE6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77018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8" name="Rectangle 2118">
            <a:extLst>
              <a:ext uri="{FF2B5EF4-FFF2-40B4-BE49-F238E27FC236}">
                <a16:creationId xmlns:a16="http://schemas.microsoft.com/office/drawing/2014/main" id="{3F1D7D3D-A415-9CEF-62DC-CA09BF8C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5860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39" name="Rectangle 2119">
            <a:extLst>
              <a:ext uri="{FF2B5EF4-FFF2-40B4-BE49-F238E27FC236}">
                <a16:creationId xmlns:a16="http://schemas.microsoft.com/office/drawing/2014/main" id="{78046E2F-2AF9-81E0-BD87-9001DA3A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41300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0" name="Rectangle 2120">
            <a:extLst>
              <a:ext uri="{FF2B5EF4-FFF2-40B4-BE49-F238E27FC236}">
                <a16:creationId xmlns:a16="http://schemas.microsoft.com/office/drawing/2014/main" id="{F8488CA3-9EEC-9100-FAB4-11EBA3A6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22885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1" name="Rectangle 2121">
            <a:extLst>
              <a:ext uri="{FF2B5EF4-FFF2-40B4-BE49-F238E27FC236}">
                <a16:creationId xmlns:a16="http://schemas.microsoft.com/office/drawing/2014/main" id="{484E68D1-76AF-A423-2830-CE7CCBCF8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05581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2" name="Rectangle 2122">
            <a:extLst>
              <a:ext uri="{FF2B5EF4-FFF2-40B4-BE49-F238E27FC236}">
                <a16:creationId xmlns:a16="http://schemas.microsoft.com/office/drawing/2014/main" id="{A3F77C22-B6C8-50E2-5F0C-EB9EEF4F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871663"/>
            <a:ext cx="6412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3" name="Rectangle 2123">
            <a:extLst>
              <a:ext uri="{FF2B5EF4-FFF2-40B4-BE49-F238E27FC236}">
                <a16:creationId xmlns:a16="http://schemas.microsoft.com/office/drawing/2014/main" id="{95545C77-6026-4B43-1E2D-62E45AB3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4" name="Rectangle 2124">
            <a:extLst>
              <a:ext uri="{FF2B5EF4-FFF2-40B4-BE49-F238E27FC236}">
                <a16:creationId xmlns:a16="http://schemas.microsoft.com/office/drawing/2014/main" id="{1F0F0F70-7392-587F-4641-0C2F9609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5" name="Rectangle 2125">
            <a:extLst>
              <a:ext uri="{FF2B5EF4-FFF2-40B4-BE49-F238E27FC236}">
                <a16:creationId xmlns:a16="http://schemas.microsoft.com/office/drawing/2014/main" id="{39E67437-C581-F7DE-9A3C-82A9E4C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6" name="Rectangle 2126">
            <a:extLst>
              <a:ext uri="{FF2B5EF4-FFF2-40B4-BE49-F238E27FC236}">
                <a16:creationId xmlns:a16="http://schemas.microsoft.com/office/drawing/2014/main" id="{36730255-4337-9186-9553-BFCA69C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7" name="Rectangle 2127">
            <a:extLst>
              <a:ext uri="{FF2B5EF4-FFF2-40B4-BE49-F238E27FC236}">
                <a16:creationId xmlns:a16="http://schemas.microsoft.com/office/drawing/2014/main" id="{A4FE99D9-6E57-4E8F-8EBD-AC600CFC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8" name="Rectangle 2128">
            <a:extLst>
              <a:ext uri="{FF2B5EF4-FFF2-40B4-BE49-F238E27FC236}">
                <a16:creationId xmlns:a16="http://schemas.microsoft.com/office/drawing/2014/main" id="{711DE55D-5ABC-FE80-2D23-B431C946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49" name="Rectangle 2129">
            <a:extLst>
              <a:ext uri="{FF2B5EF4-FFF2-40B4-BE49-F238E27FC236}">
                <a16:creationId xmlns:a16="http://schemas.microsoft.com/office/drawing/2014/main" id="{AE12BBC5-BE90-5D2F-DBAC-A3AAF8CD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50" name="Rectangle 2130">
            <a:extLst>
              <a:ext uri="{FF2B5EF4-FFF2-40B4-BE49-F238E27FC236}">
                <a16:creationId xmlns:a16="http://schemas.microsoft.com/office/drawing/2014/main" id="{3A86784E-CED0-2752-F5AA-C1AFDD11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51" name="Rectangle 2131">
            <a:extLst>
              <a:ext uri="{FF2B5EF4-FFF2-40B4-BE49-F238E27FC236}">
                <a16:creationId xmlns:a16="http://schemas.microsoft.com/office/drawing/2014/main" id="{0F0E0F10-EE11-AF24-BF9D-EBE1340A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52" name="Rectangle 2132">
            <a:extLst>
              <a:ext uri="{FF2B5EF4-FFF2-40B4-BE49-F238E27FC236}">
                <a16:creationId xmlns:a16="http://schemas.microsoft.com/office/drawing/2014/main" id="{EF5AED51-C86A-E765-C8FC-89F65F76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53" name="Rectangle 2133">
            <a:extLst>
              <a:ext uri="{FF2B5EF4-FFF2-40B4-BE49-F238E27FC236}">
                <a16:creationId xmlns:a16="http://schemas.microsoft.com/office/drawing/2014/main" id="{D1E9BDFE-1E4F-CA15-8777-A81D5615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767138"/>
            <a:ext cx="6412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1594454" name="Rectangle 2134">
            <a:extLst>
              <a:ext uri="{FF2B5EF4-FFF2-40B4-BE49-F238E27FC236}">
                <a16:creationId xmlns:a16="http://schemas.microsoft.com/office/drawing/2014/main" id="{954648E5-8DEB-06EA-4823-E0727620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4455" name="Freeform 2135">
            <a:extLst>
              <a:ext uri="{FF2B5EF4-FFF2-40B4-BE49-F238E27FC236}">
                <a16:creationId xmlns:a16="http://schemas.microsoft.com/office/drawing/2014/main" id="{504B97AC-71F5-EC8E-B582-B35A3E98F490}"/>
              </a:ext>
            </a:extLst>
          </p:cNvPr>
          <p:cNvSpPr>
            <a:spLocks/>
          </p:cNvSpPr>
          <p:nvPr/>
        </p:nvSpPr>
        <p:spPr bwMode="auto">
          <a:xfrm>
            <a:off x="2438400" y="221138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56" name="Freeform 2136">
            <a:extLst>
              <a:ext uri="{FF2B5EF4-FFF2-40B4-BE49-F238E27FC236}">
                <a16:creationId xmlns:a16="http://schemas.microsoft.com/office/drawing/2014/main" id="{12406A3B-69AF-3E25-2C4D-417C11334A65}"/>
              </a:ext>
            </a:extLst>
          </p:cNvPr>
          <p:cNvSpPr>
            <a:spLocks/>
          </p:cNvSpPr>
          <p:nvPr/>
        </p:nvSpPr>
        <p:spPr bwMode="auto">
          <a:xfrm>
            <a:off x="3048000" y="3048000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4457" name="Text Box 2137">
            <a:extLst>
              <a:ext uri="{FF2B5EF4-FFF2-40B4-BE49-F238E27FC236}">
                <a16:creationId xmlns:a16="http://schemas.microsoft.com/office/drawing/2014/main" id="{C79C60EE-DDDB-B79A-D90E-4D93E343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886200"/>
            <a:ext cx="537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1594458" name="Line 2138">
            <a:extLst>
              <a:ext uri="{FF2B5EF4-FFF2-40B4-BE49-F238E27FC236}">
                <a16:creationId xmlns:a16="http://schemas.microsoft.com/office/drawing/2014/main" id="{16125A00-AEDF-31F8-F5B1-E846E7D61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4459" name="Text Box 2139">
            <a:extLst>
              <a:ext uri="{FF2B5EF4-FFF2-40B4-BE49-F238E27FC236}">
                <a16:creationId xmlns:a16="http://schemas.microsoft.com/office/drawing/2014/main" id="{EE68E329-CB81-975D-3F28-5AE45F8F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1"/>
            <a:ext cx="914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1594460" name="Object 2140">
            <a:extLst>
              <a:ext uri="{FF2B5EF4-FFF2-40B4-BE49-F238E27FC236}">
                <a16:creationId xmlns:a16="http://schemas.microsoft.com/office/drawing/2014/main" id="{EA681D93-7B25-CEC4-A7D4-BAEDEB15B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0656" imgH="2076907" progId="Excel.Sheet.8">
                  <p:embed/>
                </p:oleObj>
              </mc:Choice>
              <mc:Fallback>
                <p:oleObj name="Worksheet" r:id="rId4" imgW="2200656" imgH="2076907" progId="Excel.Sheet.8">
                  <p:embed/>
                  <p:pic>
                    <p:nvPicPr>
                      <p:cNvPr id="1594460" name="Object 2140">
                        <a:extLst>
                          <a:ext uri="{FF2B5EF4-FFF2-40B4-BE49-F238E27FC236}">
                            <a16:creationId xmlns:a16="http://schemas.microsoft.com/office/drawing/2014/main" id="{EA681D93-7B25-CEC4-A7D4-BAEDEB15B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4461" name="Line 2141">
            <a:extLst>
              <a:ext uri="{FF2B5EF4-FFF2-40B4-BE49-F238E27FC236}">
                <a16:creationId xmlns:a16="http://schemas.microsoft.com/office/drawing/2014/main" id="{BCB64F40-22B5-DC67-8933-1F4F355B1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25" y="2689226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94462" name="Line 2142">
            <a:extLst>
              <a:ext uri="{FF2B5EF4-FFF2-40B4-BE49-F238E27FC236}">
                <a16:creationId xmlns:a16="http://schemas.microsoft.com/office/drawing/2014/main" id="{9E33A26B-2391-0B87-AFF5-D980BD421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4463" name="Text Box 2143">
            <a:extLst>
              <a:ext uri="{FF2B5EF4-FFF2-40B4-BE49-F238E27FC236}">
                <a16:creationId xmlns:a16="http://schemas.microsoft.com/office/drawing/2014/main" id="{1FE05321-93B1-00DF-5337-701410EEF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1"/>
            <a:ext cx="91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1594464" name="Line 2144">
            <a:extLst>
              <a:ext uri="{FF2B5EF4-FFF2-40B4-BE49-F238E27FC236}">
                <a16:creationId xmlns:a16="http://schemas.microsoft.com/office/drawing/2014/main" id="{2479A35B-1A57-EE90-30D6-29D5D59DD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4465" name="Text Box 2145">
            <a:extLst>
              <a:ext uri="{FF2B5EF4-FFF2-40B4-BE49-F238E27FC236}">
                <a16:creationId xmlns:a16="http://schemas.microsoft.com/office/drawing/2014/main" id="{EFD46CAF-C3E4-4A17-2254-65401680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038600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Randomly select a nonmedoid object,O</a:t>
            </a:r>
            <a:r>
              <a:rPr lang="en-US" altLang="ko-KR" sz="1400" baseline="-25000">
                <a:ea typeface="Gulim" panose="020B0600000101010101" pitchFamily="34" charset="-127"/>
              </a:rPr>
              <a:t>ramdom</a:t>
            </a:r>
          </a:p>
        </p:txBody>
      </p:sp>
      <p:sp>
        <p:nvSpPr>
          <p:cNvPr id="1594466" name="Line 2146">
            <a:extLst>
              <a:ext uri="{FF2B5EF4-FFF2-40B4-BE49-F238E27FC236}">
                <a16:creationId xmlns:a16="http://schemas.microsoft.com/office/drawing/2014/main" id="{7EF38611-30D3-B1FB-8271-5F20CA0BA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4467" name="Text Box 2147">
            <a:extLst>
              <a:ext uri="{FF2B5EF4-FFF2-40B4-BE49-F238E27FC236}">
                <a16:creationId xmlns:a16="http://schemas.microsoft.com/office/drawing/2014/main" id="{39185D23-E891-DA8B-0FCB-B5E8F89F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76800"/>
            <a:ext cx="1143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1594468" name="Group 2148">
            <a:extLst>
              <a:ext uri="{FF2B5EF4-FFF2-40B4-BE49-F238E27FC236}">
                <a16:creationId xmlns:a16="http://schemas.microsoft.com/office/drawing/2014/main" id="{362A5954-97EC-C5A2-CC96-A6761A062F25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4611689"/>
            <a:ext cx="2176462" cy="2035175"/>
            <a:chOff x="2233" y="2905"/>
            <a:chExt cx="1371" cy="1282"/>
          </a:xfrm>
        </p:grpSpPr>
        <p:sp>
          <p:nvSpPr>
            <p:cNvPr id="1594469" name="Rectangle 2149">
              <a:extLst>
                <a:ext uri="{FF2B5EF4-FFF2-40B4-BE49-F238E27FC236}">
                  <a16:creationId xmlns:a16="http://schemas.microsoft.com/office/drawing/2014/main" id="{4510029B-5B69-24B7-A291-77EAD147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470" name="Rectangle 2150">
              <a:extLst>
                <a:ext uri="{FF2B5EF4-FFF2-40B4-BE49-F238E27FC236}">
                  <a16:creationId xmlns:a16="http://schemas.microsoft.com/office/drawing/2014/main" id="{8EB99B4E-1A16-076F-905C-2D39A19E5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1" name="Line 2151">
              <a:extLst>
                <a:ext uri="{FF2B5EF4-FFF2-40B4-BE49-F238E27FC236}">
                  <a16:creationId xmlns:a16="http://schemas.microsoft.com/office/drawing/2014/main" id="{A9570784-4D3B-680E-B948-0790D43C9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2" name="Line 2152">
              <a:extLst>
                <a:ext uri="{FF2B5EF4-FFF2-40B4-BE49-F238E27FC236}">
                  <a16:creationId xmlns:a16="http://schemas.microsoft.com/office/drawing/2014/main" id="{49027CDB-5C08-BFDB-1A0E-FBDACC6F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3" name="Line 2153">
              <a:extLst>
                <a:ext uri="{FF2B5EF4-FFF2-40B4-BE49-F238E27FC236}">
                  <a16:creationId xmlns:a16="http://schemas.microsoft.com/office/drawing/2014/main" id="{D7D2EBED-B86C-FB3C-81E8-72BBA0AE7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4" name="Line 2154">
              <a:extLst>
                <a:ext uri="{FF2B5EF4-FFF2-40B4-BE49-F238E27FC236}">
                  <a16:creationId xmlns:a16="http://schemas.microsoft.com/office/drawing/2014/main" id="{08E43ED8-C240-65DF-3284-2E6A12206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5" name="Line 2155">
              <a:extLst>
                <a:ext uri="{FF2B5EF4-FFF2-40B4-BE49-F238E27FC236}">
                  <a16:creationId xmlns:a16="http://schemas.microsoft.com/office/drawing/2014/main" id="{7109FA86-EF33-36AA-E415-DFB327FB0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6" name="Line 2156">
              <a:extLst>
                <a:ext uri="{FF2B5EF4-FFF2-40B4-BE49-F238E27FC236}">
                  <a16:creationId xmlns:a16="http://schemas.microsoft.com/office/drawing/2014/main" id="{ACAE163F-4850-C4C8-7EA4-AD3FDE1C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7" name="Line 2157">
              <a:extLst>
                <a:ext uri="{FF2B5EF4-FFF2-40B4-BE49-F238E27FC236}">
                  <a16:creationId xmlns:a16="http://schemas.microsoft.com/office/drawing/2014/main" id="{517EC91F-09F9-1573-0C63-937EF3371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8" name="Line 2158">
              <a:extLst>
                <a:ext uri="{FF2B5EF4-FFF2-40B4-BE49-F238E27FC236}">
                  <a16:creationId xmlns:a16="http://schemas.microsoft.com/office/drawing/2014/main" id="{422FDD65-E171-C26D-C675-EE3C6B13E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79" name="Line 2159">
              <a:extLst>
                <a:ext uri="{FF2B5EF4-FFF2-40B4-BE49-F238E27FC236}">
                  <a16:creationId xmlns:a16="http://schemas.microsoft.com/office/drawing/2014/main" id="{9E8C2ECB-EBB2-C221-CFBB-E3834565F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0" name="Line 2160">
              <a:extLst>
                <a:ext uri="{FF2B5EF4-FFF2-40B4-BE49-F238E27FC236}">
                  <a16:creationId xmlns:a16="http://schemas.microsoft.com/office/drawing/2014/main" id="{DF7C1F28-38AD-6722-D495-FA56B5ED8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1" name="Line 2161">
              <a:extLst>
                <a:ext uri="{FF2B5EF4-FFF2-40B4-BE49-F238E27FC236}">
                  <a16:creationId xmlns:a16="http://schemas.microsoft.com/office/drawing/2014/main" id="{E60367AF-F2AB-B1E3-5C54-8E774015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2" name="Line 2162">
              <a:extLst>
                <a:ext uri="{FF2B5EF4-FFF2-40B4-BE49-F238E27FC236}">
                  <a16:creationId xmlns:a16="http://schemas.microsoft.com/office/drawing/2014/main" id="{95E66F51-2506-67D6-AECA-9C82D6CDA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3" name="Line 2163">
              <a:extLst>
                <a:ext uri="{FF2B5EF4-FFF2-40B4-BE49-F238E27FC236}">
                  <a16:creationId xmlns:a16="http://schemas.microsoft.com/office/drawing/2014/main" id="{E1064CE5-8BD9-63D1-37E4-34485DBB6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4" name="Line 2164">
              <a:extLst>
                <a:ext uri="{FF2B5EF4-FFF2-40B4-BE49-F238E27FC236}">
                  <a16:creationId xmlns:a16="http://schemas.microsoft.com/office/drawing/2014/main" id="{47A4461D-4BEA-1808-E7FB-14FCA7CF0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5" name="Line 2165">
              <a:extLst>
                <a:ext uri="{FF2B5EF4-FFF2-40B4-BE49-F238E27FC236}">
                  <a16:creationId xmlns:a16="http://schemas.microsoft.com/office/drawing/2014/main" id="{69B37C87-BF02-5FD2-48FF-B5374770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6" name="Line 2166">
              <a:extLst>
                <a:ext uri="{FF2B5EF4-FFF2-40B4-BE49-F238E27FC236}">
                  <a16:creationId xmlns:a16="http://schemas.microsoft.com/office/drawing/2014/main" id="{9616BC35-FFCC-3754-AC62-AF425A3FD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7" name="Line 2167">
              <a:extLst>
                <a:ext uri="{FF2B5EF4-FFF2-40B4-BE49-F238E27FC236}">
                  <a16:creationId xmlns:a16="http://schemas.microsoft.com/office/drawing/2014/main" id="{417A4037-D3C0-204C-E4F5-5E348CE3B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8" name="Line 2168">
              <a:extLst>
                <a:ext uri="{FF2B5EF4-FFF2-40B4-BE49-F238E27FC236}">
                  <a16:creationId xmlns:a16="http://schemas.microsoft.com/office/drawing/2014/main" id="{64B4D10E-DD76-AC7F-9C7E-87778241A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89" name="Line 2169">
              <a:extLst>
                <a:ext uri="{FF2B5EF4-FFF2-40B4-BE49-F238E27FC236}">
                  <a16:creationId xmlns:a16="http://schemas.microsoft.com/office/drawing/2014/main" id="{3DCD98C3-09C1-2228-D041-DC0174ABF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0" name="Line 2170">
              <a:extLst>
                <a:ext uri="{FF2B5EF4-FFF2-40B4-BE49-F238E27FC236}">
                  <a16:creationId xmlns:a16="http://schemas.microsoft.com/office/drawing/2014/main" id="{B807EF4F-15B5-7F28-9C8A-7A133A030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1" name="Rectangle 2171">
              <a:extLst>
                <a:ext uri="{FF2B5EF4-FFF2-40B4-BE49-F238E27FC236}">
                  <a16:creationId xmlns:a16="http://schemas.microsoft.com/office/drawing/2014/main" id="{DE3C324E-A6FE-ECAE-36E8-83D0823E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2" name="Line 2172">
              <a:extLst>
                <a:ext uri="{FF2B5EF4-FFF2-40B4-BE49-F238E27FC236}">
                  <a16:creationId xmlns:a16="http://schemas.microsoft.com/office/drawing/2014/main" id="{E4311F9D-2B4C-BDF7-02D2-827F4775C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3" name="Line 2173">
              <a:extLst>
                <a:ext uri="{FF2B5EF4-FFF2-40B4-BE49-F238E27FC236}">
                  <a16:creationId xmlns:a16="http://schemas.microsoft.com/office/drawing/2014/main" id="{0E93B84F-D100-C0C5-322E-4351C61A5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4" name="Line 2174">
              <a:extLst>
                <a:ext uri="{FF2B5EF4-FFF2-40B4-BE49-F238E27FC236}">
                  <a16:creationId xmlns:a16="http://schemas.microsoft.com/office/drawing/2014/main" id="{30F63AD3-C0CA-D773-26C5-92203B95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5" name="Line 2175">
              <a:extLst>
                <a:ext uri="{FF2B5EF4-FFF2-40B4-BE49-F238E27FC236}">
                  <a16:creationId xmlns:a16="http://schemas.microsoft.com/office/drawing/2014/main" id="{1EFFA9F6-EB7E-C1EA-72B7-D43F6971E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6" name="Line 2176">
              <a:extLst>
                <a:ext uri="{FF2B5EF4-FFF2-40B4-BE49-F238E27FC236}">
                  <a16:creationId xmlns:a16="http://schemas.microsoft.com/office/drawing/2014/main" id="{6C2CBE56-763C-5A2E-98B7-0E7D3BA73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7" name="Line 2177">
              <a:extLst>
                <a:ext uri="{FF2B5EF4-FFF2-40B4-BE49-F238E27FC236}">
                  <a16:creationId xmlns:a16="http://schemas.microsoft.com/office/drawing/2014/main" id="{EE3327EA-1391-B497-BC8C-D302C0A51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8" name="Line 2178">
              <a:extLst>
                <a:ext uri="{FF2B5EF4-FFF2-40B4-BE49-F238E27FC236}">
                  <a16:creationId xmlns:a16="http://schemas.microsoft.com/office/drawing/2014/main" id="{CCBB3378-323C-4166-7DDE-807380BA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499" name="Line 2179">
              <a:extLst>
                <a:ext uri="{FF2B5EF4-FFF2-40B4-BE49-F238E27FC236}">
                  <a16:creationId xmlns:a16="http://schemas.microsoft.com/office/drawing/2014/main" id="{EB7EF52C-0CB0-C46C-B1BE-0ADF1E7E5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0" name="Line 2180">
              <a:extLst>
                <a:ext uri="{FF2B5EF4-FFF2-40B4-BE49-F238E27FC236}">
                  <a16:creationId xmlns:a16="http://schemas.microsoft.com/office/drawing/2014/main" id="{8627329A-79AE-D887-E997-B5878CECE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1" name="Line 2181">
              <a:extLst>
                <a:ext uri="{FF2B5EF4-FFF2-40B4-BE49-F238E27FC236}">
                  <a16:creationId xmlns:a16="http://schemas.microsoft.com/office/drawing/2014/main" id="{FBE00137-9544-6738-4965-9CF693A28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2" name="Line 2182">
              <a:extLst>
                <a:ext uri="{FF2B5EF4-FFF2-40B4-BE49-F238E27FC236}">
                  <a16:creationId xmlns:a16="http://schemas.microsoft.com/office/drawing/2014/main" id="{31596BFA-ECF5-C566-E0C7-7A80F15C5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3" name="Line 2183">
              <a:extLst>
                <a:ext uri="{FF2B5EF4-FFF2-40B4-BE49-F238E27FC236}">
                  <a16:creationId xmlns:a16="http://schemas.microsoft.com/office/drawing/2014/main" id="{811EA120-1982-6300-F3EC-1D587600F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4" name="Line 2184">
              <a:extLst>
                <a:ext uri="{FF2B5EF4-FFF2-40B4-BE49-F238E27FC236}">
                  <a16:creationId xmlns:a16="http://schemas.microsoft.com/office/drawing/2014/main" id="{E6F70B32-5CB7-8609-C540-9B68C4F5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5" name="Line 2185">
              <a:extLst>
                <a:ext uri="{FF2B5EF4-FFF2-40B4-BE49-F238E27FC236}">
                  <a16:creationId xmlns:a16="http://schemas.microsoft.com/office/drawing/2014/main" id="{A4E045D6-550B-5F98-40BB-640D629A3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6" name="Line 2186">
              <a:extLst>
                <a:ext uri="{FF2B5EF4-FFF2-40B4-BE49-F238E27FC236}">
                  <a16:creationId xmlns:a16="http://schemas.microsoft.com/office/drawing/2014/main" id="{87228BE3-B09B-EFC4-21F9-B3414A191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7" name="Line 2187">
              <a:extLst>
                <a:ext uri="{FF2B5EF4-FFF2-40B4-BE49-F238E27FC236}">
                  <a16:creationId xmlns:a16="http://schemas.microsoft.com/office/drawing/2014/main" id="{29094C5B-EAF5-C74F-381C-FAB2DF7F3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8" name="Line 2188">
              <a:extLst>
                <a:ext uri="{FF2B5EF4-FFF2-40B4-BE49-F238E27FC236}">
                  <a16:creationId xmlns:a16="http://schemas.microsoft.com/office/drawing/2014/main" id="{E379071E-C967-43D4-6D0C-EDE870403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09" name="Line 2189">
              <a:extLst>
                <a:ext uri="{FF2B5EF4-FFF2-40B4-BE49-F238E27FC236}">
                  <a16:creationId xmlns:a16="http://schemas.microsoft.com/office/drawing/2014/main" id="{1268A408-383E-06D7-528C-4605DB573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0" name="Line 2190">
              <a:extLst>
                <a:ext uri="{FF2B5EF4-FFF2-40B4-BE49-F238E27FC236}">
                  <a16:creationId xmlns:a16="http://schemas.microsoft.com/office/drawing/2014/main" id="{08F9B116-D8BB-CB59-A6FA-BFB6560DB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1" name="Line 2191">
              <a:extLst>
                <a:ext uri="{FF2B5EF4-FFF2-40B4-BE49-F238E27FC236}">
                  <a16:creationId xmlns:a16="http://schemas.microsoft.com/office/drawing/2014/main" id="{E4602890-1F58-097B-251F-05FA1C4CF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2" name="Line 2192">
              <a:extLst>
                <a:ext uri="{FF2B5EF4-FFF2-40B4-BE49-F238E27FC236}">
                  <a16:creationId xmlns:a16="http://schemas.microsoft.com/office/drawing/2014/main" id="{455FF9F2-94C4-B92D-8D65-BF301109F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3" name="Line 2193">
              <a:extLst>
                <a:ext uri="{FF2B5EF4-FFF2-40B4-BE49-F238E27FC236}">
                  <a16:creationId xmlns:a16="http://schemas.microsoft.com/office/drawing/2014/main" id="{D5FE38D0-1D76-E690-572A-DD058C62B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4" name="Line 2194">
              <a:extLst>
                <a:ext uri="{FF2B5EF4-FFF2-40B4-BE49-F238E27FC236}">
                  <a16:creationId xmlns:a16="http://schemas.microsoft.com/office/drawing/2014/main" id="{7376A52D-9829-004F-F007-4EF622769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5" name="Line 2195">
              <a:extLst>
                <a:ext uri="{FF2B5EF4-FFF2-40B4-BE49-F238E27FC236}">
                  <a16:creationId xmlns:a16="http://schemas.microsoft.com/office/drawing/2014/main" id="{B1C2EA85-4F7C-141E-5751-913CC8721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16" name="Freeform 2196">
              <a:extLst>
                <a:ext uri="{FF2B5EF4-FFF2-40B4-BE49-F238E27FC236}">
                  <a16:creationId xmlns:a16="http://schemas.microsoft.com/office/drawing/2014/main" id="{72CF263B-9848-E512-568D-C10F1F42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17" name="Freeform 2197">
              <a:extLst>
                <a:ext uri="{FF2B5EF4-FFF2-40B4-BE49-F238E27FC236}">
                  <a16:creationId xmlns:a16="http://schemas.microsoft.com/office/drawing/2014/main" id="{F8E203E0-D49D-83BD-04F8-E46D1C37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18" name="Freeform 2198">
              <a:extLst>
                <a:ext uri="{FF2B5EF4-FFF2-40B4-BE49-F238E27FC236}">
                  <a16:creationId xmlns:a16="http://schemas.microsoft.com/office/drawing/2014/main" id="{D4DC0F24-CA95-BA73-5953-5E128406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19" name="Freeform 2199">
              <a:extLst>
                <a:ext uri="{FF2B5EF4-FFF2-40B4-BE49-F238E27FC236}">
                  <a16:creationId xmlns:a16="http://schemas.microsoft.com/office/drawing/2014/main" id="{36F60C64-A715-7371-52F3-B450E89A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20" name="Freeform 2200">
              <a:extLst>
                <a:ext uri="{FF2B5EF4-FFF2-40B4-BE49-F238E27FC236}">
                  <a16:creationId xmlns:a16="http://schemas.microsoft.com/office/drawing/2014/main" id="{8DA2114E-16CE-13C6-4C6D-8ADCB70D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21" name="Freeform 2201">
              <a:extLst>
                <a:ext uri="{FF2B5EF4-FFF2-40B4-BE49-F238E27FC236}">
                  <a16:creationId xmlns:a16="http://schemas.microsoft.com/office/drawing/2014/main" id="{2362292D-62CC-6418-1484-1E9D37997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22" name="Freeform 2202">
              <a:extLst>
                <a:ext uri="{FF2B5EF4-FFF2-40B4-BE49-F238E27FC236}">
                  <a16:creationId xmlns:a16="http://schemas.microsoft.com/office/drawing/2014/main" id="{C1A070EA-4274-0FAF-2755-93FF35A0A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23" name="Freeform 2203">
              <a:extLst>
                <a:ext uri="{FF2B5EF4-FFF2-40B4-BE49-F238E27FC236}">
                  <a16:creationId xmlns:a16="http://schemas.microsoft.com/office/drawing/2014/main" id="{8BB300D5-0E1E-9468-43F0-BC8CE6717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24" name="Rectangle 2204">
              <a:extLst>
                <a:ext uri="{FF2B5EF4-FFF2-40B4-BE49-F238E27FC236}">
                  <a16:creationId xmlns:a16="http://schemas.microsoft.com/office/drawing/2014/main" id="{CB523A9C-0FE5-3FD3-C8A7-9E95F32F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400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25" name="Rectangle 2205">
              <a:extLst>
                <a:ext uri="{FF2B5EF4-FFF2-40B4-BE49-F238E27FC236}">
                  <a16:creationId xmlns:a16="http://schemas.microsoft.com/office/drawing/2014/main" id="{5DC93CC5-D5F5-017E-7346-A70E54B5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91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26" name="Rectangle 2206">
              <a:extLst>
                <a:ext uri="{FF2B5EF4-FFF2-40B4-BE49-F238E27FC236}">
                  <a16:creationId xmlns:a16="http://schemas.microsoft.com/office/drawing/2014/main" id="{29580398-30DE-671A-785F-B2FCED62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805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27" name="Rectangle 2207">
              <a:extLst>
                <a:ext uri="{FF2B5EF4-FFF2-40B4-BE49-F238E27FC236}">
                  <a16:creationId xmlns:a16="http://schemas.microsoft.com/office/drawing/2014/main" id="{5AEC87CC-63D3-490F-1DB8-BCA9CBEAA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70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28" name="Rectangle 2208">
              <a:extLst>
                <a:ext uri="{FF2B5EF4-FFF2-40B4-BE49-F238E27FC236}">
                  <a16:creationId xmlns:a16="http://schemas.microsoft.com/office/drawing/2014/main" id="{F448D6DA-C529-D1D1-91DF-BC07A4C1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601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29" name="Rectangle 2209">
              <a:extLst>
                <a:ext uri="{FF2B5EF4-FFF2-40B4-BE49-F238E27FC236}">
                  <a16:creationId xmlns:a16="http://schemas.microsoft.com/office/drawing/2014/main" id="{9A3ACDD4-97A8-7083-6815-4C46F68F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503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0" name="Rectangle 2210">
              <a:extLst>
                <a:ext uri="{FF2B5EF4-FFF2-40B4-BE49-F238E27FC236}">
                  <a16:creationId xmlns:a16="http://schemas.microsoft.com/office/drawing/2014/main" id="{583BFC92-3DD7-945C-99AD-E0819CB4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39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1" name="Rectangle 2211">
              <a:extLst>
                <a:ext uri="{FF2B5EF4-FFF2-40B4-BE49-F238E27FC236}">
                  <a16:creationId xmlns:a16="http://schemas.microsoft.com/office/drawing/2014/main" id="{BE91B7FB-7565-A2E5-CB12-EA0C270C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299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2" name="Rectangle 2212">
              <a:extLst>
                <a:ext uri="{FF2B5EF4-FFF2-40B4-BE49-F238E27FC236}">
                  <a16:creationId xmlns:a16="http://schemas.microsoft.com/office/drawing/2014/main" id="{C45E112D-D9E7-3BC1-D44E-740B6F62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194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3" name="Rectangle 2213">
              <a:extLst>
                <a:ext uri="{FF2B5EF4-FFF2-40B4-BE49-F238E27FC236}">
                  <a16:creationId xmlns:a16="http://schemas.microsoft.com/office/drawing/2014/main" id="{5C033BBC-BA8D-A9EB-F8AD-3A987C4F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4" name="Rectangle 2214">
              <a:extLst>
                <a:ext uri="{FF2B5EF4-FFF2-40B4-BE49-F238E27FC236}">
                  <a16:creationId xmlns:a16="http://schemas.microsoft.com/office/drawing/2014/main" id="{041F6ACA-151B-F1D0-5BB4-42BB10C8D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991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5" name="Rectangle 2215">
              <a:extLst>
                <a:ext uri="{FF2B5EF4-FFF2-40B4-BE49-F238E27FC236}">
                  <a16:creationId xmlns:a16="http://schemas.microsoft.com/office/drawing/2014/main" id="{CF93C703-3016-B63B-6B57-76EBCA7C9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6" name="Rectangle 2216">
              <a:extLst>
                <a:ext uri="{FF2B5EF4-FFF2-40B4-BE49-F238E27FC236}">
                  <a16:creationId xmlns:a16="http://schemas.microsoft.com/office/drawing/2014/main" id="{639F6365-DA10-D7A8-D020-7DE2ADD9D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7" name="Rectangle 2217">
              <a:extLst>
                <a:ext uri="{FF2B5EF4-FFF2-40B4-BE49-F238E27FC236}">
                  <a16:creationId xmlns:a16="http://schemas.microsoft.com/office/drawing/2014/main" id="{5D4F3A8E-4DC4-BF04-002F-8A8F7898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8" name="Rectangle 2218">
              <a:extLst>
                <a:ext uri="{FF2B5EF4-FFF2-40B4-BE49-F238E27FC236}">
                  <a16:creationId xmlns:a16="http://schemas.microsoft.com/office/drawing/2014/main" id="{848C5AD8-CAD9-0C70-9A40-0965790E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39" name="Rectangle 2219">
              <a:extLst>
                <a:ext uri="{FF2B5EF4-FFF2-40B4-BE49-F238E27FC236}">
                  <a16:creationId xmlns:a16="http://schemas.microsoft.com/office/drawing/2014/main" id="{DE7C38F9-278F-2DE2-4ED8-270151E7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0" name="Rectangle 2220">
              <a:extLst>
                <a:ext uri="{FF2B5EF4-FFF2-40B4-BE49-F238E27FC236}">
                  <a16:creationId xmlns:a16="http://schemas.microsoft.com/office/drawing/2014/main" id="{056DF1E8-DCFD-EBD2-AE27-CA539E426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1" name="Rectangle 2221">
              <a:extLst>
                <a:ext uri="{FF2B5EF4-FFF2-40B4-BE49-F238E27FC236}">
                  <a16:creationId xmlns:a16="http://schemas.microsoft.com/office/drawing/2014/main" id="{9886DDEA-7487-3841-F8C9-C5D44BF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2" name="Rectangle 2222">
              <a:extLst>
                <a:ext uri="{FF2B5EF4-FFF2-40B4-BE49-F238E27FC236}">
                  <a16:creationId xmlns:a16="http://schemas.microsoft.com/office/drawing/2014/main" id="{F26FE0EA-C127-696E-3DA3-D9BFBA7C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3" name="Rectangle 2223">
              <a:extLst>
                <a:ext uri="{FF2B5EF4-FFF2-40B4-BE49-F238E27FC236}">
                  <a16:creationId xmlns:a16="http://schemas.microsoft.com/office/drawing/2014/main" id="{CA363CC0-CD1D-850D-CBEB-242813D8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4" name="Rectangle 2224">
              <a:extLst>
                <a:ext uri="{FF2B5EF4-FFF2-40B4-BE49-F238E27FC236}">
                  <a16:creationId xmlns:a16="http://schemas.microsoft.com/office/drawing/2014/main" id="{906C4F96-2EE1-A7A1-AE86-13CBA468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5" name="Rectangle 2225">
              <a:extLst>
                <a:ext uri="{FF2B5EF4-FFF2-40B4-BE49-F238E27FC236}">
                  <a16:creationId xmlns:a16="http://schemas.microsoft.com/office/drawing/2014/main" id="{EDA01AE4-FEAE-4749-6979-34A408B00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4070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546" name="Rectangle 2226">
              <a:extLst>
                <a:ext uri="{FF2B5EF4-FFF2-40B4-BE49-F238E27FC236}">
                  <a16:creationId xmlns:a16="http://schemas.microsoft.com/office/drawing/2014/main" id="{99F383B8-5E7D-422D-A1EF-5157A944E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47" name="Line 2227">
              <a:extLst>
                <a:ext uri="{FF2B5EF4-FFF2-40B4-BE49-F238E27FC236}">
                  <a16:creationId xmlns:a16="http://schemas.microsoft.com/office/drawing/2014/main" id="{33BAF2BB-FB41-F62B-84F4-76C659C96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4548" name="Freeform 2228">
              <a:extLst>
                <a:ext uri="{FF2B5EF4-FFF2-40B4-BE49-F238E27FC236}">
                  <a16:creationId xmlns:a16="http://schemas.microsoft.com/office/drawing/2014/main" id="{C82CE8B0-9C2D-F487-4B06-771BF4372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49" name="Freeform 2229">
              <a:extLst>
                <a:ext uri="{FF2B5EF4-FFF2-40B4-BE49-F238E27FC236}">
                  <a16:creationId xmlns:a16="http://schemas.microsoft.com/office/drawing/2014/main" id="{59741F0F-3846-8B11-7108-919A21E3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94550" name="Rectangle 2230">
            <a:extLst>
              <a:ext uri="{FF2B5EF4-FFF2-40B4-BE49-F238E27FC236}">
                <a16:creationId xmlns:a16="http://schemas.microsoft.com/office/drawing/2014/main" id="{31362FDC-8E7E-2DC6-AB5D-2B54A5CA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1"/>
            <a:ext cx="1251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anose="020B0600000101010101" pitchFamily="34" charset="-127"/>
              </a:rPr>
              <a:t>Total Cost = 26</a:t>
            </a:r>
          </a:p>
        </p:txBody>
      </p:sp>
      <p:sp>
        <p:nvSpPr>
          <p:cNvPr id="1594551" name="Line 2231">
            <a:extLst>
              <a:ext uri="{FF2B5EF4-FFF2-40B4-BE49-F238E27FC236}">
                <a16:creationId xmlns:a16="http://schemas.microsoft.com/office/drawing/2014/main" id="{3FFAF288-BE01-3A49-EFB9-CF5A5F8E94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4552" name="Text Box 2232">
            <a:extLst>
              <a:ext uri="{FF2B5EF4-FFF2-40B4-BE49-F238E27FC236}">
                <a16:creationId xmlns:a16="http://schemas.microsoft.com/office/drawing/2014/main" id="{3EC0ABAA-853F-6049-263F-15AE7748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1"/>
            <a:ext cx="1219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Swapping O and O</a:t>
            </a:r>
            <a:r>
              <a:rPr lang="en-US" altLang="ko-KR" sz="1400" baseline="-25000">
                <a:ea typeface="Gulim" panose="020B0600000101010101" pitchFamily="34" charset="-127"/>
              </a:rPr>
              <a:t>ramdom 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1594553" name="Text Box 2233">
            <a:extLst>
              <a:ext uri="{FF2B5EF4-FFF2-40B4-BE49-F238E27FC236}">
                <a16:creationId xmlns:a16="http://schemas.microsoft.com/office/drawing/2014/main" id="{1D7EA91E-C010-BA57-57A5-073DC6D5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24400"/>
            <a:ext cx="19812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anose="020B0600000101010101" pitchFamily="34" charset="-127"/>
              </a:rPr>
              <a:t>Do loop</a:t>
            </a:r>
          </a:p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anose="020B0600000101010101" pitchFamily="34" charset="-127"/>
              </a:rPr>
              <a:t>Until no change</a:t>
            </a:r>
          </a:p>
        </p:txBody>
      </p:sp>
      <p:grpSp>
        <p:nvGrpSpPr>
          <p:cNvPr id="1594554" name="Group 2234">
            <a:extLst>
              <a:ext uri="{FF2B5EF4-FFF2-40B4-BE49-F238E27FC236}">
                <a16:creationId xmlns:a16="http://schemas.microsoft.com/office/drawing/2014/main" id="{150ACFC0-DE1E-2181-C93A-A7DE1549E9D1}"/>
              </a:ext>
            </a:extLst>
          </p:cNvPr>
          <p:cNvGrpSpPr>
            <a:grpSpLocks/>
          </p:cNvGrpSpPr>
          <p:nvPr/>
        </p:nvGrpSpPr>
        <p:grpSpPr bwMode="auto">
          <a:xfrm>
            <a:off x="8345488" y="4611689"/>
            <a:ext cx="2176462" cy="2035175"/>
            <a:chOff x="4297" y="2905"/>
            <a:chExt cx="1371" cy="1282"/>
          </a:xfrm>
        </p:grpSpPr>
        <p:sp>
          <p:nvSpPr>
            <p:cNvPr id="1594555" name="Rectangle 2235">
              <a:extLst>
                <a:ext uri="{FF2B5EF4-FFF2-40B4-BE49-F238E27FC236}">
                  <a16:creationId xmlns:a16="http://schemas.microsoft.com/office/drawing/2014/main" id="{F8CE1DA1-E1AD-7B31-E091-685360F0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556" name="Rectangle 2236">
              <a:extLst>
                <a:ext uri="{FF2B5EF4-FFF2-40B4-BE49-F238E27FC236}">
                  <a16:creationId xmlns:a16="http://schemas.microsoft.com/office/drawing/2014/main" id="{6DA0A9A4-9CCA-3256-1034-6A20B03F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57" name="Line 2237">
              <a:extLst>
                <a:ext uri="{FF2B5EF4-FFF2-40B4-BE49-F238E27FC236}">
                  <a16:creationId xmlns:a16="http://schemas.microsoft.com/office/drawing/2014/main" id="{8182ABBE-3B45-CFD2-5C25-313440BAE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58" name="Line 2238">
              <a:extLst>
                <a:ext uri="{FF2B5EF4-FFF2-40B4-BE49-F238E27FC236}">
                  <a16:creationId xmlns:a16="http://schemas.microsoft.com/office/drawing/2014/main" id="{E6E1320D-0D68-B723-94FF-917D7ADCC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59" name="Line 2239">
              <a:extLst>
                <a:ext uri="{FF2B5EF4-FFF2-40B4-BE49-F238E27FC236}">
                  <a16:creationId xmlns:a16="http://schemas.microsoft.com/office/drawing/2014/main" id="{A4B20AAD-1049-5A7B-F07A-D3D881E9C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0" name="Line 2240">
              <a:extLst>
                <a:ext uri="{FF2B5EF4-FFF2-40B4-BE49-F238E27FC236}">
                  <a16:creationId xmlns:a16="http://schemas.microsoft.com/office/drawing/2014/main" id="{13251D69-534E-9A7E-9D94-84D3977F6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1" name="Line 2241">
              <a:extLst>
                <a:ext uri="{FF2B5EF4-FFF2-40B4-BE49-F238E27FC236}">
                  <a16:creationId xmlns:a16="http://schemas.microsoft.com/office/drawing/2014/main" id="{DDAC8C47-2422-EC6B-4C89-124AF2E8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2" name="Line 2242">
              <a:extLst>
                <a:ext uri="{FF2B5EF4-FFF2-40B4-BE49-F238E27FC236}">
                  <a16:creationId xmlns:a16="http://schemas.microsoft.com/office/drawing/2014/main" id="{541F7F05-3984-A236-EAC1-26572C3A4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3" name="Line 2243">
              <a:extLst>
                <a:ext uri="{FF2B5EF4-FFF2-40B4-BE49-F238E27FC236}">
                  <a16:creationId xmlns:a16="http://schemas.microsoft.com/office/drawing/2014/main" id="{51D5662D-3514-80E1-A39B-FBE8B0855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4" name="Line 2244">
              <a:extLst>
                <a:ext uri="{FF2B5EF4-FFF2-40B4-BE49-F238E27FC236}">
                  <a16:creationId xmlns:a16="http://schemas.microsoft.com/office/drawing/2014/main" id="{BBE3F512-2CBB-C497-D0DF-B75E25F20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5" name="Line 2245">
              <a:extLst>
                <a:ext uri="{FF2B5EF4-FFF2-40B4-BE49-F238E27FC236}">
                  <a16:creationId xmlns:a16="http://schemas.microsoft.com/office/drawing/2014/main" id="{5BC3CBDD-AC4C-BCD5-33BE-7210D033B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6" name="Line 2246">
              <a:extLst>
                <a:ext uri="{FF2B5EF4-FFF2-40B4-BE49-F238E27FC236}">
                  <a16:creationId xmlns:a16="http://schemas.microsoft.com/office/drawing/2014/main" id="{D66DF2E9-690D-D6A4-9379-F7263013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7" name="Line 2247">
              <a:extLst>
                <a:ext uri="{FF2B5EF4-FFF2-40B4-BE49-F238E27FC236}">
                  <a16:creationId xmlns:a16="http://schemas.microsoft.com/office/drawing/2014/main" id="{775A0143-739F-612F-121C-072821719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8" name="Line 2248">
              <a:extLst>
                <a:ext uri="{FF2B5EF4-FFF2-40B4-BE49-F238E27FC236}">
                  <a16:creationId xmlns:a16="http://schemas.microsoft.com/office/drawing/2014/main" id="{74F1C882-913C-EE35-C947-1B5E09738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69" name="Line 2249">
              <a:extLst>
                <a:ext uri="{FF2B5EF4-FFF2-40B4-BE49-F238E27FC236}">
                  <a16:creationId xmlns:a16="http://schemas.microsoft.com/office/drawing/2014/main" id="{08CA3BA5-5963-6E8B-9651-A4F9CE85E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0" name="Line 2250">
              <a:extLst>
                <a:ext uri="{FF2B5EF4-FFF2-40B4-BE49-F238E27FC236}">
                  <a16:creationId xmlns:a16="http://schemas.microsoft.com/office/drawing/2014/main" id="{943CF873-0A66-BF76-1CFA-F12127587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1" name="Line 2251">
              <a:extLst>
                <a:ext uri="{FF2B5EF4-FFF2-40B4-BE49-F238E27FC236}">
                  <a16:creationId xmlns:a16="http://schemas.microsoft.com/office/drawing/2014/main" id="{56B2BFAC-2C22-675F-402D-9633FD539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2" name="Line 2252">
              <a:extLst>
                <a:ext uri="{FF2B5EF4-FFF2-40B4-BE49-F238E27FC236}">
                  <a16:creationId xmlns:a16="http://schemas.microsoft.com/office/drawing/2014/main" id="{F6652266-8F33-C044-26E8-EA9383EA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3" name="Line 2253">
              <a:extLst>
                <a:ext uri="{FF2B5EF4-FFF2-40B4-BE49-F238E27FC236}">
                  <a16:creationId xmlns:a16="http://schemas.microsoft.com/office/drawing/2014/main" id="{3F1A5D33-06A1-33BD-AFE5-9C9101D8D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4" name="Line 2254">
              <a:extLst>
                <a:ext uri="{FF2B5EF4-FFF2-40B4-BE49-F238E27FC236}">
                  <a16:creationId xmlns:a16="http://schemas.microsoft.com/office/drawing/2014/main" id="{E9A0F112-F07F-1366-C40D-11ACA152D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5" name="Line 2255">
              <a:extLst>
                <a:ext uri="{FF2B5EF4-FFF2-40B4-BE49-F238E27FC236}">
                  <a16:creationId xmlns:a16="http://schemas.microsoft.com/office/drawing/2014/main" id="{0F45FC3F-28AE-9B0D-2158-0C4EA493C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6" name="Line 2256">
              <a:extLst>
                <a:ext uri="{FF2B5EF4-FFF2-40B4-BE49-F238E27FC236}">
                  <a16:creationId xmlns:a16="http://schemas.microsoft.com/office/drawing/2014/main" id="{41922C1E-882B-6670-E223-625835F63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7" name="Rectangle 2257">
              <a:extLst>
                <a:ext uri="{FF2B5EF4-FFF2-40B4-BE49-F238E27FC236}">
                  <a16:creationId xmlns:a16="http://schemas.microsoft.com/office/drawing/2014/main" id="{BAC65468-293E-09E1-F8F1-D2AAB4F1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8" name="Line 2258">
              <a:extLst>
                <a:ext uri="{FF2B5EF4-FFF2-40B4-BE49-F238E27FC236}">
                  <a16:creationId xmlns:a16="http://schemas.microsoft.com/office/drawing/2014/main" id="{9C1EB00A-EAC8-ED26-5913-D2161FEB7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79" name="Line 2259">
              <a:extLst>
                <a:ext uri="{FF2B5EF4-FFF2-40B4-BE49-F238E27FC236}">
                  <a16:creationId xmlns:a16="http://schemas.microsoft.com/office/drawing/2014/main" id="{F8C48FC7-6493-CADC-FA58-3FB4E3F6D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0" name="Line 2260">
              <a:extLst>
                <a:ext uri="{FF2B5EF4-FFF2-40B4-BE49-F238E27FC236}">
                  <a16:creationId xmlns:a16="http://schemas.microsoft.com/office/drawing/2014/main" id="{881D871D-CE0B-FA6E-6143-F77C7AE9E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1" name="Line 2261">
              <a:extLst>
                <a:ext uri="{FF2B5EF4-FFF2-40B4-BE49-F238E27FC236}">
                  <a16:creationId xmlns:a16="http://schemas.microsoft.com/office/drawing/2014/main" id="{9094955A-3F9B-BCA8-84E3-E664534B8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2" name="Line 2262">
              <a:extLst>
                <a:ext uri="{FF2B5EF4-FFF2-40B4-BE49-F238E27FC236}">
                  <a16:creationId xmlns:a16="http://schemas.microsoft.com/office/drawing/2014/main" id="{CDF02723-B344-F9BA-32B6-99AEB6C5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3" name="Line 2263">
              <a:extLst>
                <a:ext uri="{FF2B5EF4-FFF2-40B4-BE49-F238E27FC236}">
                  <a16:creationId xmlns:a16="http://schemas.microsoft.com/office/drawing/2014/main" id="{188EE034-6C46-7C92-C5EF-3C860D109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4" name="Line 2264">
              <a:extLst>
                <a:ext uri="{FF2B5EF4-FFF2-40B4-BE49-F238E27FC236}">
                  <a16:creationId xmlns:a16="http://schemas.microsoft.com/office/drawing/2014/main" id="{C8F60F61-0530-BD82-0D15-F9FFC5DB5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5" name="Line 2265">
              <a:extLst>
                <a:ext uri="{FF2B5EF4-FFF2-40B4-BE49-F238E27FC236}">
                  <a16:creationId xmlns:a16="http://schemas.microsoft.com/office/drawing/2014/main" id="{897408FD-DACD-2203-5B19-F40C91E61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6" name="Line 2266">
              <a:extLst>
                <a:ext uri="{FF2B5EF4-FFF2-40B4-BE49-F238E27FC236}">
                  <a16:creationId xmlns:a16="http://schemas.microsoft.com/office/drawing/2014/main" id="{8A959232-6B37-614A-13DF-D20EEB776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7" name="Line 2267">
              <a:extLst>
                <a:ext uri="{FF2B5EF4-FFF2-40B4-BE49-F238E27FC236}">
                  <a16:creationId xmlns:a16="http://schemas.microsoft.com/office/drawing/2014/main" id="{B2B2C5D2-7D74-C6E0-0ED2-131112A9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8" name="Line 2268">
              <a:extLst>
                <a:ext uri="{FF2B5EF4-FFF2-40B4-BE49-F238E27FC236}">
                  <a16:creationId xmlns:a16="http://schemas.microsoft.com/office/drawing/2014/main" id="{1F2BC7D1-D737-2021-9E85-73DD944F7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89" name="Line 2269">
              <a:extLst>
                <a:ext uri="{FF2B5EF4-FFF2-40B4-BE49-F238E27FC236}">
                  <a16:creationId xmlns:a16="http://schemas.microsoft.com/office/drawing/2014/main" id="{411BCFF7-2E15-1AFE-3766-8701F4A42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0" name="Line 2270">
              <a:extLst>
                <a:ext uri="{FF2B5EF4-FFF2-40B4-BE49-F238E27FC236}">
                  <a16:creationId xmlns:a16="http://schemas.microsoft.com/office/drawing/2014/main" id="{0E7991AF-61E1-71E2-5983-90186B9A2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1" name="Line 2271">
              <a:extLst>
                <a:ext uri="{FF2B5EF4-FFF2-40B4-BE49-F238E27FC236}">
                  <a16:creationId xmlns:a16="http://schemas.microsoft.com/office/drawing/2014/main" id="{F8C7167A-F57F-EBD5-9D17-C19549D56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2" name="Line 2272">
              <a:extLst>
                <a:ext uri="{FF2B5EF4-FFF2-40B4-BE49-F238E27FC236}">
                  <a16:creationId xmlns:a16="http://schemas.microsoft.com/office/drawing/2014/main" id="{DEF73BE1-D621-C1C5-9A4E-31010E02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3" name="Line 2273">
              <a:extLst>
                <a:ext uri="{FF2B5EF4-FFF2-40B4-BE49-F238E27FC236}">
                  <a16:creationId xmlns:a16="http://schemas.microsoft.com/office/drawing/2014/main" id="{59D9491C-643D-2FA3-22A7-D2ACCBE14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4" name="Line 2274">
              <a:extLst>
                <a:ext uri="{FF2B5EF4-FFF2-40B4-BE49-F238E27FC236}">
                  <a16:creationId xmlns:a16="http://schemas.microsoft.com/office/drawing/2014/main" id="{C2AA1B17-CA64-2BC5-D37C-15FEBA34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5" name="Line 2275">
              <a:extLst>
                <a:ext uri="{FF2B5EF4-FFF2-40B4-BE49-F238E27FC236}">
                  <a16:creationId xmlns:a16="http://schemas.microsoft.com/office/drawing/2014/main" id="{25475E41-AE17-6E84-29EC-25517AE2C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6" name="Line 2276">
              <a:extLst>
                <a:ext uri="{FF2B5EF4-FFF2-40B4-BE49-F238E27FC236}">
                  <a16:creationId xmlns:a16="http://schemas.microsoft.com/office/drawing/2014/main" id="{DE223E71-868D-5E6A-9C45-3FA28A58A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7" name="Line 2277">
              <a:extLst>
                <a:ext uri="{FF2B5EF4-FFF2-40B4-BE49-F238E27FC236}">
                  <a16:creationId xmlns:a16="http://schemas.microsoft.com/office/drawing/2014/main" id="{3A326772-A7A5-FD1D-4538-35034625B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8" name="Line 2278">
              <a:extLst>
                <a:ext uri="{FF2B5EF4-FFF2-40B4-BE49-F238E27FC236}">
                  <a16:creationId xmlns:a16="http://schemas.microsoft.com/office/drawing/2014/main" id="{6B846012-64CA-6CC6-1ADB-1DF37796F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599" name="Line 2279">
              <a:extLst>
                <a:ext uri="{FF2B5EF4-FFF2-40B4-BE49-F238E27FC236}">
                  <a16:creationId xmlns:a16="http://schemas.microsoft.com/office/drawing/2014/main" id="{BCA72A0E-D85B-6920-8AA2-5DA7F9BCE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600" name="Line 2280">
              <a:extLst>
                <a:ext uri="{FF2B5EF4-FFF2-40B4-BE49-F238E27FC236}">
                  <a16:creationId xmlns:a16="http://schemas.microsoft.com/office/drawing/2014/main" id="{537E24B5-CAF1-0CDF-00C5-9CC292388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601" name="Line 2281">
              <a:extLst>
                <a:ext uri="{FF2B5EF4-FFF2-40B4-BE49-F238E27FC236}">
                  <a16:creationId xmlns:a16="http://schemas.microsoft.com/office/drawing/2014/main" id="{00B8799D-1C39-0627-F272-630F215FE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602" name="Freeform 2282">
              <a:extLst>
                <a:ext uri="{FF2B5EF4-FFF2-40B4-BE49-F238E27FC236}">
                  <a16:creationId xmlns:a16="http://schemas.microsoft.com/office/drawing/2014/main" id="{2001F157-5664-8865-59AD-B0E9499B7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3" name="Freeform 2283">
              <a:extLst>
                <a:ext uri="{FF2B5EF4-FFF2-40B4-BE49-F238E27FC236}">
                  <a16:creationId xmlns:a16="http://schemas.microsoft.com/office/drawing/2014/main" id="{ED25B000-CA09-351A-FDCE-242993D5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4" name="Freeform 2284">
              <a:extLst>
                <a:ext uri="{FF2B5EF4-FFF2-40B4-BE49-F238E27FC236}">
                  <a16:creationId xmlns:a16="http://schemas.microsoft.com/office/drawing/2014/main" id="{A0195D89-49E5-DE2F-2ECF-B9A3A7288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5" name="Freeform 2285">
              <a:extLst>
                <a:ext uri="{FF2B5EF4-FFF2-40B4-BE49-F238E27FC236}">
                  <a16:creationId xmlns:a16="http://schemas.microsoft.com/office/drawing/2014/main" id="{90F05D4D-0727-5B60-CB33-805CAEA8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6" name="Freeform 2286">
              <a:extLst>
                <a:ext uri="{FF2B5EF4-FFF2-40B4-BE49-F238E27FC236}">
                  <a16:creationId xmlns:a16="http://schemas.microsoft.com/office/drawing/2014/main" id="{35EA43F7-2FAE-5D14-9B92-807C57B6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7" name="Freeform 2287">
              <a:extLst>
                <a:ext uri="{FF2B5EF4-FFF2-40B4-BE49-F238E27FC236}">
                  <a16:creationId xmlns:a16="http://schemas.microsoft.com/office/drawing/2014/main" id="{1EF129BE-B737-E64B-C012-7AAA316D3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8" name="Freeform 2288">
              <a:extLst>
                <a:ext uri="{FF2B5EF4-FFF2-40B4-BE49-F238E27FC236}">
                  <a16:creationId xmlns:a16="http://schemas.microsoft.com/office/drawing/2014/main" id="{77C44E05-26AF-84AB-72F9-B15BE1D21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09" name="Freeform 2289">
              <a:extLst>
                <a:ext uri="{FF2B5EF4-FFF2-40B4-BE49-F238E27FC236}">
                  <a16:creationId xmlns:a16="http://schemas.microsoft.com/office/drawing/2014/main" id="{FD8748FE-B4CA-4EA6-7CA0-30205D79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10" name="Freeform 2290">
              <a:extLst>
                <a:ext uri="{FF2B5EF4-FFF2-40B4-BE49-F238E27FC236}">
                  <a16:creationId xmlns:a16="http://schemas.microsoft.com/office/drawing/2014/main" id="{8BF8A7B4-B9AC-365E-8A63-24F38B8F8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4611" name="Rectangle 2291">
              <a:extLst>
                <a:ext uri="{FF2B5EF4-FFF2-40B4-BE49-F238E27FC236}">
                  <a16:creationId xmlns:a16="http://schemas.microsoft.com/office/drawing/2014/main" id="{6571C62D-E52A-5883-DECF-033E5170A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400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2" name="Rectangle 2292">
              <a:extLst>
                <a:ext uri="{FF2B5EF4-FFF2-40B4-BE49-F238E27FC236}">
                  <a16:creationId xmlns:a16="http://schemas.microsoft.com/office/drawing/2014/main" id="{5C8F787C-26D9-E05B-5048-0105FCD9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91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3" name="Rectangle 2293">
              <a:extLst>
                <a:ext uri="{FF2B5EF4-FFF2-40B4-BE49-F238E27FC236}">
                  <a16:creationId xmlns:a16="http://schemas.microsoft.com/office/drawing/2014/main" id="{C61486E5-301A-7B40-8CC5-0FE989C4E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805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4" name="Rectangle 2294">
              <a:extLst>
                <a:ext uri="{FF2B5EF4-FFF2-40B4-BE49-F238E27FC236}">
                  <a16:creationId xmlns:a16="http://schemas.microsoft.com/office/drawing/2014/main" id="{93EF437C-E26C-2B55-682E-8F08A7AB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70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5" name="Rectangle 2295">
              <a:extLst>
                <a:ext uri="{FF2B5EF4-FFF2-40B4-BE49-F238E27FC236}">
                  <a16:creationId xmlns:a16="http://schemas.microsoft.com/office/drawing/2014/main" id="{45FC738B-F230-FF4B-317E-E562EA15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601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6" name="Rectangle 2296">
              <a:extLst>
                <a:ext uri="{FF2B5EF4-FFF2-40B4-BE49-F238E27FC236}">
                  <a16:creationId xmlns:a16="http://schemas.microsoft.com/office/drawing/2014/main" id="{AF8F88D5-914F-BA7E-2812-67076F11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503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7" name="Rectangle 2297">
              <a:extLst>
                <a:ext uri="{FF2B5EF4-FFF2-40B4-BE49-F238E27FC236}">
                  <a16:creationId xmlns:a16="http://schemas.microsoft.com/office/drawing/2014/main" id="{99F6859D-F2C9-62F6-D46B-72D38473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39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8" name="Rectangle 2298">
              <a:extLst>
                <a:ext uri="{FF2B5EF4-FFF2-40B4-BE49-F238E27FC236}">
                  <a16:creationId xmlns:a16="http://schemas.microsoft.com/office/drawing/2014/main" id="{DD127559-E730-3B82-D0AF-0879216A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299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19" name="Rectangle 2299">
              <a:extLst>
                <a:ext uri="{FF2B5EF4-FFF2-40B4-BE49-F238E27FC236}">
                  <a16:creationId xmlns:a16="http://schemas.microsoft.com/office/drawing/2014/main" id="{3395BE2E-8475-3495-D46C-F0E80844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194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0" name="Rectangle 2300">
              <a:extLst>
                <a:ext uri="{FF2B5EF4-FFF2-40B4-BE49-F238E27FC236}">
                  <a16:creationId xmlns:a16="http://schemas.microsoft.com/office/drawing/2014/main" id="{02094AEC-1103-C4FE-CB2B-289C5839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09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1" name="Rectangle 2301">
              <a:extLst>
                <a:ext uri="{FF2B5EF4-FFF2-40B4-BE49-F238E27FC236}">
                  <a16:creationId xmlns:a16="http://schemas.microsoft.com/office/drawing/2014/main" id="{8A93C20B-4814-5E90-4559-F4D95CE0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91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2" name="Rectangle 2302">
              <a:extLst>
                <a:ext uri="{FF2B5EF4-FFF2-40B4-BE49-F238E27FC236}">
                  <a16:creationId xmlns:a16="http://schemas.microsoft.com/office/drawing/2014/main" id="{FB00F18F-67A7-29C2-4867-005906CC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3" name="Rectangle 2303">
              <a:extLst>
                <a:ext uri="{FF2B5EF4-FFF2-40B4-BE49-F238E27FC236}">
                  <a16:creationId xmlns:a16="http://schemas.microsoft.com/office/drawing/2014/main" id="{1FFE0F7D-5072-1F55-98A8-28B5ED24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4" name="Rectangle 2304">
              <a:extLst>
                <a:ext uri="{FF2B5EF4-FFF2-40B4-BE49-F238E27FC236}">
                  <a16:creationId xmlns:a16="http://schemas.microsoft.com/office/drawing/2014/main" id="{91CE230F-A7F3-F63A-DF22-15FD28BF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5" name="Rectangle 2305">
              <a:extLst>
                <a:ext uri="{FF2B5EF4-FFF2-40B4-BE49-F238E27FC236}">
                  <a16:creationId xmlns:a16="http://schemas.microsoft.com/office/drawing/2014/main" id="{3CB444D8-FA4D-7C6C-D796-E1FFD38F7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6" name="Rectangle 2306">
              <a:extLst>
                <a:ext uri="{FF2B5EF4-FFF2-40B4-BE49-F238E27FC236}">
                  <a16:creationId xmlns:a16="http://schemas.microsoft.com/office/drawing/2014/main" id="{89B41507-3803-EF2E-CF08-E541B7F6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7" name="Rectangle 2307">
              <a:extLst>
                <a:ext uri="{FF2B5EF4-FFF2-40B4-BE49-F238E27FC236}">
                  <a16:creationId xmlns:a16="http://schemas.microsoft.com/office/drawing/2014/main" id="{5E5F6506-ED27-456A-AFAA-EEA1820A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8" name="Rectangle 2308">
              <a:extLst>
                <a:ext uri="{FF2B5EF4-FFF2-40B4-BE49-F238E27FC236}">
                  <a16:creationId xmlns:a16="http://schemas.microsoft.com/office/drawing/2014/main" id="{8EDFD425-B547-A235-0ABD-FBA8AECBF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29" name="Rectangle 2309">
              <a:extLst>
                <a:ext uri="{FF2B5EF4-FFF2-40B4-BE49-F238E27FC236}">
                  <a16:creationId xmlns:a16="http://schemas.microsoft.com/office/drawing/2014/main" id="{E774F1C8-2A89-4099-A70D-3009050A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30" name="Rectangle 2310">
              <a:extLst>
                <a:ext uri="{FF2B5EF4-FFF2-40B4-BE49-F238E27FC236}">
                  <a16:creationId xmlns:a16="http://schemas.microsoft.com/office/drawing/2014/main" id="{481DA5E7-A43C-BE2C-2F91-25DEF72F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31" name="Rectangle 2311">
              <a:extLst>
                <a:ext uri="{FF2B5EF4-FFF2-40B4-BE49-F238E27FC236}">
                  <a16:creationId xmlns:a16="http://schemas.microsoft.com/office/drawing/2014/main" id="{8EE476D8-F744-F109-D7E9-B7A03FFD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32" name="Rectangle 2312">
              <a:extLst>
                <a:ext uri="{FF2B5EF4-FFF2-40B4-BE49-F238E27FC236}">
                  <a16:creationId xmlns:a16="http://schemas.microsoft.com/office/drawing/2014/main" id="{54603632-3969-4D87-E3CD-DC527943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4070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1594633" name="Rectangle 2313">
              <a:extLst>
                <a:ext uri="{FF2B5EF4-FFF2-40B4-BE49-F238E27FC236}">
                  <a16:creationId xmlns:a16="http://schemas.microsoft.com/office/drawing/2014/main" id="{9645F8FE-0E2E-262D-045D-03CD1A4E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4634" name="Line 2314">
              <a:extLst>
                <a:ext uri="{FF2B5EF4-FFF2-40B4-BE49-F238E27FC236}">
                  <a16:creationId xmlns:a16="http://schemas.microsoft.com/office/drawing/2014/main" id="{3856AB4F-794D-4A9D-1E30-648FFF6E4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594635" name="Freeform 2315">
              <a:extLst>
                <a:ext uri="{FF2B5EF4-FFF2-40B4-BE49-F238E27FC236}">
                  <a16:creationId xmlns:a16="http://schemas.microsoft.com/office/drawing/2014/main" id="{1399AFC1-0F6A-BE08-E415-5D158A87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14BFC1-4567-9C2E-45EE-177B7F5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EDEB-D828-419F-8718-C9F90C14400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10D499-819D-EA44-4FDF-4016A78C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AAE9ED-848A-4AEB-8C47-F229AF2A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56E9-2111-4F0A-893A-C724EE54720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C7210356-3B6C-FA79-2DBB-80534416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458200" cy="838200"/>
          </a:xfrm>
        </p:spPr>
        <p:txBody>
          <a:bodyPr/>
          <a:lstStyle/>
          <a:p>
            <a:r>
              <a:rPr lang="en-US" altLang="ko-KR" sz="3200">
                <a:ea typeface="Gulim" panose="020B0600000101010101" pitchFamily="34" charset="-127"/>
              </a:rPr>
              <a:t>PAM (Partitioning Around Medoids) (1987)</a:t>
            </a:r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763378F6-E71D-233B-4103-49728A2B3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>
                <a:ea typeface="Gulim" panose="020B0600000101010101" pitchFamily="34" charset="-127"/>
              </a:rPr>
              <a:t>PAM (Kaufman and Rousseeuw, 1987), built in Splus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ea typeface="Gulim" panose="020B0600000101010101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Select </a:t>
            </a:r>
            <a:r>
              <a:rPr lang="en-US" altLang="ko-KR" b="1" i="1">
                <a:ea typeface="Gulim" panose="020B0600000101010101" pitchFamily="34" charset="-127"/>
              </a:rPr>
              <a:t>k</a:t>
            </a:r>
            <a:r>
              <a:rPr lang="en-US" altLang="ko-KR">
                <a:ea typeface="Gulim" panose="020B0600000101010101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For each pair of non-selected object </a:t>
            </a:r>
            <a:r>
              <a:rPr lang="en-US" altLang="ko-KR" b="1" i="1">
                <a:ea typeface="Gulim" panose="020B0600000101010101" pitchFamily="34" charset="-127"/>
              </a:rPr>
              <a:t>h</a:t>
            </a:r>
            <a:r>
              <a:rPr lang="en-US" altLang="ko-KR">
                <a:ea typeface="Gulim" panose="020B0600000101010101" pitchFamily="34" charset="-127"/>
              </a:rPr>
              <a:t> and selected object </a:t>
            </a:r>
            <a:r>
              <a:rPr lang="en-US" altLang="ko-KR" b="1" i="1">
                <a:ea typeface="Gulim" panose="020B0600000101010101" pitchFamily="34" charset="-127"/>
              </a:rPr>
              <a:t>i</a:t>
            </a:r>
            <a:r>
              <a:rPr lang="en-US" altLang="ko-KR">
                <a:ea typeface="Gulim" panose="020B0600000101010101" pitchFamily="34" charset="-127"/>
              </a:rPr>
              <a:t>, calculate the total swapping cost </a:t>
            </a:r>
            <a:r>
              <a:rPr lang="en-US" altLang="ko-KR" b="1" i="1">
                <a:ea typeface="Gulim" panose="020B0600000101010101" pitchFamily="34" charset="-127"/>
              </a:rPr>
              <a:t>TC</a:t>
            </a:r>
            <a:r>
              <a:rPr lang="en-US" altLang="ko-KR" b="1" i="1" baseline="-25000">
                <a:ea typeface="Gulim" panose="020B0600000101010101" pitchFamily="34" charset="-127"/>
              </a:rPr>
              <a:t>ih</a:t>
            </a:r>
            <a:endParaRPr lang="en-US" altLang="ko-KR">
              <a:ea typeface="Gulim" panose="020B0600000101010101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For each pair of </a:t>
            </a:r>
            <a:r>
              <a:rPr lang="en-US" altLang="ko-KR" b="1" i="1">
                <a:ea typeface="Gulim" panose="020B0600000101010101" pitchFamily="34" charset="-127"/>
              </a:rPr>
              <a:t>i</a:t>
            </a:r>
            <a:r>
              <a:rPr lang="en-US" altLang="ko-KR">
                <a:ea typeface="Gulim" panose="020B0600000101010101" pitchFamily="34" charset="-127"/>
              </a:rPr>
              <a:t> and </a:t>
            </a:r>
            <a:r>
              <a:rPr lang="en-US" altLang="ko-KR" b="1" i="1">
                <a:ea typeface="Gulim" panose="020B0600000101010101" pitchFamily="34" charset="-127"/>
              </a:rPr>
              <a:t>h</a:t>
            </a:r>
            <a:r>
              <a:rPr lang="en-US" altLang="ko-KR">
                <a:ea typeface="Gulim" panose="020B0600000101010101" pitchFamily="34" charset="-127"/>
              </a:rPr>
              <a:t>, </a:t>
            </a:r>
          </a:p>
          <a:p>
            <a:pPr lvl="2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If </a:t>
            </a:r>
            <a:r>
              <a:rPr lang="en-US" altLang="ko-KR" i="1">
                <a:ea typeface="Gulim" panose="020B0600000101010101" pitchFamily="34" charset="-127"/>
              </a:rPr>
              <a:t>TC</a:t>
            </a:r>
            <a:r>
              <a:rPr lang="en-US" altLang="ko-KR" i="1" baseline="-25000">
                <a:ea typeface="Gulim" panose="020B0600000101010101" pitchFamily="34" charset="-127"/>
              </a:rPr>
              <a:t>ih</a:t>
            </a:r>
            <a:r>
              <a:rPr lang="en-US" altLang="ko-KR">
                <a:ea typeface="Gulim" panose="020B0600000101010101" pitchFamily="34" charset="-127"/>
              </a:rPr>
              <a:t> &lt; 0, </a:t>
            </a:r>
            <a:r>
              <a:rPr lang="en-US" altLang="ko-KR" b="1" i="1">
                <a:ea typeface="Gulim" panose="020B0600000101010101" pitchFamily="34" charset="-127"/>
              </a:rPr>
              <a:t>i</a:t>
            </a:r>
            <a:r>
              <a:rPr lang="en-US" altLang="ko-KR">
                <a:ea typeface="Gulim" panose="020B0600000101010101" pitchFamily="34" charset="-127"/>
              </a:rPr>
              <a:t> is replaced by </a:t>
            </a:r>
            <a:r>
              <a:rPr lang="en-US" altLang="ko-KR" b="1" i="1">
                <a:ea typeface="Gulim" panose="020B0600000101010101" pitchFamily="34" charset="-127"/>
              </a:rPr>
              <a:t>h</a:t>
            </a:r>
            <a:endParaRPr lang="en-US" altLang="ko-KR">
              <a:ea typeface="Gulim" panose="020B0600000101010101" pitchFamily="34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repeat steps 2-3 until there is no change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807726-E6A8-B0AF-9AE0-97BA1451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5CBA-B370-42B4-B8FC-328A1273C0A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A844E5-FDF0-9C1F-80B3-E8FA919C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C45663-01B8-3029-B3AA-3A1B225B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2B14-EEC0-46B5-94D4-C518963F027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68418" name="Rectangle 2">
            <a:extLst>
              <a:ext uri="{FF2B5EF4-FFF2-40B4-BE49-F238E27FC236}">
                <a16:creationId xmlns:a16="http://schemas.microsoft.com/office/drawing/2014/main" id="{CA5DA39F-0681-78B4-205C-9A6987E8B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763000" cy="609600"/>
          </a:xfrm>
        </p:spPr>
        <p:txBody>
          <a:bodyPr/>
          <a:lstStyle/>
          <a:p>
            <a:r>
              <a:rPr lang="en-US" altLang="en-US" sz="3200"/>
              <a:t>PAM Clustering: </a:t>
            </a:r>
            <a:r>
              <a:rPr lang="en-US" altLang="en-US" sz="2800">
                <a:solidFill>
                  <a:srgbClr val="170981"/>
                </a:solidFill>
              </a:rPr>
              <a:t>Total swapping cost </a:t>
            </a:r>
            <a:r>
              <a:rPr lang="en-US" altLang="en-US" sz="2800" i="1">
                <a:solidFill>
                  <a:srgbClr val="170981"/>
                </a:solidFill>
              </a:rPr>
              <a:t> TC</a:t>
            </a:r>
            <a:r>
              <a:rPr lang="en-US" altLang="en-US" sz="2800" i="1" baseline="-25000">
                <a:solidFill>
                  <a:srgbClr val="170981"/>
                </a:solidFill>
              </a:rPr>
              <a:t>ih</a:t>
            </a:r>
            <a:r>
              <a:rPr lang="en-US" altLang="en-US" sz="2800" i="1">
                <a:solidFill>
                  <a:srgbClr val="170981"/>
                </a:solidFill>
              </a:rPr>
              <a:t>=</a:t>
            </a:r>
            <a:r>
              <a:rPr lang="en-US" altLang="en-US" sz="2800" i="1">
                <a:solidFill>
                  <a:srgbClr val="170981"/>
                </a:solidFill>
                <a:sym typeface="Symbol" panose="05050102010706020507" pitchFamily="18" charset="2"/>
              </a:rPr>
              <a:t></a:t>
            </a:r>
            <a:r>
              <a:rPr lang="en-US" altLang="en-US" sz="2800" i="1" baseline="-25000">
                <a:solidFill>
                  <a:srgbClr val="170981"/>
                </a:solidFill>
                <a:sym typeface="Symbol" panose="05050102010706020507" pitchFamily="18" charset="2"/>
              </a:rPr>
              <a:t>j</a:t>
            </a:r>
            <a:r>
              <a:rPr lang="en-US" altLang="en-US" sz="2800" i="1">
                <a:solidFill>
                  <a:srgbClr val="170981"/>
                </a:solidFill>
                <a:sym typeface="Symbol" panose="05050102010706020507" pitchFamily="18" charset="2"/>
              </a:rPr>
              <a:t>C</a:t>
            </a:r>
            <a:r>
              <a:rPr lang="en-US" altLang="en-US" sz="2800" i="1" baseline="-25000">
                <a:solidFill>
                  <a:srgbClr val="170981"/>
                </a:solidFill>
                <a:sym typeface="Symbol" panose="05050102010706020507" pitchFamily="18" charset="2"/>
              </a:rPr>
              <a:t>jih</a:t>
            </a:r>
            <a:endParaRPr lang="en-US" altLang="en-US" sz="4800" b="1" i="1" baseline="-25000">
              <a:sym typeface="Symbol" panose="05050102010706020507" pitchFamily="18" charset="2"/>
            </a:endParaRPr>
          </a:p>
        </p:txBody>
      </p:sp>
      <p:grpSp>
        <p:nvGrpSpPr>
          <p:cNvPr id="1468419" name="Group 3">
            <a:extLst>
              <a:ext uri="{FF2B5EF4-FFF2-40B4-BE49-F238E27FC236}">
                <a16:creationId xmlns:a16="http://schemas.microsoft.com/office/drawing/2014/main" id="{8FCADC22-7027-0DFA-84EB-E73DEC2C315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295400"/>
            <a:ext cx="2667000" cy="2647950"/>
            <a:chOff x="3168" y="720"/>
            <a:chExt cx="1680" cy="1668"/>
          </a:xfrm>
        </p:grpSpPr>
        <p:grpSp>
          <p:nvGrpSpPr>
            <p:cNvPr id="1468420" name="Group 4">
              <a:extLst>
                <a:ext uri="{FF2B5EF4-FFF2-40B4-BE49-F238E27FC236}">
                  <a16:creationId xmlns:a16="http://schemas.microsoft.com/office/drawing/2014/main" id="{EE4266AC-32F9-E09F-444C-E88C9A2AE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1468421" name="Object 5">
                <a:extLst>
                  <a:ext uri="{FF2B5EF4-FFF2-40B4-BE49-F238E27FC236}">
                    <a16:creationId xmlns:a16="http://schemas.microsoft.com/office/drawing/2014/main" id="{20934094-BB11-B38F-C476-CDE5F1A42D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2" imgW="2200656" imgH="2076907" progId="Excel.Sheet.8">
                      <p:embed/>
                    </p:oleObj>
                  </mc:Choice>
                  <mc:Fallback>
                    <p:oleObj name="Worksheet" r:id="rId2" imgW="2200656" imgH="2076907" progId="Excel.Sheet.8">
                      <p:embed/>
                      <p:pic>
                        <p:nvPicPr>
                          <p:cNvPr id="1468421" name="Object 5">
                            <a:extLst>
                              <a:ext uri="{FF2B5EF4-FFF2-40B4-BE49-F238E27FC236}">
                                <a16:creationId xmlns:a16="http://schemas.microsoft.com/office/drawing/2014/main" id="{20934094-BB11-B38F-C476-CDE5F1A42D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22" name="Text Box 6">
                <a:extLst>
                  <a:ext uri="{FF2B5EF4-FFF2-40B4-BE49-F238E27FC236}">
                    <a16:creationId xmlns:a16="http://schemas.microsoft.com/office/drawing/2014/main" id="{EC47D8AB-61E2-12D6-6752-5DE16E315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3" name="Text Box 7">
                <a:extLst>
                  <a:ext uri="{FF2B5EF4-FFF2-40B4-BE49-F238E27FC236}">
                    <a16:creationId xmlns:a16="http://schemas.microsoft.com/office/drawing/2014/main" id="{232549B2-BE0E-E680-8EF9-535B21EB2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4" name="Text Box 8">
                <a:extLst>
                  <a:ext uri="{FF2B5EF4-FFF2-40B4-BE49-F238E27FC236}">
                    <a16:creationId xmlns:a16="http://schemas.microsoft.com/office/drawing/2014/main" id="{2B86FF59-5E8A-08D5-E3C2-A4A340B62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5" name="Text Box 9">
                <a:extLst>
                  <a:ext uri="{FF2B5EF4-FFF2-40B4-BE49-F238E27FC236}">
                    <a16:creationId xmlns:a16="http://schemas.microsoft.com/office/drawing/2014/main" id="{4A13258B-5BC2-C571-AAEE-867FAA98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6" name="Text Box 10">
                <a:extLst>
                  <a:ext uri="{FF2B5EF4-FFF2-40B4-BE49-F238E27FC236}">
                    <a16:creationId xmlns:a16="http://schemas.microsoft.com/office/drawing/2014/main" id="{56ADCAAA-4AFD-EB17-CF2D-EFADDBCE6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7" name="Oval 11">
                <a:extLst>
                  <a:ext uri="{FF2B5EF4-FFF2-40B4-BE49-F238E27FC236}">
                    <a16:creationId xmlns:a16="http://schemas.microsoft.com/office/drawing/2014/main" id="{69C82FC9-280D-15F9-7C8D-B23C3B93B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1065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28" name="Oval 12">
                <a:extLst>
                  <a:ext uri="{FF2B5EF4-FFF2-40B4-BE49-F238E27FC236}">
                    <a16:creationId xmlns:a16="http://schemas.microsoft.com/office/drawing/2014/main" id="{42543B9F-3508-86ED-E1B2-9C0E14F2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1378"/>
                <a:ext cx="520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aphicFrame>
          <p:nvGraphicFramePr>
            <p:cNvPr id="1468429" name="Object 13">
              <a:extLst>
                <a:ext uri="{FF2B5EF4-FFF2-40B4-BE49-F238E27FC236}">
                  <a16:creationId xmlns:a16="http://schemas.microsoft.com/office/drawing/2014/main" id="{F611466D-6756-9734-C82E-2A0DDF456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1141560" imgH="387360" progId="Word.Document.8">
                    <p:embed/>
                  </p:oleObj>
                </mc:Choice>
                <mc:Fallback>
                  <p:oleObj name="Document" r:id="rId4" imgW="1141560" imgH="387360" progId="Word.Document.8">
                    <p:embed/>
                    <p:pic>
                      <p:nvPicPr>
                        <p:cNvPr id="1468429" name="Object 13">
                          <a:extLst>
                            <a:ext uri="{FF2B5EF4-FFF2-40B4-BE49-F238E27FC236}">
                              <a16:creationId xmlns:a16="http://schemas.microsoft.com/office/drawing/2014/main" id="{F611466D-6756-9734-C82E-2A0DDF456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30" name="Group 14">
            <a:extLst>
              <a:ext uri="{FF2B5EF4-FFF2-40B4-BE49-F238E27FC236}">
                <a16:creationId xmlns:a16="http://schemas.microsoft.com/office/drawing/2014/main" id="{523557C6-9755-F2B7-92F1-CE519BA571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295400"/>
            <a:ext cx="2514600" cy="3048000"/>
            <a:chOff x="864" y="720"/>
            <a:chExt cx="1584" cy="1920"/>
          </a:xfrm>
        </p:grpSpPr>
        <p:grpSp>
          <p:nvGrpSpPr>
            <p:cNvPr id="1468431" name="Group 15">
              <a:extLst>
                <a:ext uri="{FF2B5EF4-FFF2-40B4-BE49-F238E27FC236}">
                  <a16:creationId xmlns:a16="http://schemas.microsoft.com/office/drawing/2014/main" id="{948D3B66-1430-ED78-14B7-9FE0BF16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720"/>
              <a:ext cx="1584" cy="1488"/>
              <a:chOff x="864" y="720"/>
              <a:chExt cx="1584" cy="1488"/>
            </a:xfrm>
          </p:grpSpPr>
          <p:graphicFrame>
            <p:nvGraphicFramePr>
              <p:cNvPr id="1468432" name="Object 16">
                <a:extLst>
                  <a:ext uri="{FF2B5EF4-FFF2-40B4-BE49-F238E27FC236}">
                    <a16:creationId xmlns:a16="http://schemas.microsoft.com/office/drawing/2014/main" id="{3712217A-07C0-F500-11F6-A2BDF60901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720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2200656" imgH="2076907" progId="Excel.Sheet.8">
                      <p:embed/>
                    </p:oleObj>
                  </mc:Choice>
                  <mc:Fallback>
                    <p:oleObj name="Worksheet" r:id="rId6" imgW="2200656" imgH="2076907" progId="Excel.Sheet.8">
                      <p:embed/>
                      <p:pic>
                        <p:nvPicPr>
                          <p:cNvPr id="1468432" name="Object 16">
                            <a:extLst>
                              <a:ext uri="{FF2B5EF4-FFF2-40B4-BE49-F238E27FC236}">
                                <a16:creationId xmlns:a16="http://schemas.microsoft.com/office/drawing/2014/main" id="{3712217A-07C0-F500-11F6-A2BDF60901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720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33" name="Text Box 17">
                <a:extLst>
                  <a:ext uri="{FF2B5EF4-FFF2-40B4-BE49-F238E27FC236}">
                    <a16:creationId xmlns:a16="http://schemas.microsoft.com/office/drawing/2014/main" id="{C827E5BE-E98F-9A75-39BA-9C03EDB61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" y="99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4" name="Text Box 18">
                <a:extLst>
                  <a:ext uri="{FF2B5EF4-FFF2-40B4-BE49-F238E27FC236}">
                    <a16:creationId xmlns:a16="http://schemas.microsoft.com/office/drawing/2014/main" id="{3636DD5A-8A52-F7F9-7891-31B997F8B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51"/>
                <a:ext cx="2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5" name="Text Box 19">
                <a:extLst>
                  <a:ext uri="{FF2B5EF4-FFF2-40B4-BE49-F238E27FC236}">
                    <a16:creationId xmlns:a16="http://schemas.microsoft.com/office/drawing/2014/main" id="{D22BA7BA-365E-0290-3AE3-A816F42E9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451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6" name="Text Box 20">
                <a:extLst>
                  <a:ext uri="{FF2B5EF4-FFF2-40B4-BE49-F238E27FC236}">
                    <a16:creationId xmlns:a16="http://schemas.microsoft.com/office/drawing/2014/main" id="{26BF870D-E299-F33E-08E1-DF45F7343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22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7" name="Line 21">
                <a:extLst>
                  <a:ext uri="{FF2B5EF4-FFF2-40B4-BE49-F238E27FC236}">
                    <a16:creationId xmlns:a16="http://schemas.microsoft.com/office/drawing/2014/main" id="{EB39B572-5CBA-D2BB-A2AC-8005011A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135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38" name="Line 22">
                <a:extLst>
                  <a:ext uri="{FF2B5EF4-FFF2-40B4-BE49-F238E27FC236}">
                    <a16:creationId xmlns:a16="http://schemas.microsoft.com/office/drawing/2014/main" id="{F4380BB1-2F33-57E1-C648-D59E4F1DF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6" y="1315"/>
                <a:ext cx="85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39" name="Oval 23">
                <a:extLst>
                  <a:ext uri="{FF2B5EF4-FFF2-40B4-BE49-F238E27FC236}">
                    <a16:creationId xmlns:a16="http://schemas.microsoft.com/office/drawing/2014/main" id="{A34CB795-1D44-76AC-9DC4-AC9D0493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109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40" name="Oval 24">
                <a:extLst>
                  <a:ext uri="{FF2B5EF4-FFF2-40B4-BE49-F238E27FC236}">
                    <a16:creationId xmlns:a16="http://schemas.microsoft.com/office/drawing/2014/main" id="{B79D7E38-855D-0713-F67D-79CBDE712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1385"/>
                <a:ext cx="51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aphicFrame>
          <p:nvGraphicFramePr>
            <p:cNvPr id="1468441" name="Object 25">
              <a:extLst>
                <a:ext uri="{FF2B5EF4-FFF2-40B4-BE49-F238E27FC236}">
                  <a16:creationId xmlns:a16="http://schemas.microsoft.com/office/drawing/2014/main" id="{FA2FAC00-0488-EB36-0F26-3E779EE11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2208"/>
            <a:ext cx="14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2324160" imgH="699120" progId="Word.Document.8">
                    <p:embed/>
                  </p:oleObj>
                </mc:Choice>
                <mc:Fallback>
                  <p:oleObj name="Document" r:id="rId8" imgW="2324160" imgH="699120" progId="Word.Document.8">
                    <p:embed/>
                    <p:pic>
                      <p:nvPicPr>
                        <p:cNvPr id="1468441" name="Object 25">
                          <a:extLst>
                            <a:ext uri="{FF2B5EF4-FFF2-40B4-BE49-F238E27FC236}">
                              <a16:creationId xmlns:a16="http://schemas.microsoft.com/office/drawing/2014/main" id="{FA2FAC00-0488-EB36-0F26-3E779EE116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208"/>
                          <a:ext cx="14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42" name="Group 26">
            <a:extLst>
              <a:ext uri="{FF2B5EF4-FFF2-40B4-BE49-F238E27FC236}">
                <a16:creationId xmlns:a16="http://schemas.microsoft.com/office/drawing/2014/main" id="{626051CD-4889-9764-216D-987B798B3A6C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4210050"/>
            <a:ext cx="2587625" cy="2647950"/>
            <a:chOff x="818" y="2496"/>
            <a:chExt cx="1630" cy="1668"/>
          </a:xfrm>
        </p:grpSpPr>
        <p:grpSp>
          <p:nvGrpSpPr>
            <p:cNvPr id="1468443" name="Group 27">
              <a:extLst>
                <a:ext uri="{FF2B5EF4-FFF2-40B4-BE49-F238E27FC236}">
                  <a16:creationId xmlns:a16="http://schemas.microsoft.com/office/drawing/2014/main" id="{77E9DBDC-285C-3263-9EDF-9E8B6C15A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96"/>
              <a:ext cx="1584" cy="1488"/>
              <a:chOff x="864" y="2496"/>
              <a:chExt cx="1584" cy="1488"/>
            </a:xfrm>
          </p:grpSpPr>
          <p:graphicFrame>
            <p:nvGraphicFramePr>
              <p:cNvPr id="1468444" name="Object 28">
                <a:extLst>
                  <a:ext uri="{FF2B5EF4-FFF2-40B4-BE49-F238E27FC236}">
                    <a16:creationId xmlns:a16="http://schemas.microsoft.com/office/drawing/2014/main" id="{B9DF9D94-95D3-AB6E-36A4-F3F20E5F26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496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10" imgW="2200656" imgH="2076907" progId="Excel.Sheet.8">
                      <p:embed/>
                    </p:oleObj>
                  </mc:Choice>
                  <mc:Fallback>
                    <p:oleObj name="Worksheet" r:id="rId10" imgW="2200656" imgH="2076907" progId="Excel.Sheet.8">
                      <p:embed/>
                      <p:pic>
                        <p:nvPicPr>
                          <p:cNvPr id="1468444" name="Object 28">
                            <a:extLst>
                              <a:ext uri="{FF2B5EF4-FFF2-40B4-BE49-F238E27FC236}">
                                <a16:creationId xmlns:a16="http://schemas.microsoft.com/office/drawing/2014/main" id="{B9DF9D94-95D3-AB6E-36A4-F3F20E5F26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496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45" name="Text Box 29">
                <a:extLst>
                  <a:ext uri="{FF2B5EF4-FFF2-40B4-BE49-F238E27FC236}">
                    <a16:creationId xmlns:a16="http://schemas.microsoft.com/office/drawing/2014/main" id="{90F86AD6-2FBC-23C1-9793-9A3F06D4C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2751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6" name="Text Box 30">
                <a:extLst>
                  <a:ext uri="{FF2B5EF4-FFF2-40B4-BE49-F238E27FC236}">
                    <a16:creationId xmlns:a16="http://schemas.microsoft.com/office/drawing/2014/main" id="{486898DA-39B3-82AF-2B4F-CD8FCAA0F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1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7" name="Text Box 31">
                <a:extLst>
                  <a:ext uri="{FF2B5EF4-FFF2-40B4-BE49-F238E27FC236}">
                    <a16:creationId xmlns:a16="http://schemas.microsoft.com/office/drawing/2014/main" id="{B1AC98E6-049C-0EF8-1861-62428CF5E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4" y="3219"/>
                <a:ext cx="1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8" name="Text Box 32">
                <a:extLst>
                  <a:ext uri="{FF2B5EF4-FFF2-40B4-BE49-F238E27FC236}">
                    <a16:creationId xmlns:a16="http://schemas.microsoft.com/office/drawing/2014/main" id="{27D608F4-182D-B85E-9FC3-CB2EA3822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" y="2879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9" name="Line 33">
                <a:extLst>
                  <a:ext uri="{FF2B5EF4-FFF2-40B4-BE49-F238E27FC236}">
                    <a16:creationId xmlns:a16="http://schemas.microsoft.com/office/drawing/2014/main" id="{DB2C7EC8-0C32-B67F-BEA0-C8918A4A9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3" y="2879"/>
                <a:ext cx="172" cy="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50" name="Line 34">
                <a:extLst>
                  <a:ext uri="{FF2B5EF4-FFF2-40B4-BE49-F238E27FC236}">
                    <a16:creationId xmlns:a16="http://schemas.microsoft.com/office/drawing/2014/main" id="{57CF0732-5E8F-8EE9-2A9B-7A47A2A0E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2" y="3134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51" name="Oval 35">
                <a:extLst>
                  <a:ext uri="{FF2B5EF4-FFF2-40B4-BE49-F238E27FC236}">
                    <a16:creationId xmlns:a16="http://schemas.microsoft.com/office/drawing/2014/main" id="{7FC42699-1F95-77F8-3271-90ACD6626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906"/>
                <a:ext cx="600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52" name="Oval 36">
                <a:extLst>
                  <a:ext uri="{FF2B5EF4-FFF2-40B4-BE49-F238E27FC236}">
                    <a16:creationId xmlns:a16="http://schemas.microsoft.com/office/drawing/2014/main" id="{2124445C-675B-FB47-DE77-42FFC4980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3204"/>
                <a:ext cx="428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aphicFrame>
          <p:nvGraphicFramePr>
            <p:cNvPr id="1468453" name="Object 37">
              <a:extLst>
                <a:ext uri="{FF2B5EF4-FFF2-40B4-BE49-F238E27FC236}">
                  <a16:creationId xmlns:a16="http://schemas.microsoft.com/office/drawing/2014/main" id="{4C3C5BC2-53D7-0300-6113-A5C005C68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8" y="3936"/>
            <a:ext cx="142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2" imgW="2344320" imgH="382680" progId="Word.Document.8">
                    <p:embed/>
                  </p:oleObj>
                </mc:Choice>
                <mc:Fallback>
                  <p:oleObj name="Document" r:id="rId12" imgW="2344320" imgH="382680" progId="Word.Document.8">
                    <p:embed/>
                    <p:pic>
                      <p:nvPicPr>
                        <p:cNvPr id="1468453" name="Object 37">
                          <a:extLst>
                            <a:ext uri="{FF2B5EF4-FFF2-40B4-BE49-F238E27FC236}">
                              <a16:creationId xmlns:a16="http://schemas.microsoft.com/office/drawing/2014/main" id="{4C3C5BC2-53D7-0300-6113-A5C005C687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936"/>
                          <a:ext cx="142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54" name="Group 38">
            <a:extLst>
              <a:ext uri="{FF2B5EF4-FFF2-40B4-BE49-F238E27FC236}">
                <a16:creationId xmlns:a16="http://schemas.microsoft.com/office/drawing/2014/main" id="{EC4D802A-F06D-9D11-9E4D-9942995B347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64014"/>
            <a:ext cx="2820988" cy="2693987"/>
            <a:chOff x="3119" y="2496"/>
            <a:chExt cx="1777" cy="1697"/>
          </a:xfrm>
        </p:grpSpPr>
        <p:grpSp>
          <p:nvGrpSpPr>
            <p:cNvPr id="1468455" name="Group 39">
              <a:extLst>
                <a:ext uri="{FF2B5EF4-FFF2-40B4-BE49-F238E27FC236}">
                  <a16:creationId xmlns:a16="http://schemas.microsoft.com/office/drawing/2014/main" id="{7AB87C4D-D980-2687-E98B-95BC45D91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1728" cy="1488"/>
              <a:chOff x="3168" y="2496"/>
              <a:chExt cx="1728" cy="1488"/>
            </a:xfrm>
          </p:grpSpPr>
          <p:graphicFrame>
            <p:nvGraphicFramePr>
              <p:cNvPr id="1468456" name="Object 40">
                <a:extLst>
                  <a:ext uri="{FF2B5EF4-FFF2-40B4-BE49-F238E27FC236}">
                    <a16:creationId xmlns:a16="http://schemas.microsoft.com/office/drawing/2014/main" id="{240AA67A-A26B-E52F-CC6B-CDB78BFC4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496"/>
              <a:ext cx="1728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14" imgW="2200656" imgH="2076907" progId="Excel.Sheet.8">
                      <p:embed/>
                    </p:oleObj>
                  </mc:Choice>
                  <mc:Fallback>
                    <p:oleObj name="Worksheet" r:id="rId14" imgW="2200656" imgH="2076907" progId="Excel.Sheet.8">
                      <p:embed/>
                      <p:pic>
                        <p:nvPicPr>
                          <p:cNvPr id="1468456" name="Object 40">
                            <a:extLst>
                              <a:ext uri="{FF2B5EF4-FFF2-40B4-BE49-F238E27FC236}">
                                <a16:creationId xmlns:a16="http://schemas.microsoft.com/office/drawing/2014/main" id="{240AA67A-A26B-E52F-CC6B-CDB78BFC41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496"/>
                            <a:ext cx="1728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57" name="Text Box 41">
                <a:extLst>
                  <a:ext uri="{FF2B5EF4-FFF2-40B4-BE49-F238E27FC236}">
                    <a16:creationId xmlns:a16="http://schemas.microsoft.com/office/drawing/2014/main" id="{B71F617C-DE03-D520-C89B-4EFE86D0A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343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58" name="Text Box 42">
                <a:extLst>
                  <a:ext uri="{FF2B5EF4-FFF2-40B4-BE49-F238E27FC236}">
                    <a16:creationId xmlns:a16="http://schemas.microsoft.com/office/drawing/2014/main" id="{AED48F4E-04CB-B76B-FE91-1714D4859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3" y="3066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59" name="Text Box 43">
                <a:extLst>
                  <a:ext uri="{FF2B5EF4-FFF2-40B4-BE49-F238E27FC236}">
                    <a16:creationId xmlns:a16="http://schemas.microsoft.com/office/drawing/2014/main" id="{FC15C5F8-56FB-FDFC-4955-9BD0E3A7F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3212"/>
                <a:ext cx="1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60" name="Text Box 44">
                <a:extLst>
                  <a:ext uri="{FF2B5EF4-FFF2-40B4-BE49-F238E27FC236}">
                    <a16:creationId xmlns:a16="http://schemas.microsoft.com/office/drawing/2014/main" id="{E14ACBCF-8745-A3D5-E7D0-BA4F503A0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4" y="3212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61" name="Line 45">
                <a:extLst>
                  <a:ext uri="{FF2B5EF4-FFF2-40B4-BE49-F238E27FC236}">
                    <a16:creationId xmlns:a16="http://schemas.microsoft.com/office/drawing/2014/main" id="{9B285638-35F0-36F0-78F2-40DCDF3F6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3311"/>
                <a:ext cx="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62" name="Line 46">
                <a:extLst>
                  <a:ext uri="{FF2B5EF4-FFF2-40B4-BE49-F238E27FC236}">
                    <a16:creationId xmlns:a16="http://schemas.microsoft.com/office/drawing/2014/main" id="{4BAB5018-A0FE-7FD6-502E-FBA5ED272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3189"/>
                <a:ext cx="518" cy="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63" name="Oval 47">
                <a:extLst>
                  <a:ext uri="{FF2B5EF4-FFF2-40B4-BE49-F238E27FC236}">
                    <a16:creationId xmlns:a16="http://schemas.microsoft.com/office/drawing/2014/main" id="{7A049976-C8B3-D8EF-7DCA-B70B91713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923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468464" name="Oval 48">
                <a:extLst>
                  <a:ext uri="{FF2B5EF4-FFF2-40B4-BE49-F238E27FC236}">
                    <a16:creationId xmlns:a16="http://schemas.microsoft.com/office/drawing/2014/main" id="{C4818F02-A19E-1F22-834E-E3EB85F4D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3188"/>
                <a:ext cx="562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aphicFrame>
          <p:nvGraphicFramePr>
            <p:cNvPr id="1468465" name="Object 49">
              <a:extLst>
                <a:ext uri="{FF2B5EF4-FFF2-40B4-BE49-F238E27FC236}">
                  <a16:creationId xmlns:a16="http://schemas.microsoft.com/office/drawing/2014/main" id="{D20377A8-67DF-E17F-07FE-FF6C771C3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9" y="3933"/>
            <a:ext cx="166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6" imgW="2690640" imgH="419040" progId="Word.Document.8">
                    <p:embed/>
                  </p:oleObj>
                </mc:Choice>
                <mc:Fallback>
                  <p:oleObj name="Document" r:id="rId16" imgW="2690640" imgH="419040" progId="Word.Document.8">
                    <p:embed/>
                    <p:pic>
                      <p:nvPicPr>
                        <p:cNvPr id="1468465" name="Object 49">
                          <a:extLst>
                            <a:ext uri="{FF2B5EF4-FFF2-40B4-BE49-F238E27FC236}">
                              <a16:creationId xmlns:a16="http://schemas.microsoft.com/office/drawing/2014/main" id="{D20377A8-67DF-E17F-07FE-FF6C771C30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3933"/>
                          <a:ext cx="166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B4D9F9-FB62-EADD-9CB8-FB2BFB4A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CD67-13A5-4A95-8498-37F7CFB01FF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177833-DE2C-377B-6CC6-B35E337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5C0F99-E9E1-78F0-610C-206CB6C0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D438-B258-446B-ABC4-923D61AC84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39426" name="Rectangle 1026">
            <a:extLst>
              <a:ext uri="{FF2B5EF4-FFF2-40B4-BE49-F238E27FC236}">
                <a16:creationId xmlns:a16="http://schemas.microsoft.com/office/drawing/2014/main" id="{178DFD78-891F-FAFF-0437-385D6A5FA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848600" cy="7620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What Is the Problem with PAM?</a:t>
            </a:r>
            <a:endParaRPr lang="en-US" altLang="en-US">
              <a:ea typeface="Gulim" panose="020B0600000101010101" pitchFamily="34" charset="-127"/>
            </a:endParaRPr>
          </a:p>
        </p:txBody>
      </p:sp>
      <p:sp>
        <p:nvSpPr>
          <p:cNvPr id="1639427" name="Rectangle 1027">
            <a:extLst>
              <a:ext uri="{FF2B5EF4-FFF2-40B4-BE49-F238E27FC236}">
                <a16:creationId xmlns:a16="http://schemas.microsoft.com/office/drawing/2014/main" id="{6AFB9258-8C30-FA68-8DC1-0ECB9EC7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>
                <a:ea typeface="Gulim" panose="020B0600000101010101" pitchFamily="34" charset="-127"/>
              </a:rPr>
              <a:t>Pam is more robust than k-means in the presence of noise and outliers because a medoid is less influenced by outliers or other extreme values than a mean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ea typeface="Gulim" panose="020B0600000101010101" pitchFamily="34" charset="-127"/>
              </a:rPr>
              <a:t>Pam works efficiently for small data sets but does not </a:t>
            </a:r>
            <a:r>
              <a:rPr lang="en-US" altLang="ko-KR" sz="2400" b="1">
                <a:ea typeface="Gulim" panose="020B0600000101010101" pitchFamily="34" charset="-127"/>
              </a:rPr>
              <a:t>scale well</a:t>
            </a:r>
            <a:r>
              <a:rPr lang="en-US" altLang="ko-KR" sz="2400">
                <a:ea typeface="Gulim" panose="020B0600000101010101" pitchFamily="34" charset="-127"/>
              </a:rPr>
              <a:t> for large data sets.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O(k(n-k)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 ) for each iteration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400">
                <a:ea typeface="Gulim" panose="020B0600000101010101" pitchFamily="34" charset="-127"/>
              </a:rPr>
              <a:t>			where n is # of data,k is # of clusters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è"/>
            </a:pPr>
            <a:r>
              <a:rPr lang="en-US" altLang="ko-KR" sz="2400">
                <a:ea typeface="Gulim" panose="020B0600000101010101" pitchFamily="34" charset="-127"/>
                <a:sym typeface="Wingdings" panose="05000000000000000000" pitchFamily="2" charset="2"/>
              </a:rPr>
              <a:t>Sampling based method, 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2400">
                <a:ea typeface="Gulim" panose="020B0600000101010101" pitchFamily="34" charset="-127"/>
                <a:sym typeface="Wingdings" panose="05000000000000000000" pitchFamily="2" charset="2"/>
              </a:rPr>
              <a:t>	CLARA(Clustering LARge Applications)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D9D19E9-FA0E-C63A-8DCC-686B9A66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E93-A92A-4492-80D3-9DA6E8D3CE32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8AF7C1B-D604-B810-A651-A755D805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EF4BCF-68B3-74C8-1B74-E8C992F1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6B2E-2D0D-4AEE-AE91-257B7435908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0466" name="Rectangle 2">
            <a:extLst>
              <a:ext uri="{FF2B5EF4-FFF2-40B4-BE49-F238E27FC236}">
                <a16:creationId xmlns:a16="http://schemas.microsoft.com/office/drawing/2014/main" id="{BAFAE251-57DE-41BB-BBAF-B515B947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609600"/>
          </a:xfrm>
        </p:spPr>
        <p:txBody>
          <a:bodyPr/>
          <a:lstStyle/>
          <a:p>
            <a:r>
              <a:rPr lang="en-US" altLang="en-US" sz="3200" i="1"/>
              <a:t>CLARA</a:t>
            </a:r>
            <a:r>
              <a:rPr lang="en-US" altLang="en-US" sz="3200"/>
              <a:t> (Clustering Large Applications) (1990)</a:t>
            </a:r>
            <a:endParaRPr lang="en-US" altLang="en-US" sz="2100" b="1"/>
          </a:p>
        </p:txBody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0BFE5B62-D116-9212-B37D-A04BA1204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7244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i="1"/>
              <a:t>CLARA</a:t>
            </a:r>
            <a:r>
              <a:rPr lang="en-US" altLang="en-US" sz="2400"/>
              <a:t> (Kaufmann and Rousseeuw in 1990)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/>
              <a:t>Built in statistical analysis packages, such as S+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It draws </a:t>
            </a:r>
            <a:r>
              <a:rPr lang="en-US" altLang="en-US" sz="2400" i="1"/>
              <a:t>multiple samples</a:t>
            </a:r>
            <a:r>
              <a:rPr lang="en-US" altLang="en-US" sz="2400"/>
              <a:t> of the data set, applies </a:t>
            </a:r>
            <a:r>
              <a:rPr lang="en-US" altLang="en-US" sz="2400" i="1"/>
              <a:t>PAM</a:t>
            </a:r>
            <a:r>
              <a:rPr lang="en-US" altLang="en-US" sz="2400"/>
              <a:t> on each sample, and gives the best clustering as the output</a:t>
            </a:r>
          </a:p>
          <a:p>
            <a:pPr>
              <a:lnSpc>
                <a:spcPct val="120000"/>
              </a:lnSpc>
            </a:pPr>
            <a:r>
              <a:rPr lang="en-US" altLang="en-US" sz="2400" u="sng"/>
              <a:t>Strength</a:t>
            </a:r>
            <a:r>
              <a:rPr lang="en-US" altLang="en-US" sz="2400"/>
              <a:t>: deals with larger data sets than </a:t>
            </a:r>
            <a:r>
              <a:rPr lang="en-US" altLang="en-US" sz="2400" i="1"/>
              <a:t>PAM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 u="sng"/>
              <a:t>Weakness:</a:t>
            </a:r>
            <a:endParaRPr lang="en-US" altLang="en-US" sz="2400"/>
          </a:p>
          <a:p>
            <a:pPr lvl="1">
              <a:lnSpc>
                <a:spcPct val="120000"/>
              </a:lnSpc>
            </a:pPr>
            <a:r>
              <a:rPr lang="en-US" altLang="en-US"/>
              <a:t>Efficiency depends on the sample size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A good clustering based on samples will not necessarily represent a good clustering of the whole data set if the sample is biased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Major Clustering Approaches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IN" dirty="0"/>
              <a:t>Partition based clustering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6BD2CDA-6E38-E73F-26DA-06553B8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30D-F34B-42B9-B9E1-B34FDAC14D7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D30990-3FCE-0E40-40BA-91247840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EA7996-37D5-1D10-FB75-79877DB6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9AB-6483-4588-AB10-A407B98E2E1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71490" name="Rectangle 2">
            <a:extLst>
              <a:ext uri="{FF2B5EF4-FFF2-40B4-BE49-F238E27FC236}">
                <a16:creationId xmlns:a16="http://schemas.microsoft.com/office/drawing/2014/main" id="{692416FF-CAC5-0C50-C156-789E31098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762000"/>
          </a:xfrm>
        </p:spPr>
        <p:txBody>
          <a:bodyPr/>
          <a:lstStyle/>
          <a:p>
            <a:r>
              <a:rPr lang="en-US" altLang="en-US" sz="3200" i="1"/>
              <a:t>CLARANS </a:t>
            </a:r>
            <a:r>
              <a:rPr lang="en-US" altLang="en-US" sz="3200"/>
              <a:t>(“Randomized” CLARA)</a:t>
            </a:r>
            <a:r>
              <a:rPr lang="en-US" altLang="en-US" sz="3200" i="1"/>
              <a:t> (1994)</a:t>
            </a:r>
            <a:endParaRPr lang="en-US" altLang="en-US"/>
          </a:p>
        </p:txBody>
      </p:sp>
      <p:sp>
        <p:nvSpPr>
          <p:cNvPr id="1471491" name="Rectangle 3">
            <a:extLst>
              <a:ext uri="{FF2B5EF4-FFF2-40B4-BE49-F238E27FC236}">
                <a16:creationId xmlns:a16="http://schemas.microsoft.com/office/drawing/2014/main" id="{3F7A135A-5E86-023A-6124-DAA3C12A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458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i="1"/>
              <a:t>CLARANS</a:t>
            </a:r>
            <a:r>
              <a:rPr lang="en-US" altLang="en-US" sz="2400"/>
              <a:t> (A Clustering Algorithm based on Randomized Search)  (Ng and Han’94)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CLARANS draws sample of neighbors dynamically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clustering process can be presented as searching a graph where every node is a potential solution, that is, a set of </a:t>
            </a:r>
            <a:r>
              <a:rPr lang="en-US" altLang="en-US" sz="2400" i="1"/>
              <a:t>k</a:t>
            </a:r>
            <a:r>
              <a:rPr lang="en-US" altLang="en-US" sz="2400"/>
              <a:t> medoids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the local optimum is found, </a:t>
            </a:r>
            <a:r>
              <a:rPr lang="en-US" altLang="en-US" sz="2400" i="1"/>
              <a:t>CLARANS</a:t>
            </a:r>
            <a:r>
              <a:rPr lang="en-US" altLang="en-US" sz="2400"/>
              <a:t> starts with new randomly selected node in search for a new local optimum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It is more efficient and scalable than both </a:t>
            </a:r>
            <a:r>
              <a:rPr lang="en-US" altLang="en-US" sz="2400" i="1"/>
              <a:t>PAM</a:t>
            </a:r>
            <a:r>
              <a:rPr lang="en-US" altLang="en-US" sz="2400"/>
              <a:t> and </a:t>
            </a:r>
            <a:r>
              <a:rPr lang="en-US" altLang="en-US" sz="2400" i="1"/>
              <a:t>CLARA</a:t>
            </a: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Focusing techniques and spatial access structures may further improve its performance (Ester et al.’95)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various categories of clustering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altLang="en-US" sz="2800" dirty="0"/>
              <a:t>How </a:t>
            </a:r>
            <a:r>
              <a:rPr lang="en-US" altLang="en-US" dirty="0"/>
              <a:t>K-</a:t>
            </a:r>
            <a:r>
              <a:rPr lang="en-US" altLang="en-US" dirty="0" err="1"/>
              <a:t>Mediods</a:t>
            </a:r>
            <a:r>
              <a:rPr lang="en-US" altLang="en-US" sz="2800" dirty="0"/>
              <a:t> is better than </a:t>
            </a:r>
            <a:r>
              <a:rPr lang="en-US" altLang="en-US" dirty="0"/>
              <a:t>K-Means?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46F2EE-102C-09FE-7D7D-0B6D4E8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8A2-27CC-4EEF-ABE8-0491C953416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03AB1B-2D52-2234-832C-607C1BA4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000F49-1CCE-9062-4054-5F130337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9607-EBB2-407F-8BBB-1D8AD530822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56130" name="Rectangle 2">
            <a:extLst>
              <a:ext uri="{FF2B5EF4-FFF2-40B4-BE49-F238E27FC236}">
                <a16:creationId xmlns:a16="http://schemas.microsoft.com/office/drawing/2014/main" id="{D294FCBC-39EF-56EE-B293-862847DC0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324600" cy="685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Major Clustering Approaches (I)</a:t>
            </a:r>
            <a:endParaRPr lang="en-US" altLang="en-US"/>
          </a:p>
        </p:txBody>
      </p:sp>
      <p:sp>
        <p:nvSpPr>
          <p:cNvPr id="1456131" name="Rectangle 3">
            <a:extLst>
              <a:ext uri="{FF2B5EF4-FFF2-40B4-BE49-F238E27FC236}">
                <a16:creationId xmlns:a16="http://schemas.microsoft.com/office/drawing/2014/main" id="{DA8CDED0-F7F6-2E3F-E3CD-ECFB867E2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1800" u="sng"/>
              <a:t>Partitioning approach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Construct various partitions and then evaluate them by some criterion, e.g., minimizing the sum of square errors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k-means, k-medoids, CLARANS</a:t>
            </a:r>
          </a:p>
          <a:p>
            <a:pPr>
              <a:lnSpc>
                <a:spcPct val="130000"/>
              </a:lnSpc>
            </a:pPr>
            <a:r>
              <a:rPr lang="en-US" altLang="en-US" sz="1800" u="sng"/>
              <a:t>Hierarchical approach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Create a hierarchical decomposition of the set of data (or objects) using some criterion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Diana, Agnes, BIRCH, ROCK, CAMELEON</a:t>
            </a:r>
          </a:p>
          <a:p>
            <a:pPr>
              <a:lnSpc>
                <a:spcPct val="130000"/>
              </a:lnSpc>
            </a:pPr>
            <a:r>
              <a:rPr lang="en-US" altLang="en-US" sz="1800" u="sng"/>
              <a:t>Density-based approach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Based on connectivity and density functions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DBSACN, OPTICS, DenClue</a:t>
            </a:r>
          </a:p>
          <a:p>
            <a:pPr lvl="1">
              <a:lnSpc>
                <a:spcPct val="13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C1ED33-8A9E-B1E2-10A8-05CACA2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E6B9-94E6-4433-8E23-1B4EB62ABB64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B6ECC2-9405-09BD-22F1-911759E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0531EB-0898-3E71-911D-8CC2A91A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37D1-D488-4D02-8B49-35B69A7641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3458" name="Rectangle 2">
            <a:extLst>
              <a:ext uri="{FF2B5EF4-FFF2-40B4-BE49-F238E27FC236}">
                <a16:creationId xmlns:a16="http://schemas.microsoft.com/office/drawing/2014/main" id="{C4ADD86D-74E1-7C49-0937-BE0A87C5C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324600" cy="685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Major Clustering Approaches (II)</a:t>
            </a:r>
          </a:p>
        </p:txBody>
      </p:sp>
      <p:sp>
        <p:nvSpPr>
          <p:cNvPr id="1683459" name="Rectangle 3">
            <a:extLst>
              <a:ext uri="{FF2B5EF4-FFF2-40B4-BE49-F238E27FC236}">
                <a16:creationId xmlns:a16="http://schemas.microsoft.com/office/drawing/2014/main" id="{08DDE636-7AB3-0B50-E34F-8A2CE2819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1800" u="sng"/>
              <a:t>Grid-based approach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based on a multiple-level granularity structure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STING, WaveCluster, CLIQUE</a:t>
            </a:r>
          </a:p>
          <a:p>
            <a:pPr>
              <a:lnSpc>
                <a:spcPct val="130000"/>
              </a:lnSpc>
            </a:pPr>
            <a:r>
              <a:rPr lang="en-US" altLang="en-US" sz="1800" u="sng"/>
              <a:t>Model-based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A model is hypothesized for each of the clusters and tries to find the best fit of that model to each other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</a:t>
            </a:r>
            <a:r>
              <a:rPr lang="en-US" altLang="en-US" sz="1800" b="1"/>
              <a:t> </a:t>
            </a:r>
            <a:r>
              <a:rPr lang="en-US" altLang="en-US" sz="1800"/>
              <a:t>EM, SOM, COBWEB</a:t>
            </a:r>
          </a:p>
          <a:p>
            <a:pPr>
              <a:lnSpc>
                <a:spcPct val="130000"/>
              </a:lnSpc>
            </a:pPr>
            <a:r>
              <a:rPr lang="en-US" altLang="en-US" sz="1800" u="sng"/>
              <a:t>Frequent pattern-based: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Based on the analysis of frequent patterns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pCluster</a:t>
            </a:r>
          </a:p>
          <a:p>
            <a:pPr>
              <a:lnSpc>
                <a:spcPct val="130000"/>
              </a:lnSpc>
            </a:pPr>
            <a:r>
              <a:rPr lang="en-US" altLang="en-US" sz="1800" u="sng"/>
              <a:t>User-guided or constraint-based</a:t>
            </a:r>
            <a:r>
              <a:rPr lang="en-US" altLang="en-US" sz="180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Clustering by considering user-specified or application-specific constraints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Typical methods: COD (obstacles), constrained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931DB6-99F1-4395-7247-C18A7C31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3E25-668C-4906-8555-9222EF9AD3C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76B610-B682-8F7A-1B3C-F273E26F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8977C6-99B2-B472-681F-54CAFC3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D60B-B10C-4F57-9A45-ABA1CC2AEB3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92674" name="Rectangle 2">
            <a:extLst>
              <a:ext uri="{FF2B5EF4-FFF2-40B4-BE49-F238E27FC236}">
                <a16:creationId xmlns:a16="http://schemas.microsoft.com/office/drawing/2014/main" id="{EA6FCBB9-D2A1-C7A4-505F-57D5F7956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86800" cy="8382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>
                <a:cs typeface="Tahoma" panose="020B0604030504040204" pitchFamily="34" charset="0"/>
                <a:sym typeface="Symbol" panose="05050102010706020507" pitchFamily="18" charset="2"/>
              </a:rPr>
              <a:t>Typical Alternatives to Calculate the Distance between Clusters</a:t>
            </a:r>
            <a:endParaRPr lang="en-US" altLang="en-US" sz="2800"/>
          </a:p>
        </p:txBody>
      </p:sp>
      <p:sp>
        <p:nvSpPr>
          <p:cNvPr id="1692675" name="Rectangle 3">
            <a:extLst>
              <a:ext uri="{FF2B5EF4-FFF2-40B4-BE49-F238E27FC236}">
                <a16:creationId xmlns:a16="http://schemas.microsoft.com/office/drawing/2014/main" id="{A24C90A0-0326-B210-DF08-B4578B19F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51816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Single link: 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dis(K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Complete link: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dis(K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Average: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avg distance between an element in one cluster and an element in the other, i.e.,  dis(K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 = avg(t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t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Centroid: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dis(K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 = dis(C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Medoid: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distance between the medoids of two clusters, i.e.,  dis(K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K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 = dis(M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, M</a:t>
            </a:r>
            <a:r>
              <a:rPr lang="en-US" altLang="en-US" sz="200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Medoid: one chosen, centrally located object in the cluster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1C359A32-7178-F09A-07B0-EC504B2C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93C1-C197-4EEF-9725-D9A7FC162BD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050D8310-33CB-125C-D910-E946645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1D1D509-B090-3179-4EFC-786ED130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19D1-94C4-4765-8D03-C7F925D6DD0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91650" name="Rectangle 2">
            <a:extLst>
              <a:ext uri="{FF2B5EF4-FFF2-40B4-BE49-F238E27FC236}">
                <a16:creationId xmlns:a16="http://schemas.microsoft.com/office/drawing/2014/main" id="{C561F841-3041-D490-1C6F-7A13C4F1E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en-US" sz="3200"/>
              <a:t>Cluster (for numerical data sets)</a:t>
            </a:r>
          </a:p>
        </p:txBody>
      </p:sp>
      <p:sp>
        <p:nvSpPr>
          <p:cNvPr id="1691651" name="Rectangle 3">
            <a:extLst>
              <a:ext uri="{FF2B5EF4-FFF2-40B4-BE49-F238E27FC236}">
                <a16:creationId xmlns:a16="http://schemas.microsoft.com/office/drawing/2014/main" id="{02C6662C-7018-6700-9B79-7B23D6C136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1534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Centroid:  the “middle” of a cluster</a:t>
            </a:r>
          </a:p>
          <a:p>
            <a:pPr>
              <a:lnSpc>
                <a:spcPct val="130000"/>
              </a:lnSpc>
            </a:pPr>
            <a:endParaRPr lang="en-US" altLang="en-US" sz="200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Radius: square root of average distance from any point of the cluster to its centroid</a:t>
            </a:r>
          </a:p>
          <a:p>
            <a:pPr>
              <a:lnSpc>
                <a:spcPct val="130000"/>
              </a:lnSpc>
            </a:pPr>
            <a:endParaRPr lang="en-US" altLang="en-US" sz="200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endParaRPr lang="en-US" altLang="en-US" sz="200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Diameter: square root of average mean squared distance between all pairs of points in the cluster</a:t>
            </a:r>
          </a:p>
        </p:txBody>
      </p:sp>
      <p:graphicFrame>
        <p:nvGraphicFramePr>
          <p:cNvPr id="1691652" name="Object 4">
            <a:extLst>
              <a:ext uri="{FF2B5EF4-FFF2-40B4-BE49-F238E27FC236}">
                <a16:creationId xmlns:a16="http://schemas.microsoft.com/office/drawing/2014/main" id="{2B011112-185E-5B6C-F35E-3F7C1B06F5D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781801" y="1371601"/>
          <a:ext cx="23653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520560" progId="Equation.3">
                  <p:embed/>
                </p:oleObj>
              </mc:Choice>
              <mc:Fallback>
                <p:oleObj name="Equation" r:id="rId3" imgW="1269720" imgH="520560" progId="Equation.3">
                  <p:embed/>
                  <p:pic>
                    <p:nvPicPr>
                      <p:cNvPr id="1691652" name="Object 4">
                        <a:extLst>
                          <a:ext uri="{FF2B5EF4-FFF2-40B4-BE49-F238E27FC236}">
                            <a16:creationId xmlns:a16="http://schemas.microsoft.com/office/drawing/2014/main" id="{2B011112-185E-5B6C-F35E-3F7C1B06F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1371601"/>
                        <a:ext cx="23653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653" name="Object 5">
            <a:extLst>
              <a:ext uri="{FF2B5EF4-FFF2-40B4-BE49-F238E27FC236}">
                <a16:creationId xmlns:a16="http://schemas.microsoft.com/office/drawing/2014/main" id="{8165A807-D958-9A12-9AAE-32E839B45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1" y="2895601"/>
          <a:ext cx="3133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927000" progId="Equation.3">
                  <p:embed/>
                </p:oleObj>
              </mc:Choice>
              <mc:Fallback>
                <p:oleObj name="Equation" r:id="rId5" imgW="2450880" imgH="927000" progId="Equation.3">
                  <p:embed/>
                  <p:pic>
                    <p:nvPicPr>
                      <p:cNvPr id="1691653" name="Object 5">
                        <a:extLst>
                          <a:ext uri="{FF2B5EF4-FFF2-40B4-BE49-F238E27FC236}">
                            <a16:creationId xmlns:a16="http://schemas.microsoft.com/office/drawing/2014/main" id="{8165A807-D958-9A12-9AAE-32E839B45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895601"/>
                        <a:ext cx="31337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654" name="Object 6">
            <a:extLst>
              <a:ext uri="{FF2B5EF4-FFF2-40B4-BE49-F238E27FC236}">
                <a16:creationId xmlns:a16="http://schemas.microsoft.com/office/drawing/2014/main" id="{6704A53C-EE5F-2733-E0CD-D41CCF1CB1B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410200" y="5029201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58840" imgH="977760" progId="Equation.3">
                  <p:embed/>
                </p:oleObj>
              </mc:Choice>
              <mc:Fallback>
                <p:oleObj name="Equation" r:id="rId7" imgW="2958840" imgH="977760" progId="Equation.3">
                  <p:embed/>
                  <p:pic>
                    <p:nvPicPr>
                      <p:cNvPr id="1691654" name="Object 6">
                        <a:extLst>
                          <a:ext uri="{FF2B5EF4-FFF2-40B4-BE49-F238E27FC236}">
                            <a16:creationId xmlns:a16="http://schemas.microsoft.com/office/drawing/2014/main" id="{6704A53C-EE5F-2733-E0CD-D41CCF1CB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29201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CF9E58-3E14-8512-15C9-93475E0A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E97-0838-4ED7-9DC9-57E90E3C8EA4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3A90595-3CDD-96F9-C844-13C10C7E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422AA6-51BE-8886-B7BD-150E6096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AF5-77C9-4BF2-99A4-718C3835D79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73218" name="Rectangle 2">
            <a:extLst>
              <a:ext uri="{FF2B5EF4-FFF2-40B4-BE49-F238E27FC236}">
                <a16:creationId xmlns:a16="http://schemas.microsoft.com/office/drawing/2014/main" id="{20CC8828-968E-CCA2-5384-DF5063DC6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7. </a:t>
            </a:r>
            <a:r>
              <a:rPr lang="en-AU" altLang="zh-TW">
                <a:ea typeface="PMingLiU" panose="02020500000000000000" pitchFamily="18" charset="-120"/>
              </a:rPr>
              <a:t>Cluster Analysis</a:t>
            </a:r>
            <a:endParaRPr lang="en-US" altLang="en-US">
              <a:ea typeface="PMingLiU" panose="02020500000000000000" pitchFamily="18" charset="-120"/>
            </a:endParaRP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145E40F9-70B9-78E3-0AC2-D2407F2C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What is Cluster Analysis?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Types of Data in Cluster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A Categorization of Major Clustering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Outlier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 sz="2000"/>
              <a:t>Summary </a:t>
            </a:r>
          </a:p>
        </p:txBody>
      </p:sp>
      <p:sp>
        <p:nvSpPr>
          <p:cNvPr id="1673220" name="AutoShape 4">
            <a:extLst>
              <a:ext uri="{FF2B5EF4-FFF2-40B4-BE49-F238E27FC236}">
                <a16:creationId xmlns:a16="http://schemas.microsoft.com/office/drawing/2014/main" id="{D93156BD-1AEB-7BE4-0682-B09537866817}"/>
              </a:ext>
            </a:extLst>
          </p:cNvPr>
          <p:cNvSpPr>
            <a:spLocks noChangeArrowheads="1"/>
          </p:cNvSpPr>
          <p:nvPr/>
        </p:nvSpPr>
        <p:spPr bwMode="auto">
          <a:xfrm rot="830772">
            <a:off x="4953000" y="29718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6AE81CDF-9E00-EF34-DDE6-F3F2E67E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1B7-E723-4C69-AC28-47496D60719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21E11737-7AD6-1666-D6D3-C9686AB6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DE1592E-435B-E71A-5A8A-A821B976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8383-F512-485E-9C9F-B77AAA421CB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60930" name="Rectangle 2">
            <a:extLst>
              <a:ext uri="{FF2B5EF4-FFF2-40B4-BE49-F238E27FC236}">
                <a16:creationId xmlns:a16="http://schemas.microsoft.com/office/drawing/2014/main" id="{38F753D3-0C0D-08FC-6A28-E3F9AE376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Partitioning Algorithms: Basic Concept</a:t>
            </a:r>
            <a:endParaRPr lang="en-US" altLang="en-US" sz="2800" b="1"/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DFEA8658-AA35-5F77-EED0-C39A3CDEB3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5344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u="sng"/>
              <a:t>Partitioning method:</a:t>
            </a:r>
            <a:r>
              <a:rPr lang="en-US" altLang="en-US" sz="2000"/>
              <a:t> Construct a partition of a database </a:t>
            </a:r>
            <a:r>
              <a:rPr lang="en-US" altLang="en-US" sz="2000" b="1" i="1"/>
              <a:t>D</a:t>
            </a:r>
            <a:r>
              <a:rPr lang="en-US" altLang="en-US" sz="2000"/>
              <a:t> of </a:t>
            </a:r>
            <a:r>
              <a:rPr lang="en-US" altLang="en-US" sz="2000" b="1" i="1"/>
              <a:t>n</a:t>
            </a:r>
            <a:r>
              <a:rPr lang="en-US" altLang="en-US" sz="2000"/>
              <a:t> objects into a set of </a:t>
            </a:r>
            <a:r>
              <a:rPr lang="en-US" altLang="en-US" sz="2000" b="1" i="1"/>
              <a:t>k</a:t>
            </a:r>
            <a:r>
              <a:rPr lang="en-US" altLang="en-US" sz="2000"/>
              <a:t> clusters, s.t., min sum of squared distance</a:t>
            </a:r>
          </a:p>
          <a:p>
            <a:pPr>
              <a:lnSpc>
                <a:spcPct val="110000"/>
              </a:lnSpc>
            </a:pPr>
            <a:endParaRPr lang="en-US" altLang="en-US" sz="2000"/>
          </a:p>
          <a:p>
            <a:pPr>
              <a:lnSpc>
                <a:spcPct val="110000"/>
              </a:lnSpc>
            </a:pPr>
            <a:endParaRPr lang="en-US" altLang="en-US" sz="2000"/>
          </a:p>
          <a:p>
            <a:pPr>
              <a:lnSpc>
                <a:spcPct val="110000"/>
              </a:lnSpc>
            </a:pPr>
            <a:r>
              <a:rPr lang="en-US" altLang="en-US" sz="2000"/>
              <a:t>Given a </a:t>
            </a:r>
            <a:r>
              <a:rPr lang="en-US" altLang="en-US" sz="2000" i="1"/>
              <a:t>k</a:t>
            </a:r>
            <a:r>
              <a:rPr lang="en-US" altLang="en-US" sz="2000"/>
              <a:t>, find a partition of </a:t>
            </a:r>
            <a:r>
              <a:rPr lang="en-US" altLang="en-US" sz="2000" i="1"/>
              <a:t>k clusters </a:t>
            </a:r>
            <a:r>
              <a:rPr lang="en-US" altLang="en-US" sz="200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Heuristic methods: </a:t>
            </a:r>
            <a:r>
              <a:rPr lang="en-US" altLang="en-US" sz="2000" i="1"/>
              <a:t>k-means</a:t>
            </a:r>
            <a:r>
              <a:rPr lang="en-US" altLang="en-US" sz="2000"/>
              <a:t> and </a:t>
            </a:r>
            <a:r>
              <a:rPr lang="en-US" altLang="en-US" sz="2000" i="1"/>
              <a:t>k-medoids</a:t>
            </a:r>
            <a:r>
              <a:rPr lang="en-US" altLang="en-US" sz="2000"/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/>
              <a:t>k-means</a:t>
            </a:r>
            <a:r>
              <a:rPr lang="en-US" altLang="en-US" sz="200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/>
              <a:t>k-medoids</a:t>
            </a:r>
            <a:r>
              <a:rPr lang="en-US" altLang="en-US" sz="200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1660932" name="Object 4">
            <a:extLst>
              <a:ext uri="{FF2B5EF4-FFF2-40B4-BE49-F238E27FC236}">
                <a16:creationId xmlns:a16="http://schemas.microsoft.com/office/drawing/2014/main" id="{4FAF7559-B195-E6B6-B37E-735A07828AF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419600" y="2209800"/>
          <a:ext cx="29591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253800" progId="Equation.3">
                  <p:embed/>
                </p:oleObj>
              </mc:Choice>
              <mc:Fallback>
                <p:oleObj name="Equation" r:id="rId3" imgW="1295280" imgH="253800" progId="Equation.3">
                  <p:embed/>
                  <p:pic>
                    <p:nvPicPr>
                      <p:cNvPr id="1660932" name="Object 4">
                        <a:extLst>
                          <a:ext uri="{FF2B5EF4-FFF2-40B4-BE49-F238E27FC236}">
                            <a16:creationId xmlns:a16="http://schemas.microsoft.com/office/drawing/2014/main" id="{4FAF7559-B195-E6B6-B37E-735A07828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29591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A486FB-C5E2-92A3-492D-3E541EB9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72FE-DA83-49AC-AB59-C7071E154E6D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47CB17-135F-1E92-082F-A1D3F36C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781661-52D8-E28F-6D75-C82D91C3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C21-9E95-4E8E-9F8E-98D8B83CA16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62274" name="Rectangle 2">
            <a:extLst>
              <a:ext uri="{FF2B5EF4-FFF2-40B4-BE49-F238E27FC236}">
                <a16:creationId xmlns:a16="http://schemas.microsoft.com/office/drawing/2014/main" id="{B182EFE7-E540-B547-E0C5-7335A6255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492126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</a:t>
            </a:r>
            <a:r>
              <a:rPr lang="en-US" altLang="en-US" sz="3200" i="1"/>
              <a:t>K-Means</a:t>
            </a:r>
            <a:r>
              <a:rPr lang="en-US" altLang="en-US" sz="3200"/>
              <a:t> Clustering Method</a:t>
            </a:r>
            <a:r>
              <a:rPr lang="en-US" altLang="en-US" sz="2400" b="1"/>
              <a:t> </a:t>
            </a:r>
            <a:endParaRPr lang="en-US" altLang="en-US" sz="2800"/>
          </a:p>
        </p:txBody>
      </p:sp>
      <p:sp>
        <p:nvSpPr>
          <p:cNvPr id="1462275" name="Rectangle 3">
            <a:extLst>
              <a:ext uri="{FF2B5EF4-FFF2-40B4-BE49-F238E27FC236}">
                <a16:creationId xmlns:a16="http://schemas.microsoft.com/office/drawing/2014/main" id="{81497B35-A2A5-9EC0-C2C7-EE98C1651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447800"/>
            <a:ext cx="7851775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Given </a:t>
            </a:r>
            <a:r>
              <a:rPr lang="en-US" altLang="en-US" sz="2400" i="1"/>
              <a:t>k</a:t>
            </a:r>
            <a:r>
              <a:rPr lang="en-US" altLang="en-US" sz="2400"/>
              <a:t>, the </a:t>
            </a:r>
            <a:r>
              <a:rPr lang="en-US" altLang="en-US" sz="2400" i="1"/>
              <a:t>k-means</a:t>
            </a:r>
            <a:r>
              <a:rPr lang="en-US" altLang="en-US" sz="240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Partition objects into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  <a:r>
              <a:rPr lang="en-US" altLang="en-US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altLang="en-US" i="1">
                <a:solidFill>
                  <a:schemeClr val="hlink"/>
                </a:solidFill>
              </a:rPr>
              <a:t>mean point</a:t>
            </a:r>
            <a:r>
              <a:rPr lang="en-US" altLang="en-US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2920</TotalTime>
  <Words>1915</Words>
  <Application>Microsoft Office PowerPoint</Application>
  <PresentationFormat>Widescreen</PresentationFormat>
  <Paragraphs>410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Calibri Light</vt:lpstr>
      <vt:lpstr>Casper</vt:lpstr>
      <vt:lpstr>Casper Bold</vt:lpstr>
      <vt:lpstr>Small Fonts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Microsoft Excel Worksheet</vt:lpstr>
      <vt:lpstr>Microsoft Word Document</vt:lpstr>
      <vt:lpstr>PowerPoint Presentation</vt:lpstr>
      <vt:lpstr>Contents to be Covered</vt:lpstr>
      <vt:lpstr>Major Clustering Approaches (I)</vt:lpstr>
      <vt:lpstr>Major Clustering Approaches (II)</vt:lpstr>
      <vt:lpstr>Typical Alternatives to Calculate the Distance between Clusters</vt:lpstr>
      <vt:lpstr>Centroid, Radius and Diameter of a Cluster (for numerical data sets)</vt:lpstr>
      <vt:lpstr>Chapter 7. Cluster Analysis</vt:lpstr>
      <vt:lpstr>Partitioning Algorithms: Basic Concept</vt:lpstr>
      <vt:lpstr>The K-Means Clustering Method </vt:lpstr>
      <vt:lpstr>The K-Means Clustering Method </vt:lpstr>
      <vt:lpstr>Comments on the K-Means Method</vt:lpstr>
      <vt:lpstr>Variations of the K-Means Method</vt:lpstr>
      <vt:lpstr>What Is the Problem of the K-Means Method?</vt:lpstr>
      <vt:lpstr>The K-Medoids Clustering Method</vt:lpstr>
      <vt:lpstr>A Typical K-Medoids Algorithm (PAM)</vt:lpstr>
      <vt:lpstr>PAM (Partitioning Around Medoids) (1987)</vt:lpstr>
      <vt:lpstr>PAM Clustering: Total swapping cost  TCih=jCjih</vt:lpstr>
      <vt:lpstr>What Is the Problem with PAM?</vt:lpstr>
      <vt:lpstr>CLARA (Clustering Large Applications) (1990)</vt:lpstr>
      <vt:lpstr>CLARANS (“Randomized” CLARA) (1994)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279</cp:revision>
  <dcterms:created xsi:type="dcterms:W3CDTF">2019-01-09T10:33:58Z</dcterms:created>
  <dcterms:modified xsi:type="dcterms:W3CDTF">2022-10-21T07:12:14Z</dcterms:modified>
</cp:coreProperties>
</file>