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67" r:id="rId4"/>
    <p:sldId id="269" r:id="rId5"/>
    <p:sldId id="258" r:id="rId6"/>
    <p:sldId id="259" r:id="rId7"/>
    <p:sldId id="260" r:id="rId8"/>
    <p:sldId id="261" r:id="rId9"/>
    <p:sldId id="262" r:id="rId10"/>
    <p:sldId id="268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121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88BEC-EB7D-4D91-A422-58735932584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F9A3E-862E-40E9-9B9F-76CE1EBD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1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F9A3E-862E-40E9-9B9F-76CE1EBD54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68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like this</a:t>
            </a:r>
            <a:br>
              <a:rPr lang="en-US" dirty="0"/>
            </a:br>
            <a:r>
              <a:rPr lang="en-US" dirty="0"/>
              <a:t>Divy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F9A3E-862E-40E9-9B9F-76CE1EBD54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7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F9A3E-862E-40E9-9B9F-76CE1EBD54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91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Beech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daal</a:t>
            </a:r>
            <a:r>
              <a:rPr lang="en-US" dirty="0"/>
              <a:t> do aur </a:t>
            </a:r>
            <a:r>
              <a:rPr lang="en-US" dirty="0" err="1"/>
              <a:t>bada</a:t>
            </a:r>
            <a:r>
              <a:rPr lang="en-US" dirty="0"/>
              <a:t> and simple </a:t>
            </a:r>
            <a:r>
              <a:rPr lang="en-US" dirty="0" err="1"/>
              <a:t>likho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Divy bas presentation </a:t>
            </a:r>
            <a:r>
              <a:rPr lang="en-US" dirty="0" err="1"/>
              <a:t>sahi</a:t>
            </a:r>
            <a:r>
              <a:rPr lang="en-US" dirty="0"/>
              <a:t>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hai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F9A3E-862E-40E9-9B9F-76CE1EBD54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0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RL ENVIRONMENT AND PPO SPECS</a:t>
            </a:r>
            <a:br>
              <a:rPr lang="en-US" dirty="0"/>
            </a:br>
            <a:r>
              <a:rPr lang="en-US" dirty="0"/>
              <a:t>Reward functions</a:t>
            </a:r>
            <a:br>
              <a:rPr lang="en-US" dirty="0"/>
            </a:br>
            <a:r>
              <a:rPr lang="en-US" dirty="0"/>
              <a:t>In 4 slides</a:t>
            </a:r>
            <a:br>
              <a:rPr lang="en-US" dirty="0"/>
            </a:br>
            <a:r>
              <a:rPr lang="en-US" dirty="0"/>
              <a:t>Vishesh </a:t>
            </a:r>
            <a:r>
              <a:rPr lang="en-US" dirty="0" err="1"/>
              <a:t>jakhar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F9A3E-862E-40E9-9B9F-76CE1EBD54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6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vishesh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F9A3E-862E-40E9-9B9F-76CE1EBD54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90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vishes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F9A3E-862E-40E9-9B9F-76CE1EBD54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2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as methodology </a:t>
            </a:r>
            <a:r>
              <a:rPr lang="en-US" dirty="0" err="1"/>
              <a:t>vishesh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F9A3E-862E-40E9-9B9F-76CE1EBD54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52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Saath </a:t>
            </a:r>
            <a:r>
              <a:rPr lang="en-US" dirty="0" err="1"/>
              <a:t>mein</a:t>
            </a:r>
            <a:r>
              <a:rPr lang="en-US" dirty="0"/>
              <a:t> future work and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F9A3E-862E-40E9-9B9F-76CE1EBD54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9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83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9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3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4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07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4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6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0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7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6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Optimizing EV Charging Routes with 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Group 3 | MSc Project Presentation</a:t>
            </a:r>
          </a:p>
          <a:p>
            <a:r>
              <a:t>University of the West of England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7CF7-A6EC-B1D4-8D3B-BA8F21E9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wise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381B-ABBB-B855-0A8C-665F7FC1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plans</a:t>
            </a:r>
          </a:p>
        </p:txBody>
      </p:sp>
    </p:spTree>
    <p:extLst>
      <p:ext uri="{BB962C8B-B14F-4D97-AF65-F5344CB8AC3E}">
        <p14:creationId xmlns:p14="http://schemas.microsoft.com/office/powerpoint/2010/main" val="1924145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Integrate dynamic/time-of-use tariffs</a:t>
            </a:r>
          </a:p>
          <a:p>
            <a:r>
              <a:t>- Adaptive multi-objective optimisation</a:t>
            </a:r>
          </a:p>
          <a:p>
            <a:r>
              <a:t>- Station availability (queues, outages)</a:t>
            </a:r>
          </a:p>
          <a:p>
            <a:r>
              <a:t>- Extend to larger geographies &amp; fleets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PPO effectively minimises cost in EV charging routes</a:t>
            </a:r>
          </a:p>
          <a:p>
            <a:r>
              <a:t>- Time optimisation infeasible without redesign</a:t>
            </a:r>
          </a:p>
          <a:p>
            <a:r>
              <a:t>- Hybrid requires stronger adaptive scaling</a:t>
            </a:r>
          </a:p>
          <a:p>
            <a:r>
              <a:t>- Reinforcement learning shows promise for EV mobility planning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EV adoption is rising, but charging in cities remains challenging</a:t>
            </a:r>
          </a:p>
          <a:p>
            <a:r>
              <a:t>- Diverse tariffs (per kWh, idle fees, memberships)</a:t>
            </a:r>
          </a:p>
          <a:p>
            <a:r>
              <a:t>- Nonlinear charging curves affect duration</a:t>
            </a:r>
          </a:p>
          <a:p>
            <a:r>
              <a:t>- Traffic congestion impacts trip feasibility</a:t>
            </a:r>
          </a:p>
          <a:p>
            <a:r>
              <a:t>- Existing studies oversimplify real-world factors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750D06-655A-3B77-1999-FB1605FBC0DB}"/>
              </a:ext>
            </a:extLst>
          </p:cNvPr>
          <p:cNvSpPr/>
          <p:nvPr/>
        </p:nvSpPr>
        <p:spPr>
          <a:xfrm>
            <a:off x="3352800" y="2184400"/>
            <a:ext cx="2635250" cy="2082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8E413-38B5-5186-4E7A-F596902904B9}"/>
              </a:ext>
            </a:extLst>
          </p:cNvPr>
          <p:cNvSpPr txBox="1"/>
          <p:nvPr/>
        </p:nvSpPr>
        <p:spPr>
          <a:xfrm>
            <a:off x="3651250" y="2736850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statement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445D82-F43F-848A-699C-98192831AAEE}"/>
              </a:ext>
            </a:extLst>
          </p:cNvPr>
          <p:cNvCxnSpPr/>
          <p:nvPr/>
        </p:nvCxnSpPr>
        <p:spPr>
          <a:xfrm flipH="1" flipV="1">
            <a:off x="2679700" y="1454150"/>
            <a:ext cx="603250" cy="1130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8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4F11-FF2D-A1AA-956D-3E3F248D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done previously?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83B0-687A-492E-229E-F869C464F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3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6950"/>
            <a:ext cx="8229600" cy="2324100"/>
          </a:xfrm>
        </p:spPr>
        <p:txBody>
          <a:bodyPr>
            <a:normAutofit/>
          </a:bodyPr>
          <a:lstStyle/>
          <a:p>
            <a:r>
              <a:rPr sz="2800" dirty="0"/>
              <a:t>Q1: </a:t>
            </a:r>
            <a:r>
              <a:rPr sz="2800" dirty="0" err="1"/>
              <a:t>Minimise</a:t>
            </a:r>
            <a:r>
              <a:rPr sz="2800" dirty="0"/>
              <a:t> trip cost while maintaining safe SoC?</a:t>
            </a:r>
          </a:p>
          <a:p>
            <a:r>
              <a:rPr sz="2800" dirty="0"/>
              <a:t>Q2: </a:t>
            </a:r>
            <a:r>
              <a:rPr sz="2800" dirty="0" err="1"/>
              <a:t>Minimise</a:t>
            </a:r>
            <a:r>
              <a:rPr sz="2800" dirty="0"/>
              <a:t> trip duration without depletion?</a:t>
            </a:r>
          </a:p>
          <a:p>
            <a:r>
              <a:rPr sz="2800" dirty="0"/>
              <a:t>Q3: Balance cost and time in hybrid optimisation?</a:t>
            </a:r>
          </a:p>
          <a:p>
            <a:r>
              <a:rPr sz="2800" dirty="0"/>
              <a:t>Q4: How do cost, time, and hybrid strategies differ?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Data: tariffs, station metadata, EV specs, synthetic trips</a:t>
            </a:r>
          </a:p>
          <a:p>
            <a:r>
              <a:rPr dirty="0"/>
              <a:t>- Custom RL environment: OpenAI Gym + SUMO traffic</a:t>
            </a:r>
          </a:p>
          <a:p>
            <a:r>
              <a:rPr dirty="0"/>
              <a:t>- PPO algorithm with reproducibility (fixed seeds)</a:t>
            </a:r>
          </a:p>
          <a:p>
            <a:r>
              <a:rPr dirty="0"/>
              <a:t>- Reward functions for cost, time, hybrid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 &amp; Reward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Trips: 12–25 km, initial SoC 10–30%</a:t>
            </a:r>
          </a:p>
          <a:p>
            <a:r>
              <a:rPr dirty="0"/>
              <a:t>- Charging: 3-min overhead, nonlinear curves</a:t>
            </a:r>
          </a:p>
          <a:p>
            <a:r>
              <a:rPr dirty="0"/>
              <a:t>- Traffic: SUMO microsimulation &amp; congestion multipliers</a:t>
            </a:r>
          </a:p>
          <a:p>
            <a:r>
              <a:rPr dirty="0"/>
              <a:t>- Rewards:</a:t>
            </a:r>
          </a:p>
          <a:p>
            <a:r>
              <a:rPr dirty="0"/>
              <a:t>   • Cost: </a:t>
            </a:r>
            <a:r>
              <a:rPr dirty="0" err="1"/>
              <a:t>minimise</a:t>
            </a:r>
            <a:r>
              <a:rPr dirty="0"/>
              <a:t> £/kWh</a:t>
            </a:r>
            <a:r>
              <a:rPr lang="en-US" dirty="0"/>
              <a:t>[1]</a:t>
            </a:r>
            <a:endParaRPr dirty="0"/>
          </a:p>
          <a:p>
            <a:r>
              <a:rPr dirty="0"/>
              <a:t>   • Time: </a:t>
            </a:r>
            <a:r>
              <a:rPr dirty="0" err="1"/>
              <a:t>minimise</a:t>
            </a:r>
            <a:r>
              <a:rPr dirty="0"/>
              <a:t> minutes</a:t>
            </a:r>
          </a:p>
          <a:p>
            <a:r>
              <a:rPr dirty="0"/>
              <a:t>   • Hybrid: cost + £0.05/min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EB52A-AB51-4DDA-700E-875F6DBA196C}"/>
              </a:ext>
            </a:extLst>
          </p:cNvPr>
          <p:cNvSpPr txBox="1"/>
          <p:nvPr/>
        </p:nvSpPr>
        <p:spPr>
          <a:xfrm>
            <a:off x="0" y="6596390"/>
            <a:ext cx="3486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 Blah blah()2018 blah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Cost policy: 99.9% success, ~20 min trips, £0 cost</a:t>
            </a:r>
          </a:p>
          <a:p>
            <a:r>
              <a:rPr dirty="0"/>
              <a:t>- Time policy: 0% success (systematic failures)</a:t>
            </a:r>
          </a:p>
          <a:p>
            <a:r>
              <a:rPr dirty="0"/>
              <a:t>- Hybrid collapsed into cost </a:t>
            </a:r>
            <a:r>
              <a:rPr dirty="0" err="1"/>
              <a:t>behaviour</a:t>
            </a:r>
            <a:endParaRPr dirty="0"/>
          </a:p>
          <a:p>
            <a:r>
              <a:rPr dirty="0"/>
              <a:t>- Reward design crucial for feasibility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PPO stable but reward calibration decisive</a:t>
            </a:r>
          </a:p>
          <a:p>
            <a:r>
              <a:rPr dirty="0"/>
              <a:t>- Hybrid weight (λ=£0.05/min) too weak</a:t>
            </a:r>
          </a:p>
          <a:p>
            <a:r>
              <a:rPr dirty="0"/>
              <a:t>- Time optimisation </a:t>
            </a:r>
            <a:r>
              <a:rPr dirty="0" err="1"/>
              <a:t>destabilised</a:t>
            </a:r>
            <a:r>
              <a:rPr dirty="0"/>
              <a:t> learning</a:t>
            </a:r>
          </a:p>
          <a:p>
            <a:r>
              <a:rPr dirty="0"/>
              <a:t>- Structured data &amp; penalties ensured reproducibility</a:t>
            </a:r>
          </a:p>
          <a:p>
            <a:r>
              <a:rPr dirty="0"/>
              <a:t>- Highlights need for adaptive reward scaling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30</TotalTime>
  <Words>427</Words>
  <Application>Microsoft Office PowerPoint</Application>
  <PresentationFormat>On-screen Show (4:3)</PresentationFormat>
  <Paragraphs>70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Gill Sans MT</vt:lpstr>
      <vt:lpstr>Parcel</vt:lpstr>
      <vt:lpstr>Optimizing EV Charging Routes with Reinforcement Learning</vt:lpstr>
      <vt:lpstr>Problem Statement</vt:lpstr>
      <vt:lpstr>PowerPoint Presentation</vt:lpstr>
      <vt:lpstr>What has been done previously?</vt:lpstr>
      <vt:lpstr>Research Questions</vt:lpstr>
      <vt:lpstr>Methodology</vt:lpstr>
      <vt:lpstr>Environment &amp; Reward Design</vt:lpstr>
      <vt:lpstr>Key Results</vt:lpstr>
      <vt:lpstr>Reflection</vt:lpstr>
      <vt:lpstr>Sprint wise development</vt:lpstr>
      <vt:lpstr>Future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Hatim Shaherawala</cp:lastModifiedBy>
  <cp:revision>6</cp:revision>
  <dcterms:created xsi:type="dcterms:W3CDTF">2013-01-27T09:14:16Z</dcterms:created>
  <dcterms:modified xsi:type="dcterms:W3CDTF">2025-09-13T11:48:57Z</dcterms:modified>
  <cp:category/>
</cp:coreProperties>
</file>