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66" r:id="rId4"/>
    <p:sldId id="257" r:id="rId5"/>
    <p:sldId id="264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86500" autoAdjust="0"/>
  </p:normalViewPr>
  <p:slideViewPr>
    <p:cSldViewPr>
      <p:cViewPr varScale="1">
        <p:scale>
          <a:sx n="77" d="100"/>
          <a:sy n="77" d="100"/>
        </p:scale>
        <p:origin x="-9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80540-6254-4DA7-87D2-78F05D7584CD}" type="datetimeFigureOut">
              <a:rPr lang="en-US" smtClean="0"/>
              <a:pPr/>
              <a:t>6/17/2010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EB974-DC7F-4E42-8A26-89BC5643C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34E4F-B0AB-42B7-AFD4-66D81499ECA6}" type="datetimeFigureOut">
              <a:rPr lang="en-US" smtClean="0"/>
              <a:pPr/>
              <a:t>6/17/2010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E88BA-DE9A-4BC1-8FFD-9AEE8E5EA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BC4672-EEF9-4AF7-8836-2F897682D94C}" type="datetime1">
              <a:rPr lang="en-US" smtClean="0"/>
              <a:pPr/>
              <a:t>6/17/2010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D3A81F-FE04-44DF-803F-2E7E886209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94EC24-2230-457A-9093-2D565CD11384}" type="datetime1">
              <a:rPr lang="en-US" smtClean="0"/>
              <a:pPr/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D3A81F-FE04-44DF-803F-2E7E88620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711D57-6751-405C-B114-51B2A1D170B2}" type="datetime1">
              <a:rPr lang="en-US" smtClean="0"/>
              <a:pPr/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D3A81F-FE04-44DF-803F-2E7E88620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908F49-8DC8-4881-B618-6EFF0F1B81AE}" type="datetime1">
              <a:rPr lang="en-US" smtClean="0"/>
              <a:pPr/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D3A81F-FE04-44DF-803F-2E7E88620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F83C88-1286-4ADE-9194-242B989A996A}" type="datetime1">
              <a:rPr lang="en-US" smtClean="0"/>
              <a:pPr/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D3A81F-FE04-44DF-803F-2E7E886209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EDA359-B0A8-44AB-97B2-02993FFAC66B}" type="datetime1">
              <a:rPr lang="en-US" smtClean="0"/>
              <a:pPr/>
              <a:t>6/17/2010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D3A81F-FE04-44DF-803F-2E7E88620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0E03A2-0305-42C2-8264-16A355AD2E37}" type="datetime1">
              <a:rPr lang="en-US" smtClean="0"/>
              <a:pPr/>
              <a:t>6/17/2010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D3A81F-FE04-44DF-803F-2E7E886209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1782F-0F6D-4D2F-823D-4037815FE096}" type="datetime1">
              <a:rPr lang="en-US" smtClean="0"/>
              <a:pPr/>
              <a:t>6/17/2010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D3A81F-FE04-44DF-803F-2E7E88620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DEB66D-7E91-41C0-964F-3FEA5E903EDF}" type="datetime1">
              <a:rPr lang="en-US" smtClean="0"/>
              <a:pPr/>
              <a:t>6/17/2010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D3A81F-FE04-44DF-803F-2E7E88620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FBF8F9-698B-442A-B190-D3E4E28704C6}" type="datetime1">
              <a:rPr lang="en-US" smtClean="0"/>
              <a:pPr/>
              <a:t>6/17/2010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D3A81F-FE04-44DF-803F-2E7E88620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42EB4C4-9591-499F-ADBD-C3DD76440BBD}" type="datetime1">
              <a:rPr lang="en-US" smtClean="0"/>
              <a:pPr/>
              <a:t>6/17/2010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4AD3A81F-FE04-44DF-803F-2E7E88620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105AA7-021E-4C53-9A86-EC9940F1330D}" type="datetime1">
              <a:rPr lang="en-US" smtClean="0"/>
              <a:pPr/>
              <a:t>6/17/2010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AD3A81F-FE04-44DF-803F-2E7E88620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hereslou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viewengine.com/" TargetMode="External"/><Relationship Id="rId2" Type="http://schemas.openxmlformats.org/officeDocument/2006/relationships/hyperlink" Target="http://sparkviewengine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itter.com/loude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View Engine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pic>
        <p:nvPicPr>
          <p:cNvPr id="4" name="Picture 7" descr="j0400460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876800" y="1524000"/>
            <a:ext cx="3926399" cy="2616577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alpha val="40000"/>
              </a:schemeClr>
            </a:glow>
            <a:reflection blurRad="6350" stA="50000" endA="275" endPos="40000" dist="101600" dir="5400000" sy="-100000" algn="bl" rotWithShape="0"/>
            <a:softEdge rad="63500"/>
          </a:effectLst>
          <a:scene3d>
            <a:camera prst="perspectiveContrastingLeftFacing"/>
            <a:lightRig rig="threePt" dir="t"/>
          </a:scene3d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914400" y="457200"/>
            <a:ext cx="7772400" cy="914400"/>
          </a:xfrm>
          <a:prstGeom prst="rect">
            <a:avLst/>
          </a:prstGeom>
        </p:spPr>
        <p:txBody>
          <a:bodyPr vert="horz" lIns="100584" tIns="45720"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http://sparkviewengine.com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http://whereslou.com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lang="en-US" sz="2000" dirty="0" smtClean="0"/>
              <a:t>      @</a:t>
            </a:r>
            <a:r>
              <a:rPr lang="en-US" sz="2000" dirty="0" err="1" smtClean="0"/>
              <a:t>loudej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1066801"/>
            <a:ext cx="228600" cy="27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Partials </a:t>
            </a:r>
            <a:r>
              <a:rPr lang="en-US" sz="1800" dirty="0" smtClean="0"/>
              <a:t>(not </a:t>
            </a:r>
            <a:r>
              <a:rPr lang="en-US" sz="1800" dirty="0" err="1" smtClean="0"/>
              <a:t>Html.RenderPartial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Leading underscore defines new element</a:t>
            </a:r>
            <a:endParaRPr lang="en-US" sz="3200" dirty="0" smtClean="0"/>
          </a:p>
          <a:p>
            <a:r>
              <a:rPr lang="en-US" sz="3200" dirty="0" smtClean="0"/>
              <a:t>Attributes provide local variables</a:t>
            </a:r>
          </a:p>
          <a:p>
            <a:r>
              <a:rPr lang="en-US" sz="3200" dirty="0" smtClean="0"/>
              <a:t>Inner content of element may be rendered</a:t>
            </a:r>
          </a:p>
          <a:p>
            <a:r>
              <a:rPr lang="en-US" sz="3200" dirty="0" smtClean="0"/>
              <a:t>Inner content may contain named sections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Similar to html helpers in many ways</a:t>
            </a:r>
          </a:p>
          <a:p>
            <a:r>
              <a:rPr lang="en-US" sz="3200" dirty="0" smtClean="0"/>
              <a:t>Declared in views with Spark syntax</a:t>
            </a:r>
          </a:p>
          <a:p>
            <a:r>
              <a:rPr lang="en-US" sz="3200" dirty="0" smtClean="0"/>
              <a:t>Attributes become method arguments</a:t>
            </a:r>
          </a:p>
          <a:p>
            <a:r>
              <a:rPr lang="en-US" sz="3200" dirty="0" smtClean="0"/>
              <a:t>Recursion is possible (unlike partials)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Add special meaning on any element</a:t>
            </a:r>
            <a:endParaRPr lang="en-US" sz="3200" dirty="0" smtClean="0"/>
          </a:p>
          <a:p>
            <a:r>
              <a:rPr lang="en-US" sz="3200" dirty="0" smtClean="0"/>
              <a:t>Provide one or two replacement code </a:t>
            </a:r>
            <a:endParaRPr lang="en-US" sz="3200" dirty="0" smtClean="0"/>
          </a:p>
          <a:p>
            <a:r>
              <a:rPr lang="en-US" sz="3200" dirty="0" smtClean="0"/>
              <a:t>Connect attributes to single arguments</a:t>
            </a:r>
            <a:endParaRPr lang="en-US" sz="3200" dirty="0" smtClean="0"/>
          </a:p>
          <a:p>
            <a:r>
              <a:rPr lang="en-US" sz="3200" dirty="0" smtClean="0"/>
              <a:t>Use wildcard attributes on dictionary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&lt;cache&gt; element caches content</a:t>
            </a:r>
            <a:endParaRPr lang="en-US" sz="3200" dirty="0" smtClean="0"/>
          </a:p>
          <a:p>
            <a:r>
              <a:rPr lang="en-US" sz="3200" dirty="0" smtClean="0"/>
              <a:t>Explicit and sliding expiration attributes </a:t>
            </a:r>
            <a:endParaRPr lang="en-US" sz="3200" dirty="0" smtClean="0"/>
          </a:p>
          <a:p>
            <a:r>
              <a:rPr lang="en-US" sz="3200" dirty="0" smtClean="0"/>
              <a:t>Content may vary by key parameters</a:t>
            </a:r>
            <a:endParaRPr lang="en-US" sz="3200" dirty="0" smtClean="0"/>
          </a:p>
          <a:p>
            <a:r>
              <a:rPr lang="en-US" sz="3200" dirty="0" smtClean="0"/>
              <a:t>Lazy data needed for real </a:t>
            </a:r>
            <a:r>
              <a:rPr lang="en-US" sz="3200" dirty="0" err="1" smtClean="0"/>
              <a:t>perf</a:t>
            </a:r>
            <a:r>
              <a:rPr lang="en-US" sz="3200" dirty="0" smtClean="0"/>
              <a:t> difference</a:t>
            </a:r>
          </a:p>
          <a:p>
            <a:r>
              <a:rPr lang="en-US" sz="3200" dirty="0" smtClean="0"/>
              <a:t>App may signal expiration explicitly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http://sparkviewengine.codeplex.com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Download release assemblies and samples</a:t>
            </a:r>
          </a:p>
          <a:p>
            <a:r>
              <a:rPr lang="en-US" dirty="0" smtClean="0">
                <a:hlinkClick r:id="rId3"/>
              </a:rPr>
              <a:t>http://sparkviewengine.com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Links to discussion group, source, etc.</a:t>
            </a:r>
          </a:p>
          <a:p>
            <a:r>
              <a:rPr lang="en-US" dirty="0" smtClean="0">
                <a:hlinkClick r:id="rId4"/>
              </a:rPr>
              <a:t>http://twitter.com/loudej</a:t>
            </a:r>
            <a:endParaRPr lang="en-US" dirty="0" smtClean="0"/>
          </a:p>
          <a:p>
            <a:pPr lvl="1"/>
            <a:r>
              <a:rPr lang="en-US" dirty="0" smtClean="0"/>
              <a:t>Louis DeJardin</a:t>
            </a:r>
          </a:p>
          <a:p>
            <a:r>
              <a:rPr lang="en-US" dirty="0" smtClean="0"/>
              <a:t>Special Thanks to NDC 2010!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1600</TotalTime>
  <Words>153</Words>
  <Application>Microsoft Office PowerPoint</Application>
  <PresentationFormat>On-screen Show (4:3)</PresentationFormat>
  <Paragraphs>35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Metro</vt:lpstr>
      <vt:lpstr>Spark View Engine  </vt:lpstr>
      <vt:lpstr>Implicit Partials (not Html.RenderPartial)</vt:lpstr>
      <vt:lpstr>Macros</vt:lpstr>
      <vt:lpstr>Bindings</vt:lpstr>
      <vt:lpstr>Caching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Louis DeJardin</dc:creator>
  <cp:lastModifiedBy>Louis</cp:lastModifiedBy>
  <cp:revision>88</cp:revision>
  <dcterms:created xsi:type="dcterms:W3CDTF">2009-06-17T23:53:27Z</dcterms:created>
  <dcterms:modified xsi:type="dcterms:W3CDTF">2010-06-17T20:12:09Z</dcterms:modified>
</cp:coreProperties>
</file>