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" y="-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1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00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19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88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218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49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04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98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93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08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9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98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8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3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3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39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67FCF5-F906-4097-84AE-7B9C12AAE71B}" type="datetimeFigureOut">
              <a:rPr lang="fr-FR" smtClean="0"/>
              <a:t>03/11/2023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5FFE78-1FCB-4318-8891-4994D56085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238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4358-2D60-4E67-8B3B-9FA842E4C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Jeux de Rôle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D75CD-2DD8-49F3-8D7E-5BFAFFDFF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Point de Situation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0443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B65-E2CF-407C-A2A6-8317E1AF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Règles : Ateliers PsychoStratégie</a:t>
            </a:r>
            <a:br>
              <a:rPr lang="fr-CH" dirty="0"/>
            </a:br>
            <a:endParaRPr lang="fr-F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10CE28-F469-44D0-BB13-E5957716C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545" y="2557463"/>
            <a:ext cx="6016909" cy="3317875"/>
          </a:xfrm>
        </p:spPr>
      </p:pic>
    </p:spTree>
    <p:extLst>
      <p:ext uri="{BB962C8B-B14F-4D97-AF65-F5344CB8AC3E}">
        <p14:creationId xmlns:p14="http://schemas.microsoft.com/office/powerpoint/2010/main" val="86543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B65-E2CF-407C-A2A6-8317E1AF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Règles : Ateliers PsychoStratégie</a:t>
            </a:r>
            <a:br>
              <a:rPr lang="fr-CH" dirty="0"/>
            </a:b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8C3D-FBB1-42FF-9A45-383FA1FA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D0B55-3E0E-4763-9CA4-4C2C8ACBA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19" y="1682396"/>
            <a:ext cx="8306959" cy="2534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DC6289-8338-4136-8DA1-99039F17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519" y="4216400"/>
            <a:ext cx="8306958" cy="26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0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7F90-F528-48F0-99E1-3D2D291B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Règles : Monde d’</a:t>
            </a:r>
            <a:r>
              <a:rPr lang="fr-CH" dirty="0" err="1"/>
              <a:t>Arkhane</a:t>
            </a:r>
            <a:br>
              <a:rPr lang="fr-CH" dirty="0"/>
            </a:br>
            <a:r>
              <a:rPr lang="fr-CH" b="1" u="sng" dirty="0"/>
              <a:t>ATTRIBUTS</a:t>
            </a:r>
            <a:endParaRPr lang="fr-FR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5DEF-0957-4692-8BF7-AEE137BF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b="1" u="sng" dirty="0"/>
              <a:t>BPSE</a:t>
            </a:r>
            <a:r>
              <a:rPr lang="fr-CH" b="1" dirty="0"/>
              <a:t> = (</a:t>
            </a:r>
            <a:r>
              <a:rPr lang="fr-CH" b="1" u="sng" dirty="0"/>
              <a:t>B</a:t>
            </a:r>
            <a:r>
              <a:rPr lang="fr-CH" b="1" dirty="0"/>
              <a:t>)</a:t>
            </a:r>
            <a:r>
              <a:rPr lang="fr-CH" b="1" dirty="0" err="1"/>
              <a:t>estialité</a:t>
            </a:r>
            <a:r>
              <a:rPr lang="fr-CH" b="1" dirty="0"/>
              <a:t> (</a:t>
            </a:r>
            <a:r>
              <a:rPr lang="fr-CH" b="1" u="sng" dirty="0"/>
              <a:t>P</a:t>
            </a:r>
            <a:r>
              <a:rPr lang="fr-CH" b="1" dirty="0"/>
              <a:t>)</a:t>
            </a:r>
            <a:r>
              <a:rPr lang="fr-CH" b="1" dirty="0" err="1"/>
              <a:t>erspicacité</a:t>
            </a:r>
            <a:r>
              <a:rPr lang="fr-CH" b="1" dirty="0"/>
              <a:t> (</a:t>
            </a:r>
            <a:r>
              <a:rPr lang="fr-CH" b="1" u="sng" dirty="0"/>
              <a:t>S</a:t>
            </a:r>
            <a:r>
              <a:rPr lang="fr-CH" b="1" dirty="0"/>
              <a:t>)</a:t>
            </a:r>
            <a:r>
              <a:rPr lang="fr-CH" b="1" dirty="0" err="1"/>
              <a:t>ocialité</a:t>
            </a:r>
            <a:r>
              <a:rPr lang="fr-CH" b="1" dirty="0"/>
              <a:t>) (</a:t>
            </a:r>
            <a:r>
              <a:rPr lang="fr-CH" b="1" u="sng" dirty="0"/>
              <a:t>É</a:t>
            </a:r>
            <a:r>
              <a:rPr lang="fr-CH" b="1" dirty="0"/>
              <a:t>)</a:t>
            </a:r>
            <a:r>
              <a:rPr lang="fr-CH" b="1" dirty="0" err="1"/>
              <a:t>pargne</a:t>
            </a:r>
            <a:endParaRPr lang="fr-CH" b="1" dirty="0"/>
          </a:p>
          <a:p>
            <a:pPr lvl="1"/>
            <a:r>
              <a:rPr lang="fr-CH" i="1" dirty="0"/>
              <a:t>Termes choisis car associés aux traits d’un individu. Pour Bestialité, voir si il y a mieux avec (B)</a:t>
            </a:r>
          </a:p>
          <a:p>
            <a:r>
              <a:rPr lang="fr-FR" dirty="0"/>
              <a:t>Pour </a:t>
            </a:r>
            <a:r>
              <a:rPr lang="fr-FR" b="1" u="sng" dirty="0"/>
              <a:t>Diversifier</a:t>
            </a:r>
            <a:r>
              <a:rPr lang="fr-FR" dirty="0"/>
              <a:t> les </a:t>
            </a:r>
            <a:r>
              <a:rPr lang="fr-FR" b="1" u="sng" dirty="0"/>
              <a:t>Façons de jouer</a:t>
            </a:r>
            <a:r>
              <a:rPr lang="fr-FR" dirty="0"/>
              <a:t>, au lieu de se concentrer sur le COMBAT seulement, TOUT en gardant le concept de base des différentes résistances:</a:t>
            </a:r>
          </a:p>
          <a:p>
            <a:pPr lvl="1"/>
            <a:r>
              <a:rPr lang="fr-FR" b="1" u="sng" dirty="0"/>
              <a:t>4 Types de Maux </a:t>
            </a:r>
            <a:r>
              <a:rPr lang="fr-FR" dirty="0"/>
              <a:t>influençant directement chaque Attribut (BPSE)</a:t>
            </a:r>
          </a:p>
          <a:p>
            <a:pPr lvl="1"/>
            <a:r>
              <a:rPr lang="fr-FR" b="1" u="sng" dirty="0"/>
              <a:t>4 Types d’Épreuves </a:t>
            </a:r>
            <a:r>
              <a:rPr lang="fr-FR" dirty="0"/>
              <a:t>qui infligent, dans la défaite, ces 4 Types de Maux</a:t>
            </a:r>
          </a:p>
          <a:p>
            <a:pPr lvl="2"/>
            <a:r>
              <a:rPr lang="fr-FR" dirty="0"/>
              <a:t>(B) = Prouesses &amp; Combats 		-&gt; 	Blessures/Fatigues</a:t>
            </a:r>
            <a:br>
              <a:rPr lang="fr-FR" dirty="0"/>
            </a:br>
            <a:r>
              <a:rPr lang="fr-FR" dirty="0"/>
              <a:t>(P) = Énigmes &amp; Enquêtes 		-&gt; 	Disettes/Maladies</a:t>
            </a:r>
            <a:br>
              <a:rPr lang="fr-FR" dirty="0"/>
            </a:br>
            <a:r>
              <a:rPr lang="fr-FR" dirty="0"/>
              <a:t>(S) = Tragi(com)</a:t>
            </a:r>
            <a:r>
              <a:rPr lang="fr-FR" dirty="0" err="1"/>
              <a:t>édies</a:t>
            </a:r>
            <a:r>
              <a:rPr lang="fr-FR" dirty="0"/>
              <a:t>			-&gt; 	Insanités/Mutismes</a:t>
            </a:r>
            <a:br>
              <a:rPr lang="fr-FR" dirty="0"/>
            </a:br>
            <a:r>
              <a:rPr lang="fr-FR" dirty="0"/>
              <a:t>(É) = Entreprenariat &amp; Crises 	-&gt;	Addictions/Inconforts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035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B65-E2CF-407C-A2A6-8317E1AF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Règles : Monde d’</a:t>
            </a:r>
            <a:r>
              <a:rPr lang="fr-CH" dirty="0" err="1"/>
              <a:t>Arkhane</a:t>
            </a:r>
            <a:br>
              <a:rPr lang="fr-CH" dirty="0"/>
            </a:br>
            <a:r>
              <a:rPr lang="fr-CH" b="1" u="sng" dirty="0"/>
              <a:t>MAUX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B256-3C04-46CB-A80B-F16F2DEE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Faire -5 en dessous d’un Jet veut dire que l’on subit -5 à son Attribut lié.</a:t>
            </a:r>
          </a:p>
          <a:p>
            <a:pPr lvl="1"/>
            <a:r>
              <a:rPr lang="fr-CH" i="1" dirty="0"/>
              <a:t>(Si on fait 12 au lieu de 17 lors d’un Combat, alors on perds 5pts de (B)</a:t>
            </a:r>
            <a:r>
              <a:rPr lang="fr-CH" i="1" dirty="0" err="1"/>
              <a:t>estialité</a:t>
            </a:r>
            <a:r>
              <a:rPr lang="fr-CH" i="1" dirty="0"/>
              <a:t> sous la forme de Blessures ou de Fatigues. Si on était à 13/13 de Bestialité, on passera à 13/8)</a:t>
            </a:r>
            <a:endParaRPr lang="fr-FR" i="1" dirty="0"/>
          </a:p>
          <a:p>
            <a:r>
              <a:rPr lang="fr-FR" dirty="0"/>
              <a:t>À 0 d’un des Attributs (BPSE), on est « </a:t>
            </a:r>
            <a:r>
              <a:rPr lang="fr-FR" b="1" dirty="0"/>
              <a:t>Vaincu</a:t>
            </a:r>
            <a:r>
              <a:rPr lang="fr-FR" dirty="0"/>
              <a:t> » physiquement (BP) ou Psychiquement (SE).</a:t>
            </a:r>
          </a:p>
          <a:p>
            <a:pPr lvl="1"/>
            <a:r>
              <a:rPr lang="fr-FR" i="1" dirty="0"/>
              <a:t>Faire perdre </a:t>
            </a:r>
            <a:r>
              <a:rPr lang="fr-FR" b="1" i="1" dirty="0"/>
              <a:t>définitivement </a:t>
            </a:r>
            <a:r>
              <a:rPr lang="fr-FR" i="1" dirty="0"/>
              <a:t>(Séquelle) 1d10 à l’Attribut lié (13/13 -1d10 (de 4) -&gt; 9/9)</a:t>
            </a:r>
          </a:p>
          <a:p>
            <a:pPr lvl="1"/>
            <a:r>
              <a:rPr lang="fr-FR" i="1" dirty="0"/>
              <a:t>Si un Attribut passe définitivement à 0 ou en dessous, le personnage </a:t>
            </a:r>
            <a:r>
              <a:rPr lang="fr-FR" b="1" i="1" dirty="0"/>
              <a:t>MEURT</a:t>
            </a:r>
            <a:r>
              <a:rPr lang="fr-FR" i="1" dirty="0"/>
              <a:t>.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270327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B65-E2CF-407C-A2A6-8317E1AF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Règles : Monde d’</a:t>
            </a:r>
            <a:r>
              <a:rPr lang="fr-CH" dirty="0" err="1"/>
              <a:t>Arkhane</a:t>
            </a:r>
            <a:br>
              <a:rPr lang="fr-CH" dirty="0"/>
            </a:br>
            <a:r>
              <a:rPr lang="fr-CH" b="1" u="sng" dirty="0"/>
              <a:t>GUÉRISON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B256-3C04-46CB-A80B-F16F2DEE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chaque MOITIÉE en dessus de son BPSE </a:t>
            </a:r>
            <a:r>
              <a:rPr lang="fr-CH" b="1" dirty="0"/>
              <a:t>original</a:t>
            </a:r>
            <a:r>
              <a:rPr lang="fr-CH" dirty="0"/>
              <a:t> on devra se restaurer d’</a:t>
            </a:r>
            <a:r>
              <a:rPr lang="fr-CH" b="1" dirty="0"/>
              <a:t>une des 4 Façons liées </a:t>
            </a:r>
            <a:r>
              <a:rPr lang="fr-CH" dirty="0"/>
              <a:t>au Mal affligeant pendant X Heures/Jours/Semaines/Mois/Saisons</a:t>
            </a:r>
          </a:p>
          <a:p>
            <a:pPr lvl="1"/>
            <a:r>
              <a:rPr lang="fr-FR" sz="18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ssu d'un B15/X de base, il faudra, pour se restaurer…</a:t>
            </a:r>
            <a:b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B15/8 à B15/15 = 1 à 7 Heures. </a:t>
            </a:r>
            <a:b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B15/4 à B15/7 = 1 à 3 Jours, </a:t>
            </a:r>
            <a:b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B15/2 à B15/3 = 1 Semaine,</a:t>
            </a:r>
            <a:b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B15/0 à B15/1 = 1 Mois.</a:t>
            </a:r>
            <a:r>
              <a:rPr lang="fr-CH" dirty="0"/>
              <a:t> </a:t>
            </a:r>
          </a:p>
          <a:p>
            <a:pPr lvl="1" algn="ctr"/>
            <a:r>
              <a:rPr lang="fr-CH" dirty="0"/>
              <a:t>Il faudra donc aussi jouer sur des Échelles de Temps différentes</a:t>
            </a:r>
          </a:p>
        </p:txBody>
      </p:sp>
    </p:spTree>
    <p:extLst>
      <p:ext uri="{BB962C8B-B14F-4D97-AF65-F5344CB8AC3E}">
        <p14:creationId xmlns:p14="http://schemas.microsoft.com/office/powerpoint/2010/main" val="185758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B65-E2CF-407C-A2A6-8317E1AF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Règles : Monde d’</a:t>
            </a:r>
            <a:r>
              <a:rPr lang="fr-CH" dirty="0" err="1"/>
              <a:t>Arkhane</a:t>
            </a:r>
            <a:br>
              <a:rPr lang="fr-CH" dirty="0"/>
            </a:br>
            <a:r>
              <a:rPr lang="fr-CH" b="1" u="sng" dirty="0"/>
              <a:t>COMPÉTENCES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B256-3C04-46CB-A80B-F16F2DEE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CH" dirty="0"/>
              <a:t>Il y a 24 Compétences (ou pour simplifier en Groupes de 3), liés à B/P/S/E</a:t>
            </a:r>
            <a:br>
              <a:rPr lang="fr-CH" dirty="0"/>
            </a:br>
            <a:r>
              <a:rPr lang="fr-CH" b="1" dirty="0"/>
              <a:t>Chaque Niveau de Compétence donne +1D20 au jet</a:t>
            </a:r>
          </a:p>
          <a:p>
            <a:pPr lvl="1"/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Il y a 5 Niveaux de Compétence (sans le 0) : Néophyte (+0D20), Apprentis (+1D20), Compétent (+2D20), Professionnel (+3D20), Expert (+4D20), Maître (+5D20).</a:t>
            </a:r>
          </a:p>
          <a:p>
            <a:pPr lvl="1"/>
            <a:r>
              <a:rPr lang="fr-FR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Si on veut un Total/Passif, on ajoute +1 par Niveau de Compétence + Attribut associé. </a:t>
            </a:r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Acrobatie (2) + (B)</a:t>
            </a:r>
            <a:r>
              <a:rPr lang="fr-FR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estialité</a:t>
            </a:r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(5) (car l'Acrobatie est liée à la (B)</a:t>
            </a:r>
            <a:r>
              <a:rPr lang="fr-FR" sz="18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estialité</a:t>
            </a:r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 soit 10+2+5 ou </a:t>
            </a:r>
            <a:r>
              <a:rPr lang="fr-FR" sz="1800" b="1" i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17</a:t>
            </a:r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fr-CH" sz="1800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endParaRPr lang="fr-CH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053F4-B1DC-4145-93E8-DD9D579B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019" y="4746241"/>
            <a:ext cx="5347962" cy="211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3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B65-E2CF-407C-A2A6-8317E1AF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Règles : Monde d’</a:t>
            </a:r>
            <a:r>
              <a:rPr lang="fr-CH" dirty="0" err="1"/>
              <a:t>Arkhane</a:t>
            </a:r>
            <a:br>
              <a:rPr lang="fr-CH" dirty="0"/>
            </a:br>
            <a:r>
              <a:rPr lang="fr-CH" b="1" u="sng" dirty="0"/>
              <a:t>CRÉATION DE PERSONNAGE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B256-3C04-46CB-A80B-F16F2DEE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u="sng" dirty="0"/>
              <a:t>Afin de créer un personnage, il faudra…</a:t>
            </a:r>
          </a:p>
          <a:p>
            <a:pPr lvl="1"/>
            <a:r>
              <a:rPr lang="fr-FR" dirty="0"/>
              <a:t>(A) </a:t>
            </a:r>
            <a:r>
              <a:rPr lang="fr-FR" b="1" dirty="0"/>
              <a:t>Choisir sa Classe </a:t>
            </a:r>
            <a:r>
              <a:rPr lang="fr-FR" dirty="0"/>
              <a:t>(qui déterminera 3 Groupes de Compétences de Prédilection)</a:t>
            </a:r>
          </a:p>
          <a:p>
            <a:pPr lvl="1"/>
            <a:r>
              <a:rPr lang="fr-FR" dirty="0"/>
              <a:t>(B) Déterminer sa </a:t>
            </a:r>
            <a:r>
              <a:rPr lang="fr-FR" b="1" dirty="0"/>
              <a:t>Catégorie d'Âge</a:t>
            </a:r>
            <a:r>
              <a:rPr lang="fr-FR" dirty="0"/>
              <a:t>, établir ses BPSE initiaux, et </a:t>
            </a:r>
            <a:r>
              <a:rPr lang="fr-FR" b="1" dirty="0"/>
              <a:t>Dépenser les Points de Compétence</a:t>
            </a:r>
            <a:r>
              <a:rPr lang="fr-FR" dirty="0"/>
              <a:t> liés à son âge dans les Compétences de sa Classe.</a:t>
            </a:r>
          </a:p>
          <a:p>
            <a:pPr lvl="1"/>
            <a:r>
              <a:rPr lang="fr-FR" dirty="0"/>
              <a:t>(C) </a:t>
            </a:r>
            <a:r>
              <a:rPr lang="fr-FR" b="1" dirty="0"/>
              <a:t>Dépenser ses (3) Points de Compétence </a:t>
            </a:r>
            <a:r>
              <a:rPr lang="fr-FR" dirty="0"/>
              <a:t>Familiale/Culturelle/Passionnée</a:t>
            </a:r>
          </a:p>
          <a:p>
            <a:pPr lvl="1"/>
            <a:r>
              <a:rPr lang="fr-FR" dirty="0"/>
              <a:t>(D) </a:t>
            </a:r>
            <a:r>
              <a:rPr lang="fr-FR" b="1" dirty="0"/>
              <a:t>Faire la Somme </a:t>
            </a:r>
            <a:r>
              <a:rPr lang="fr-FR" dirty="0"/>
              <a:t>de ses Compétences en B, P, S et E et résulter les </a:t>
            </a:r>
            <a:r>
              <a:rPr lang="fr-FR" b="1" dirty="0"/>
              <a:t>Gains Dérivés </a:t>
            </a:r>
          </a:p>
          <a:p>
            <a:pPr lvl="2"/>
            <a:r>
              <a:rPr lang="fr-FR" dirty="0"/>
              <a:t>-&gt; Gains directs de BPSE (Somme des Compétences liées à l’Attribut/2 ajoutée à l'Attribut)</a:t>
            </a:r>
          </a:p>
          <a:p>
            <a:pPr lvl="2"/>
            <a:r>
              <a:rPr lang="fr-FR" dirty="0"/>
              <a:t>-&gt; Gains de Défenses d’Attribut (pour B et E) et/ou de Magie (pour P et S) </a:t>
            </a:r>
            <a:endParaRPr lang="fr-CH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A3C20-F9A1-4C40-968C-D8B9160B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9133"/>
            <a:ext cx="4168346" cy="1228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38F6F4-17D7-4F2E-85C8-4FA56BCD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346" y="5637016"/>
            <a:ext cx="3492846" cy="12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7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B65-E2CF-407C-A2A6-8317E1AF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Règles : Monde d’</a:t>
            </a:r>
            <a:r>
              <a:rPr lang="fr-CH" dirty="0" err="1"/>
              <a:t>Arkhane</a:t>
            </a:r>
            <a:br>
              <a:rPr lang="fr-CH" dirty="0"/>
            </a:br>
            <a:r>
              <a:rPr lang="fr-CH" b="1" u="sng" dirty="0"/>
              <a:t>JET DE DÉS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B256-3C04-46CB-A80B-F16F2DEE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On jette </a:t>
            </a:r>
            <a:r>
              <a:rPr lang="fr-FR" b="1" u="sng" dirty="0"/>
              <a:t>([1]+</a:t>
            </a:r>
            <a:r>
              <a:rPr lang="fr-FR" b="1" u="sng" dirty="0" err="1"/>
              <a:t>XDés</a:t>
            </a:r>
            <a:r>
              <a:rPr lang="fr-FR" b="1" u="sng" dirty="0"/>
              <a:t> Bonus/Malus)D20 + MOD de BPSE</a:t>
            </a:r>
          </a:p>
          <a:p>
            <a:pPr lvl="1"/>
            <a:r>
              <a:rPr lang="fr-FR" dirty="0"/>
              <a:t>Si les X Dés sont </a:t>
            </a:r>
            <a:r>
              <a:rPr lang="fr-FR" b="1" dirty="0"/>
              <a:t>Positifs</a:t>
            </a:r>
            <a:r>
              <a:rPr lang="fr-FR" dirty="0"/>
              <a:t> - </a:t>
            </a:r>
            <a:r>
              <a:rPr lang="fr-FR" b="1" dirty="0"/>
              <a:t>on [GARDE] </a:t>
            </a:r>
            <a:r>
              <a:rPr lang="fr-FR" dirty="0"/>
              <a:t>TOUJOURS QUE le plus </a:t>
            </a:r>
            <a:r>
              <a:rPr lang="fr-FR" b="1" dirty="0"/>
              <a:t>HAUT</a:t>
            </a:r>
            <a:r>
              <a:rPr lang="fr-FR" dirty="0"/>
              <a:t> D20 </a:t>
            </a:r>
          </a:p>
          <a:p>
            <a:pPr lvl="1"/>
            <a:r>
              <a:rPr lang="fr-FR" dirty="0"/>
              <a:t>Si les X Dés sont </a:t>
            </a:r>
            <a:r>
              <a:rPr lang="fr-FR" b="1" dirty="0"/>
              <a:t>Négatifs</a:t>
            </a:r>
            <a:r>
              <a:rPr lang="fr-FR" dirty="0"/>
              <a:t> - </a:t>
            </a:r>
            <a:r>
              <a:rPr lang="fr-FR" b="1" dirty="0"/>
              <a:t>on [GARDE]</a:t>
            </a:r>
            <a:r>
              <a:rPr lang="fr-FR" dirty="0"/>
              <a:t> TOUJOURS QUE le plus </a:t>
            </a:r>
            <a:r>
              <a:rPr lang="fr-FR" b="1" dirty="0"/>
              <a:t>BAS</a:t>
            </a:r>
            <a:r>
              <a:rPr lang="fr-FR" dirty="0"/>
              <a:t> D20 </a:t>
            </a:r>
            <a:r>
              <a:rPr lang="fr-FR" i="1" dirty="0"/>
              <a:t>Exemple : ([1]+3Dés d'Acrobatie)D20 + 2 (B)</a:t>
            </a:r>
            <a:r>
              <a:rPr lang="fr-FR" i="1" dirty="0" err="1"/>
              <a:t>estialité</a:t>
            </a:r>
            <a:r>
              <a:rPr lang="fr-FR" i="1" dirty="0"/>
              <a:t>, en ne gardant que le plus haut D20.</a:t>
            </a:r>
          </a:p>
          <a:p>
            <a:pPr marL="457200" lvl="1" indent="0" algn="ctr">
              <a:buNone/>
            </a:pPr>
            <a:r>
              <a:rPr lang="fr-FR" i="1" dirty="0"/>
              <a:t>Optionnel : Pour chaque 2pts au-dessus ou dessous d'un Épreuve, on pourra rajouter un élément de narration (positif ou négatif) sur la situation.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DD828707-1393-44F7-8DEA-326807CBE4C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4662194"/>
            <a:ext cx="2932670" cy="2195806"/>
          </a:xfrm>
          <a:prstGeom prst="rect">
            <a:avLst/>
          </a:prstGeom>
          <a:ln/>
        </p:spPr>
      </p:pic>
      <p:pic>
        <p:nvPicPr>
          <p:cNvPr id="5" name="image2.png" descr="undefined">
            <a:extLst>
              <a:ext uri="{FF2B5EF4-FFF2-40B4-BE49-F238E27FC236}">
                <a16:creationId xmlns:a16="http://schemas.microsoft.com/office/drawing/2014/main" id="{349738BB-154A-4E3A-8F6C-7AB9DD0710B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813202" y="-9930"/>
            <a:ext cx="2264175" cy="301674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0688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B65-E2CF-407C-A2A6-8317E1AF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Règles : Monde d’</a:t>
            </a:r>
            <a:r>
              <a:rPr lang="fr-CH" dirty="0" err="1"/>
              <a:t>Arkhane</a:t>
            </a:r>
            <a:br>
              <a:rPr lang="fr-CH" dirty="0"/>
            </a:br>
            <a:r>
              <a:rPr lang="fr-CH" b="1" u="sng" dirty="0"/>
              <a:t>MAGIE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B256-3C04-46CB-A80B-F16F2DEE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PAS DE LISTE DE SORTS afin de </a:t>
            </a:r>
            <a:r>
              <a:rPr lang="fr-FR" b="1" dirty="0" err="1"/>
              <a:t>débiaiser</a:t>
            </a:r>
            <a:r>
              <a:rPr lang="fr-FR" b="1" dirty="0"/>
              <a:t> la maîtrise des règles</a:t>
            </a:r>
            <a:r>
              <a:rPr lang="fr-FR" dirty="0"/>
              <a:t>.</a:t>
            </a:r>
          </a:p>
          <a:p>
            <a:r>
              <a:rPr lang="fr-FR" b="1" dirty="0"/>
              <a:t>Au lieu de ça des Facteurs d’effets </a:t>
            </a:r>
            <a:r>
              <a:rPr lang="fr-FR" dirty="0"/>
              <a:t>(« Degrés de Cercle »)</a:t>
            </a:r>
          </a:p>
          <a:p>
            <a:pPr lvl="1"/>
            <a:r>
              <a:rPr lang="fr-FR" dirty="0"/>
              <a:t>Il faudra faire 10 +/ 1 par Échelle de Facteur</a:t>
            </a:r>
          </a:p>
          <a:p>
            <a:r>
              <a:rPr lang="fr-FR" dirty="0"/>
              <a:t>Un sort se lance via une </a:t>
            </a:r>
            <a:r>
              <a:rPr lang="fr-FR" b="1" dirty="0"/>
              <a:t>Formule de MAGIE </a:t>
            </a:r>
            <a:r>
              <a:rPr lang="fr-FR" dirty="0"/>
              <a:t>et</a:t>
            </a:r>
            <a:r>
              <a:rPr lang="fr-FR" b="1" dirty="0"/>
              <a:t> Formule d’ÉLÉMENT</a:t>
            </a:r>
          </a:p>
          <a:p>
            <a:pPr lvl="1"/>
            <a:r>
              <a:rPr lang="fr-FR" i="1" dirty="0"/>
              <a:t>Faire repousser une tête = CREO ANIMAL. </a:t>
            </a:r>
            <a:br>
              <a:rPr lang="fr-FR" i="1" dirty="0"/>
            </a:br>
            <a:r>
              <a:rPr lang="fr-FR" i="1" dirty="0"/>
              <a:t>Pour un sort affectant 3 Cibles (+1) de taille Moyenne (+0) à l'horizon visible (+2) pendant une Action (-1), il faudra faire </a:t>
            </a:r>
            <a:r>
              <a:rPr lang="fr-FR" b="1" i="1" dirty="0"/>
              <a:t>au-dessus de 12</a:t>
            </a:r>
            <a:r>
              <a:rPr lang="fr-FR" i="1" dirty="0"/>
              <a:t> (10+1+0+2-1) pour y parvenir.</a:t>
            </a:r>
          </a:p>
          <a:p>
            <a:r>
              <a:rPr lang="fr-FR" dirty="0"/>
              <a:t>La Magie inflige des Maux (comme BPSE), les Éléments sont des Compétences.</a:t>
            </a:r>
          </a:p>
          <a:p>
            <a:pPr lvl="1"/>
            <a:endParaRPr lang="fr-FR" i="1" dirty="0"/>
          </a:p>
          <a:p>
            <a:endParaRPr lang="fr-FR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9FC4B3-8C62-4C38-8A57-753E06BC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156886" cy="1613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1516A8-0219-46CC-B552-CC4B673E4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886" y="1"/>
            <a:ext cx="7171584" cy="16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3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0B65-E2CF-407C-A2A6-8317E1AF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Règles : Ateliers PsychoStratégie</a:t>
            </a:r>
            <a:br>
              <a:rPr lang="fr-CH" dirty="0"/>
            </a:b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7EC854-2DA1-484D-B0F3-5CB76D637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286" y="1675256"/>
            <a:ext cx="7663428" cy="4453696"/>
          </a:xfrm>
        </p:spPr>
      </p:pic>
    </p:spTree>
    <p:extLst>
      <p:ext uri="{BB962C8B-B14F-4D97-AF65-F5344CB8AC3E}">
        <p14:creationId xmlns:p14="http://schemas.microsoft.com/office/powerpoint/2010/main" val="1138185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8A2FA945E7348B6AE291D391E01B1" ma:contentTypeVersion="17" ma:contentTypeDescription="Create a new document." ma:contentTypeScope="" ma:versionID="6a0c03f1570826f78170cea50bf06721">
  <xsd:schema xmlns:xsd="http://www.w3.org/2001/XMLSchema" xmlns:xs="http://www.w3.org/2001/XMLSchema" xmlns:p="http://schemas.microsoft.com/office/2006/metadata/properties" xmlns:ns2="963a7b20-af76-4634-9968-b5fc5b307509" xmlns:ns3="fd4539b5-ff01-4ba1-8858-4ae9fa330f92" targetNamespace="http://schemas.microsoft.com/office/2006/metadata/properties" ma:root="true" ma:fieldsID="ee133c83398b267bb2c1d55588547cf8" ns2:_="" ns3:_="">
    <xsd:import namespace="963a7b20-af76-4634-9968-b5fc5b307509"/>
    <xsd:import namespace="fd4539b5-ff01-4ba1-8858-4ae9fa330f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3a7b20-af76-4634-9968-b5fc5b3075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1a00b1a-3019-4713-9a59-e285d7fc1b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539b5-ff01-4ba1-8858-4ae9fa330f9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eb63875-a6aa-439e-8e74-96a369bae38f}" ma:internalName="TaxCatchAll" ma:showField="CatchAllData" ma:web="fd4539b5-ff01-4ba1-8858-4ae9fa330f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63a7b20-af76-4634-9968-b5fc5b307509">
      <Terms xmlns="http://schemas.microsoft.com/office/infopath/2007/PartnerControls"/>
    </lcf76f155ced4ddcb4097134ff3c332f>
    <TaxCatchAll xmlns="fd4539b5-ff01-4ba1-8858-4ae9fa330f92" xsi:nil="true"/>
  </documentManagement>
</p:properties>
</file>

<file path=customXml/itemProps1.xml><?xml version="1.0" encoding="utf-8"?>
<ds:datastoreItem xmlns:ds="http://schemas.openxmlformats.org/officeDocument/2006/customXml" ds:itemID="{0DFB95EF-4545-42F1-BB82-11D8B10DEB9D}"/>
</file>

<file path=customXml/itemProps2.xml><?xml version="1.0" encoding="utf-8"?>
<ds:datastoreItem xmlns:ds="http://schemas.openxmlformats.org/officeDocument/2006/customXml" ds:itemID="{5BB555AA-5768-4F8E-BF36-C8C1C44FFD8C}"/>
</file>

<file path=customXml/itemProps3.xml><?xml version="1.0" encoding="utf-8"?>
<ds:datastoreItem xmlns:ds="http://schemas.openxmlformats.org/officeDocument/2006/customXml" ds:itemID="{9969FB03-1EA1-421A-BCF9-349E66C547D7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</TotalTime>
  <Words>906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Garamond</vt:lpstr>
      <vt:lpstr>Organic</vt:lpstr>
      <vt:lpstr>Jeux de Rôle</vt:lpstr>
      <vt:lpstr>Règles : Monde d’Arkhane ATTRIBUTS</vt:lpstr>
      <vt:lpstr>Règles : Monde d’Arkhane MAUX</vt:lpstr>
      <vt:lpstr>Règles : Monde d’Arkhane GUÉRISON</vt:lpstr>
      <vt:lpstr>Règles : Monde d’Arkhane COMPÉTENCES</vt:lpstr>
      <vt:lpstr>Règles : Monde d’Arkhane CRÉATION DE PERSONNAGE</vt:lpstr>
      <vt:lpstr>Règles : Monde d’Arkhane JET DE DÉS</vt:lpstr>
      <vt:lpstr>Règles : Monde d’Arkhane MAGIE</vt:lpstr>
      <vt:lpstr>Règles : Ateliers PsychoStratégie </vt:lpstr>
      <vt:lpstr>Règles : Ateliers PsychoStratégie </vt:lpstr>
      <vt:lpstr>Règles : Ateliers PsychoStratégie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Jeux de Rôle</dc:title>
  <dc:creator>Hugues Depingon</dc:creator>
  <cp:lastModifiedBy>Hugues Depingon</cp:lastModifiedBy>
  <cp:revision>7</cp:revision>
  <dcterms:created xsi:type="dcterms:W3CDTF">2023-11-03T06:32:30Z</dcterms:created>
  <dcterms:modified xsi:type="dcterms:W3CDTF">2023-11-03T07:33:09Z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0x0101005478A2FA945E7348B6AE291D391E01B1</vt:lpwstr>
  </property>
</Properties>
</file>