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63" r:id="rId5"/>
    <p:sldId id="262" r:id="rId6"/>
    <p:sldId id="265" r:id="rId7"/>
    <p:sldId id="264"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C7A"/>
    <a:srgbClr val="CFD5EA"/>
    <a:srgbClr val="1110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619AF-356F-4F49-B1EA-76EEFE3D71C6}"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0E395723-F876-444B-9045-4D6F51ED6BAD}">
      <dgm:prSet custT="1"/>
      <dgm:spPr/>
      <dgm:t>
        <a:bodyPr/>
        <a:lstStyle/>
        <a:p>
          <a:pPr>
            <a:lnSpc>
              <a:spcPct val="100000"/>
            </a:lnSpc>
          </a:pPr>
          <a:r>
            <a:rPr lang="en-US" sz="2200" dirty="0">
              <a:latin typeface="Times New Roman" panose="02020603050405020304" pitchFamily="18" charset="0"/>
              <a:cs typeface="Times New Roman" panose="02020603050405020304" pitchFamily="18" charset="0"/>
            </a:rPr>
            <a:t>Promo codes, weekly offers and membership discounts for users.</a:t>
          </a:r>
        </a:p>
      </dgm:t>
    </dgm:pt>
    <dgm:pt modelId="{7FEEB16F-749B-473A-98F2-66A898F89EEB}" type="parTrans" cxnId="{A7B167BA-3EA6-4085-99DD-EC377D86DF20}">
      <dgm:prSet/>
      <dgm:spPr/>
      <dgm:t>
        <a:bodyPr/>
        <a:lstStyle/>
        <a:p>
          <a:endParaRPr lang="en-US"/>
        </a:p>
      </dgm:t>
    </dgm:pt>
    <dgm:pt modelId="{09E11099-7D60-4979-AA10-86996DFE165F}" type="sibTrans" cxnId="{A7B167BA-3EA6-4085-99DD-EC377D86DF20}">
      <dgm:prSet/>
      <dgm:spPr/>
      <dgm:t>
        <a:bodyPr/>
        <a:lstStyle/>
        <a:p>
          <a:endParaRPr lang="en-US"/>
        </a:p>
      </dgm:t>
    </dgm:pt>
    <dgm:pt modelId="{7514A87B-1490-4F25-A26A-82BC4F9E7FA0}">
      <dgm:prSet custT="1"/>
      <dgm:spPr/>
      <dgm:t>
        <a:bodyPr/>
        <a:lstStyle/>
        <a:p>
          <a:pPr>
            <a:lnSpc>
              <a:spcPct val="100000"/>
            </a:lnSpc>
          </a:pPr>
          <a:r>
            <a:rPr lang="en-GB" sz="2200" dirty="0">
              <a:latin typeface="Times New Roman" panose="02020603050405020304" pitchFamily="18" charset="0"/>
              <a:cs typeface="Times New Roman" panose="02020603050405020304" pitchFamily="18" charset="0"/>
            </a:rPr>
            <a:t>Track orders in real-time with an interactive map. </a:t>
          </a:r>
          <a:endParaRPr lang="en-US" sz="2200" dirty="0">
            <a:latin typeface="Times New Roman" panose="02020603050405020304" pitchFamily="18" charset="0"/>
            <a:cs typeface="Times New Roman" panose="02020603050405020304" pitchFamily="18" charset="0"/>
          </a:endParaRPr>
        </a:p>
      </dgm:t>
    </dgm:pt>
    <dgm:pt modelId="{233FE225-B950-46A6-9E79-30896AF07B08}" type="parTrans" cxnId="{DCFEA15A-A898-4C52-8ED8-33DCE77AC603}">
      <dgm:prSet/>
      <dgm:spPr/>
      <dgm:t>
        <a:bodyPr/>
        <a:lstStyle/>
        <a:p>
          <a:endParaRPr lang="en-US"/>
        </a:p>
      </dgm:t>
    </dgm:pt>
    <dgm:pt modelId="{BE5D9116-5C8C-4462-B12C-06217826191A}" type="sibTrans" cxnId="{DCFEA15A-A898-4C52-8ED8-33DCE77AC603}">
      <dgm:prSet/>
      <dgm:spPr/>
      <dgm:t>
        <a:bodyPr/>
        <a:lstStyle/>
        <a:p>
          <a:endParaRPr lang="en-US"/>
        </a:p>
      </dgm:t>
    </dgm:pt>
    <dgm:pt modelId="{0FC55A17-D7C4-41DC-97B2-69A3B0013634}">
      <dgm:prSet custT="1"/>
      <dgm:spPr/>
      <dgm:t>
        <a:bodyPr/>
        <a:lstStyle/>
        <a:p>
          <a:pPr>
            <a:lnSpc>
              <a:spcPct val="100000"/>
            </a:lnSpc>
          </a:pPr>
          <a:r>
            <a:rPr lang="en-GB" sz="2200" dirty="0">
              <a:latin typeface="Times New Roman" panose="02020603050405020304" pitchFamily="18" charset="0"/>
              <a:cs typeface="Times New Roman" panose="02020603050405020304" pitchFamily="18" charset="0"/>
            </a:rPr>
            <a:t>Facilitate secure online payments.</a:t>
          </a:r>
          <a:endParaRPr lang="en-US" sz="2200" dirty="0">
            <a:latin typeface="Times New Roman" panose="02020603050405020304" pitchFamily="18" charset="0"/>
            <a:cs typeface="Times New Roman" panose="02020603050405020304" pitchFamily="18" charset="0"/>
          </a:endParaRPr>
        </a:p>
      </dgm:t>
    </dgm:pt>
    <dgm:pt modelId="{D0A1C32B-ECF0-4D2A-A79E-694A2D178106}" type="parTrans" cxnId="{5F6A1F12-0A63-4D63-8AC6-D97145CE5EC2}">
      <dgm:prSet/>
      <dgm:spPr/>
      <dgm:t>
        <a:bodyPr/>
        <a:lstStyle/>
        <a:p>
          <a:endParaRPr lang="en-US"/>
        </a:p>
      </dgm:t>
    </dgm:pt>
    <dgm:pt modelId="{C7B84245-7334-47ED-936B-3EA560F5FBCB}" type="sibTrans" cxnId="{5F6A1F12-0A63-4D63-8AC6-D97145CE5EC2}">
      <dgm:prSet/>
      <dgm:spPr/>
      <dgm:t>
        <a:bodyPr/>
        <a:lstStyle/>
        <a:p>
          <a:endParaRPr lang="en-US"/>
        </a:p>
      </dgm:t>
    </dgm:pt>
    <dgm:pt modelId="{16A6C8E6-9AD5-4E52-9276-5A14EA5B636F}">
      <dgm:prSet custT="1"/>
      <dgm:spPr/>
      <dgm:t>
        <a:bodyPr/>
        <a:lstStyle/>
        <a:p>
          <a:pPr>
            <a:lnSpc>
              <a:spcPct val="100000"/>
            </a:lnSpc>
          </a:pPr>
          <a:r>
            <a:rPr lang="en-GB" sz="2200" dirty="0">
              <a:latin typeface="Times New Roman" panose="02020603050405020304" pitchFamily="18" charset="0"/>
              <a:cs typeface="Times New Roman" panose="02020603050405020304" pitchFamily="18" charset="0"/>
            </a:rPr>
            <a:t>Manage user profiles, including order history and payment methods.</a:t>
          </a:r>
          <a:endParaRPr lang="en-US" sz="2200" dirty="0">
            <a:latin typeface="Times New Roman" panose="02020603050405020304" pitchFamily="18" charset="0"/>
            <a:cs typeface="Times New Roman" panose="02020603050405020304" pitchFamily="18" charset="0"/>
          </a:endParaRPr>
        </a:p>
      </dgm:t>
    </dgm:pt>
    <dgm:pt modelId="{2C1951D5-DD9D-4819-BFE4-86FC81946BFA}" type="parTrans" cxnId="{4D022D46-1816-419B-BB9C-0FDC4D06394F}">
      <dgm:prSet/>
      <dgm:spPr/>
      <dgm:t>
        <a:bodyPr/>
        <a:lstStyle/>
        <a:p>
          <a:endParaRPr lang="en-US"/>
        </a:p>
      </dgm:t>
    </dgm:pt>
    <dgm:pt modelId="{2E68DB19-0925-4B51-85E5-9C7CC1DDF878}" type="sibTrans" cxnId="{4D022D46-1816-419B-BB9C-0FDC4D06394F}">
      <dgm:prSet/>
      <dgm:spPr/>
      <dgm:t>
        <a:bodyPr/>
        <a:lstStyle/>
        <a:p>
          <a:endParaRPr lang="en-US"/>
        </a:p>
      </dgm:t>
    </dgm:pt>
    <dgm:pt modelId="{84949D86-3F0C-4A8A-AD66-EA86684C4776}">
      <dgm:prSet custT="1"/>
      <dgm:spPr/>
      <dgm:t>
        <a:bodyPr/>
        <a:lstStyle/>
        <a:p>
          <a:pPr>
            <a:lnSpc>
              <a:spcPct val="100000"/>
            </a:lnSpc>
          </a:pPr>
          <a:r>
            <a:rPr lang="en-GB" sz="2200" dirty="0">
              <a:latin typeface="Times New Roman" panose="02020603050405020304" pitchFamily="18" charset="0"/>
              <a:cs typeface="Times New Roman" panose="02020603050405020304" pitchFamily="18" charset="0"/>
            </a:rPr>
            <a:t>Utilize cookies to recommend food items to users.</a:t>
          </a:r>
          <a:endParaRPr lang="en-US" sz="2200" dirty="0">
            <a:latin typeface="Times New Roman" panose="02020603050405020304" pitchFamily="18" charset="0"/>
            <a:cs typeface="Times New Roman" panose="02020603050405020304" pitchFamily="18" charset="0"/>
          </a:endParaRPr>
        </a:p>
      </dgm:t>
    </dgm:pt>
    <dgm:pt modelId="{64038539-A228-4EE8-864E-8B1C2BEFA6D4}" type="parTrans" cxnId="{5E01567E-F2E6-4FBE-9AE1-A9A34D45B3BA}">
      <dgm:prSet/>
      <dgm:spPr/>
      <dgm:t>
        <a:bodyPr/>
        <a:lstStyle/>
        <a:p>
          <a:endParaRPr lang="en-US"/>
        </a:p>
      </dgm:t>
    </dgm:pt>
    <dgm:pt modelId="{D59EB11D-9B08-42AC-9DA7-879DE604D076}" type="sibTrans" cxnId="{5E01567E-F2E6-4FBE-9AE1-A9A34D45B3BA}">
      <dgm:prSet/>
      <dgm:spPr/>
      <dgm:t>
        <a:bodyPr/>
        <a:lstStyle/>
        <a:p>
          <a:endParaRPr lang="en-US"/>
        </a:p>
      </dgm:t>
    </dgm:pt>
    <dgm:pt modelId="{76515C2F-DFEC-4923-9E54-9504E9D2505A}">
      <dgm:prSet custT="1"/>
      <dgm:spPr/>
      <dgm:t>
        <a:bodyPr/>
        <a:lstStyle/>
        <a:p>
          <a:pPr>
            <a:lnSpc>
              <a:spcPct val="100000"/>
            </a:lnSpc>
          </a:pPr>
          <a:r>
            <a:rPr lang="en-GB" sz="2200" dirty="0">
              <a:latin typeface="Times New Roman" panose="02020603050405020304" pitchFamily="18" charset="0"/>
              <a:cs typeface="Times New Roman" panose="02020603050405020304" pitchFamily="18" charset="0"/>
            </a:rPr>
            <a:t>Allow users to provide ratings and feedback for food items.</a:t>
          </a:r>
          <a:endParaRPr lang="en-US" sz="2200" dirty="0">
            <a:latin typeface="Times New Roman" panose="02020603050405020304" pitchFamily="18" charset="0"/>
            <a:cs typeface="Times New Roman" panose="02020603050405020304" pitchFamily="18" charset="0"/>
          </a:endParaRPr>
        </a:p>
      </dgm:t>
    </dgm:pt>
    <dgm:pt modelId="{9F692FD5-2C29-440C-92FD-CC2202275B3C}" type="parTrans" cxnId="{C1977AB5-57D1-4432-BA7F-20A0658EB0B4}">
      <dgm:prSet/>
      <dgm:spPr/>
      <dgm:t>
        <a:bodyPr/>
        <a:lstStyle/>
        <a:p>
          <a:endParaRPr lang="en-US"/>
        </a:p>
      </dgm:t>
    </dgm:pt>
    <dgm:pt modelId="{BA04EB85-698B-4B9E-9E0B-AF74D14CB145}" type="sibTrans" cxnId="{C1977AB5-57D1-4432-BA7F-20A0658EB0B4}">
      <dgm:prSet/>
      <dgm:spPr/>
      <dgm:t>
        <a:bodyPr/>
        <a:lstStyle/>
        <a:p>
          <a:endParaRPr lang="en-US"/>
        </a:p>
      </dgm:t>
    </dgm:pt>
    <dgm:pt modelId="{E50220DB-430D-496C-A3F0-ABD419A01E04}" type="pres">
      <dgm:prSet presAssocID="{7C2619AF-356F-4F49-B1EA-76EEFE3D71C6}" presName="root" presStyleCnt="0">
        <dgm:presLayoutVars>
          <dgm:dir/>
          <dgm:resizeHandles val="exact"/>
        </dgm:presLayoutVars>
      </dgm:prSet>
      <dgm:spPr/>
    </dgm:pt>
    <dgm:pt modelId="{9FCDF094-018B-4C5F-B6CF-16B2A0B6DC6B}" type="pres">
      <dgm:prSet presAssocID="{0E395723-F876-444B-9045-4D6F51ED6BAD}" presName="compNode" presStyleCnt="0"/>
      <dgm:spPr/>
    </dgm:pt>
    <dgm:pt modelId="{5B54C0BF-A89F-4F78-9701-007D24CF59D0}" type="pres">
      <dgm:prSet presAssocID="{0E395723-F876-444B-9045-4D6F51ED6BAD}" presName="bgRect" presStyleLbl="bgShp" presStyleIdx="0" presStyleCnt="6"/>
      <dgm:spPr/>
    </dgm:pt>
    <dgm:pt modelId="{7A30C1D5-BA6C-4CFA-8541-BAD059454E8F}" type="pres">
      <dgm:prSet presAssocID="{0E395723-F876-444B-9045-4D6F51ED6B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co"/>
        </a:ext>
      </dgm:extLst>
    </dgm:pt>
    <dgm:pt modelId="{6FC48B79-2F99-4B0C-B0AD-C609C64012FF}" type="pres">
      <dgm:prSet presAssocID="{0E395723-F876-444B-9045-4D6F51ED6BAD}" presName="spaceRect" presStyleCnt="0"/>
      <dgm:spPr/>
    </dgm:pt>
    <dgm:pt modelId="{8C1698F0-1A7C-4659-B765-8971F96B8653}" type="pres">
      <dgm:prSet presAssocID="{0E395723-F876-444B-9045-4D6F51ED6BAD}" presName="parTx" presStyleLbl="revTx" presStyleIdx="0" presStyleCnt="6">
        <dgm:presLayoutVars>
          <dgm:chMax val="0"/>
          <dgm:chPref val="0"/>
        </dgm:presLayoutVars>
      </dgm:prSet>
      <dgm:spPr/>
    </dgm:pt>
    <dgm:pt modelId="{C55369DA-76E9-490D-8914-CB095CA3F94B}" type="pres">
      <dgm:prSet presAssocID="{09E11099-7D60-4979-AA10-86996DFE165F}" presName="sibTrans" presStyleCnt="0"/>
      <dgm:spPr/>
    </dgm:pt>
    <dgm:pt modelId="{E88CECA2-95F4-4A48-B98A-EE640DD03DD6}" type="pres">
      <dgm:prSet presAssocID="{7514A87B-1490-4F25-A26A-82BC4F9E7FA0}" presName="compNode" presStyleCnt="0"/>
      <dgm:spPr/>
    </dgm:pt>
    <dgm:pt modelId="{08802843-2A0C-4512-9536-C31E9769AB2C}" type="pres">
      <dgm:prSet presAssocID="{7514A87B-1490-4F25-A26A-82BC4F9E7FA0}" presName="bgRect" presStyleLbl="bgShp" presStyleIdx="1" presStyleCnt="6"/>
      <dgm:spPr/>
    </dgm:pt>
    <dgm:pt modelId="{581DFB79-1042-4F33-9F0F-F3D72D4A0443}" type="pres">
      <dgm:prSet presAssocID="{7514A87B-1490-4F25-A26A-82BC4F9E7FA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p with pin"/>
        </a:ext>
      </dgm:extLst>
    </dgm:pt>
    <dgm:pt modelId="{EE61B22D-C34D-40EE-A8AF-10E404D927D9}" type="pres">
      <dgm:prSet presAssocID="{7514A87B-1490-4F25-A26A-82BC4F9E7FA0}" presName="spaceRect" presStyleCnt="0"/>
      <dgm:spPr/>
    </dgm:pt>
    <dgm:pt modelId="{4C28B159-CE8E-4E0B-A808-D87D3C10F1E8}" type="pres">
      <dgm:prSet presAssocID="{7514A87B-1490-4F25-A26A-82BC4F9E7FA0}" presName="parTx" presStyleLbl="revTx" presStyleIdx="1" presStyleCnt="6">
        <dgm:presLayoutVars>
          <dgm:chMax val="0"/>
          <dgm:chPref val="0"/>
        </dgm:presLayoutVars>
      </dgm:prSet>
      <dgm:spPr/>
    </dgm:pt>
    <dgm:pt modelId="{11205680-4235-475C-B543-B6BFC5ED694E}" type="pres">
      <dgm:prSet presAssocID="{BE5D9116-5C8C-4462-B12C-06217826191A}" presName="sibTrans" presStyleCnt="0"/>
      <dgm:spPr/>
    </dgm:pt>
    <dgm:pt modelId="{5FCFE0B9-EE53-4747-8351-6C215D40E814}" type="pres">
      <dgm:prSet presAssocID="{0FC55A17-D7C4-41DC-97B2-69A3B0013634}" presName="compNode" presStyleCnt="0"/>
      <dgm:spPr/>
    </dgm:pt>
    <dgm:pt modelId="{7628C137-8135-4248-97D9-3B28F3617834}" type="pres">
      <dgm:prSet presAssocID="{0FC55A17-D7C4-41DC-97B2-69A3B0013634}" presName="bgRect" presStyleLbl="bgShp" presStyleIdx="2" presStyleCnt="6"/>
      <dgm:spPr/>
    </dgm:pt>
    <dgm:pt modelId="{9F40B8D9-7D2B-4D03-94F7-28C374565F52}" type="pres">
      <dgm:prSet presAssocID="{0FC55A17-D7C4-41DC-97B2-69A3B00136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38D9E0B2-E35D-4ADA-B58B-5BAD207F808E}" type="pres">
      <dgm:prSet presAssocID="{0FC55A17-D7C4-41DC-97B2-69A3B0013634}" presName="spaceRect" presStyleCnt="0"/>
      <dgm:spPr/>
    </dgm:pt>
    <dgm:pt modelId="{F76D0BA2-0518-4DA5-82FD-957F3878C7C5}" type="pres">
      <dgm:prSet presAssocID="{0FC55A17-D7C4-41DC-97B2-69A3B0013634}" presName="parTx" presStyleLbl="revTx" presStyleIdx="2" presStyleCnt="6">
        <dgm:presLayoutVars>
          <dgm:chMax val="0"/>
          <dgm:chPref val="0"/>
        </dgm:presLayoutVars>
      </dgm:prSet>
      <dgm:spPr/>
    </dgm:pt>
    <dgm:pt modelId="{6358E5BC-EA46-4B77-8362-FE3636313B64}" type="pres">
      <dgm:prSet presAssocID="{C7B84245-7334-47ED-936B-3EA560F5FBCB}" presName="sibTrans" presStyleCnt="0"/>
      <dgm:spPr/>
    </dgm:pt>
    <dgm:pt modelId="{E2B4397E-15E9-429C-AB1D-0D804F989B4E}" type="pres">
      <dgm:prSet presAssocID="{16A6C8E6-9AD5-4E52-9276-5A14EA5B636F}" presName="compNode" presStyleCnt="0"/>
      <dgm:spPr/>
    </dgm:pt>
    <dgm:pt modelId="{EC49FF2B-E812-4D9E-9D20-3779ED0A8B97}" type="pres">
      <dgm:prSet presAssocID="{16A6C8E6-9AD5-4E52-9276-5A14EA5B636F}" presName="bgRect" presStyleLbl="bgShp" presStyleIdx="3" presStyleCnt="6"/>
      <dgm:spPr/>
    </dgm:pt>
    <dgm:pt modelId="{4048647E-A523-49B9-BD57-C53CC077FBE7}" type="pres">
      <dgm:prSet presAssocID="{16A6C8E6-9AD5-4E52-9276-5A14EA5B636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4F556143-4CDB-44E5-9053-D7F3D484540C}" type="pres">
      <dgm:prSet presAssocID="{16A6C8E6-9AD5-4E52-9276-5A14EA5B636F}" presName="spaceRect" presStyleCnt="0"/>
      <dgm:spPr/>
    </dgm:pt>
    <dgm:pt modelId="{85211F5C-A7A4-4CFF-B431-00545282CB7C}" type="pres">
      <dgm:prSet presAssocID="{16A6C8E6-9AD5-4E52-9276-5A14EA5B636F}" presName="parTx" presStyleLbl="revTx" presStyleIdx="3" presStyleCnt="6">
        <dgm:presLayoutVars>
          <dgm:chMax val="0"/>
          <dgm:chPref val="0"/>
        </dgm:presLayoutVars>
      </dgm:prSet>
      <dgm:spPr/>
    </dgm:pt>
    <dgm:pt modelId="{57360C45-AC88-4736-ACBB-9DEC2375F56E}" type="pres">
      <dgm:prSet presAssocID="{2E68DB19-0925-4B51-85E5-9C7CC1DDF878}" presName="sibTrans" presStyleCnt="0"/>
      <dgm:spPr/>
    </dgm:pt>
    <dgm:pt modelId="{C5D7A586-CB8A-43CF-9BA3-5A0380673652}" type="pres">
      <dgm:prSet presAssocID="{84949D86-3F0C-4A8A-AD66-EA86684C4776}" presName="compNode" presStyleCnt="0"/>
      <dgm:spPr/>
    </dgm:pt>
    <dgm:pt modelId="{83B67AA4-370E-4460-9A48-F62B7383789F}" type="pres">
      <dgm:prSet presAssocID="{84949D86-3F0C-4A8A-AD66-EA86684C4776}" presName="bgRect" presStyleLbl="bgShp" presStyleIdx="4" presStyleCnt="6"/>
      <dgm:spPr/>
    </dgm:pt>
    <dgm:pt modelId="{253F94FC-F2A1-4AED-9C24-70B0F873B7B8}" type="pres">
      <dgm:prSet presAssocID="{84949D86-3F0C-4A8A-AD66-EA86684C477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search"/>
        </a:ext>
      </dgm:extLst>
    </dgm:pt>
    <dgm:pt modelId="{67913DB5-9879-4DCF-B35B-8F95CAD1FFF6}" type="pres">
      <dgm:prSet presAssocID="{84949D86-3F0C-4A8A-AD66-EA86684C4776}" presName="spaceRect" presStyleCnt="0"/>
      <dgm:spPr/>
    </dgm:pt>
    <dgm:pt modelId="{24CAFE4C-F89A-4A4A-9DF9-BF18E0F40ABF}" type="pres">
      <dgm:prSet presAssocID="{84949D86-3F0C-4A8A-AD66-EA86684C4776}" presName="parTx" presStyleLbl="revTx" presStyleIdx="4" presStyleCnt="6">
        <dgm:presLayoutVars>
          <dgm:chMax val="0"/>
          <dgm:chPref val="0"/>
        </dgm:presLayoutVars>
      </dgm:prSet>
      <dgm:spPr/>
    </dgm:pt>
    <dgm:pt modelId="{6D460BA2-0CFE-4BD7-A5DC-93E9D1F5EF42}" type="pres">
      <dgm:prSet presAssocID="{D59EB11D-9B08-42AC-9DA7-879DE604D076}" presName="sibTrans" presStyleCnt="0"/>
      <dgm:spPr/>
    </dgm:pt>
    <dgm:pt modelId="{4450AF40-96BE-497A-BDCF-06ABF39D071A}" type="pres">
      <dgm:prSet presAssocID="{76515C2F-DFEC-4923-9E54-9504E9D2505A}" presName="compNode" presStyleCnt="0"/>
      <dgm:spPr/>
    </dgm:pt>
    <dgm:pt modelId="{55F4C546-CF41-40B2-BE67-FAFC7A8684FE}" type="pres">
      <dgm:prSet presAssocID="{76515C2F-DFEC-4923-9E54-9504E9D2505A}" presName="bgRect" presStyleLbl="bgShp" presStyleIdx="5" presStyleCnt="6"/>
      <dgm:spPr/>
    </dgm:pt>
    <dgm:pt modelId="{95A107FB-79CD-4668-8F52-21D6F6A770D6}" type="pres">
      <dgm:prSet presAssocID="{76515C2F-DFEC-4923-9E54-9504E9D2505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f"/>
        </a:ext>
      </dgm:extLst>
    </dgm:pt>
    <dgm:pt modelId="{7667CEB2-06F7-4DA9-8EAB-FC79146408E3}" type="pres">
      <dgm:prSet presAssocID="{76515C2F-DFEC-4923-9E54-9504E9D2505A}" presName="spaceRect" presStyleCnt="0"/>
      <dgm:spPr/>
    </dgm:pt>
    <dgm:pt modelId="{5735D4F8-09C0-477C-998E-2444E6997969}" type="pres">
      <dgm:prSet presAssocID="{76515C2F-DFEC-4923-9E54-9504E9D2505A}" presName="parTx" presStyleLbl="revTx" presStyleIdx="5" presStyleCnt="6">
        <dgm:presLayoutVars>
          <dgm:chMax val="0"/>
          <dgm:chPref val="0"/>
        </dgm:presLayoutVars>
      </dgm:prSet>
      <dgm:spPr/>
    </dgm:pt>
  </dgm:ptLst>
  <dgm:cxnLst>
    <dgm:cxn modelId="{5F6A1F12-0A63-4D63-8AC6-D97145CE5EC2}" srcId="{7C2619AF-356F-4F49-B1EA-76EEFE3D71C6}" destId="{0FC55A17-D7C4-41DC-97B2-69A3B0013634}" srcOrd="2" destOrd="0" parTransId="{D0A1C32B-ECF0-4D2A-A79E-694A2D178106}" sibTransId="{C7B84245-7334-47ED-936B-3EA560F5FBCB}"/>
    <dgm:cxn modelId="{FC5F5116-7F1C-43EE-ABC6-602F415908B9}" type="presOf" srcId="{7C2619AF-356F-4F49-B1EA-76EEFE3D71C6}" destId="{E50220DB-430D-496C-A3F0-ABD419A01E04}" srcOrd="0" destOrd="0" presId="urn:microsoft.com/office/officeart/2018/2/layout/IconVerticalSolidList"/>
    <dgm:cxn modelId="{4D022D46-1816-419B-BB9C-0FDC4D06394F}" srcId="{7C2619AF-356F-4F49-B1EA-76EEFE3D71C6}" destId="{16A6C8E6-9AD5-4E52-9276-5A14EA5B636F}" srcOrd="3" destOrd="0" parTransId="{2C1951D5-DD9D-4819-BFE4-86FC81946BFA}" sibTransId="{2E68DB19-0925-4B51-85E5-9C7CC1DDF878}"/>
    <dgm:cxn modelId="{DCFEA15A-A898-4C52-8ED8-33DCE77AC603}" srcId="{7C2619AF-356F-4F49-B1EA-76EEFE3D71C6}" destId="{7514A87B-1490-4F25-A26A-82BC4F9E7FA0}" srcOrd="1" destOrd="0" parTransId="{233FE225-B950-46A6-9E79-30896AF07B08}" sibTransId="{BE5D9116-5C8C-4462-B12C-06217826191A}"/>
    <dgm:cxn modelId="{5E01567E-F2E6-4FBE-9AE1-A9A34D45B3BA}" srcId="{7C2619AF-356F-4F49-B1EA-76EEFE3D71C6}" destId="{84949D86-3F0C-4A8A-AD66-EA86684C4776}" srcOrd="4" destOrd="0" parTransId="{64038539-A228-4EE8-864E-8B1C2BEFA6D4}" sibTransId="{D59EB11D-9B08-42AC-9DA7-879DE604D076}"/>
    <dgm:cxn modelId="{18515B9A-64AB-45EC-9499-282872E03AC2}" type="presOf" srcId="{16A6C8E6-9AD5-4E52-9276-5A14EA5B636F}" destId="{85211F5C-A7A4-4CFF-B431-00545282CB7C}" srcOrd="0" destOrd="0" presId="urn:microsoft.com/office/officeart/2018/2/layout/IconVerticalSolidList"/>
    <dgm:cxn modelId="{35551E9E-B0C1-44FA-AB9B-EF88BF0456FD}" type="presOf" srcId="{7514A87B-1490-4F25-A26A-82BC4F9E7FA0}" destId="{4C28B159-CE8E-4E0B-A808-D87D3C10F1E8}" srcOrd="0" destOrd="0" presId="urn:microsoft.com/office/officeart/2018/2/layout/IconVerticalSolidList"/>
    <dgm:cxn modelId="{6AFC83AF-DE90-468D-BA17-E792F4B5FA5D}" type="presOf" srcId="{84949D86-3F0C-4A8A-AD66-EA86684C4776}" destId="{24CAFE4C-F89A-4A4A-9DF9-BF18E0F40ABF}" srcOrd="0" destOrd="0" presId="urn:microsoft.com/office/officeart/2018/2/layout/IconVerticalSolidList"/>
    <dgm:cxn modelId="{C1977AB5-57D1-4432-BA7F-20A0658EB0B4}" srcId="{7C2619AF-356F-4F49-B1EA-76EEFE3D71C6}" destId="{76515C2F-DFEC-4923-9E54-9504E9D2505A}" srcOrd="5" destOrd="0" parTransId="{9F692FD5-2C29-440C-92FD-CC2202275B3C}" sibTransId="{BA04EB85-698B-4B9E-9E0B-AF74D14CB145}"/>
    <dgm:cxn modelId="{A7B167BA-3EA6-4085-99DD-EC377D86DF20}" srcId="{7C2619AF-356F-4F49-B1EA-76EEFE3D71C6}" destId="{0E395723-F876-444B-9045-4D6F51ED6BAD}" srcOrd="0" destOrd="0" parTransId="{7FEEB16F-749B-473A-98F2-66A898F89EEB}" sibTransId="{09E11099-7D60-4979-AA10-86996DFE165F}"/>
    <dgm:cxn modelId="{C886EAD4-013D-4D0D-85DB-D15034C889FE}" type="presOf" srcId="{76515C2F-DFEC-4923-9E54-9504E9D2505A}" destId="{5735D4F8-09C0-477C-998E-2444E6997969}" srcOrd="0" destOrd="0" presId="urn:microsoft.com/office/officeart/2018/2/layout/IconVerticalSolidList"/>
    <dgm:cxn modelId="{366F9DDF-6A56-4425-8AD7-C9867DF0D873}" type="presOf" srcId="{0FC55A17-D7C4-41DC-97B2-69A3B0013634}" destId="{F76D0BA2-0518-4DA5-82FD-957F3878C7C5}" srcOrd="0" destOrd="0" presId="urn:microsoft.com/office/officeart/2018/2/layout/IconVerticalSolidList"/>
    <dgm:cxn modelId="{885321EE-92F6-4B89-BEAE-6C944A9C1316}" type="presOf" srcId="{0E395723-F876-444B-9045-4D6F51ED6BAD}" destId="{8C1698F0-1A7C-4659-B765-8971F96B8653}" srcOrd="0" destOrd="0" presId="urn:microsoft.com/office/officeart/2018/2/layout/IconVerticalSolidList"/>
    <dgm:cxn modelId="{E5060E6B-0372-4AAE-B06F-B41777CB2F0A}" type="presParOf" srcId="{E50220DB-430D-496C-A3F0-ABD419A01E04}" destId="{9FCDF094-018B-4C5F-B6CF-16B2A0B6DC6B}" srcOrd="0" destOrd="0" presId="urn:microsoft.com/office/officeart/2018/2/layout/IconVerticalSolidList"/>
    <dgm:cxn modelId="{F0A94725-5948-45BE-BDC2-6448BE0A8942}" type="presParOf" srcId="{9FCDF094-018B-4C5F-B6CF-16B2A0B6DC6B}" destId="{5B54C0BF-A89F-4F78-9701-007D24CF59D0}" srcOrd="0" destOrd="0" presId="urn:microsoft.com/office/officeart/2018/2/layout/IconVerticalSolidList"/>
    <dgm:cxn modelId="{586ADC8B-9093-418C-AB9B-60A5E15005B4}" type="presParOf" srcId="{9FCDF094-018B-4C5F-B6CF-16B2A0B6DC6B}" destId="{7A30C1D5-BA6C-4CFA-8541-BAD059454E8F}" srcOrd="1" destOrd="0" presId="urn:microsoft.com/office/officeart/2018/2/layout/IconVerticalSolidList"/>
    <dgm:cxn modelId="{9D2E8FD6-52CD-4456-A724-6FA96D455F02}" type="presParOf" srcId="{9FCDF094-018B-4C5F-B6CF-16B2A0B6DC6B}" destId="{6FC48B79-2F99-4B0C-B0AD-C609C64012FF}" srcOrd="2" destOrd="0" presId="urn:microsoft.com/office/officeart/2018/2/layout/IconVerticalSolidList"/>
    <dgm:cxn modelId="{EE69AE81-1B5D-468B-8EE9-37F318995206}" type="presParOf" srcId="{9FCDF094-018B-4C5F-B6CF-16B2A0B6DC6B}" destId="{8C1698F0-1A7C-4659-B765-8971F96B8653}" srcOrd="3" destOrd="0" presId="urn:microsoft.com/office/officeart/2018/2/layout/IconVerticalSolidList"/>
    <dgm:cxn modelId="{45916A1E-3143-4B5C-9E52-6785C26693E2}" type="presParOf" srcId="{E50220DB-430D-496C-A3F0-ABD419A01E04}" destId="{C55369DA-76E9-490D-8914-CB095CA3F94B}" srcOrd="1" destOrd="0" presId="urn:microsoft.com/office/officeart/2018/2/layout/IconVerticalSolidList"/>
    <dgm:cxn modelId="{679F1A47-31A3-4D89-AF60-FFAA4149ECC8}" type="presParOf" srcId="{E50220DB-430D-496C-A3F0-ABD419A01E04}" destId="{E88CECA2-95F4-4A48-B98A-EE640DD03DD6}" srcOrd="2" destOrd="0" presId="urn:microsoft.com/office/officeart/2018/2/layout/IconVerticalSolidList"/>
    <dgm:cxn modelId="{CF11FBA1-88B1-4755-A170-DE744C5162B7}" type="presParOf" srcId="{E88CECA2-95F4-4A48-B98A-EE640DD03DD6}" destId="{08802843-2A0C-4512-9536-C31E9769AB2C}" srcOrd="0" destOrd="0" presId="urn:microsoft.com/office/officeart/2018/2/layout/IconVerticalSolidList"/>
    <dgm:cxn modelId="{07DE6D66-9223-4206-B089-FC530C83AE7C}" type="presParOf" srcId="{E88CECA2-95F4-4A48-B98A-EE640DD03DD6}" destId="{581DFB79-1042-4F33-9F0F-F3D72D4A0443}" srcOrd="1" destOrd="0" presId="urn:microsoft.com/office/officeart/2018/2/layout/IconVerticalSolidList"/>
    <dgm:cxn modelId="{A278F63F-B132-4FD9-AD05-EEC9BC977CCE}" type="presParOf" srcId="{E88CECA2-95F4-4A48-B98A-EE640DD03DD6}" destId="{EE61B22D-C34D-40EE-A8AF-10E404D927D9}" srcOrd="2" destOrd="0" presId="urn:microsoft.com/office/officeart/2018/2/layout/IconVerticalSolidList"/>
    <dgm:cxn modelId="{B9B5A4C2-7A1C-4B02-A773-B81A2797B8F8}" type="presParOf" srcId="{E88CECA2-95F4-4A48-B98A-EE640DD03DD6}" destId="{4C28B159-CE8E-4E0B-A808-D87D3C10F1E8}" srcOrd="3" destOrd="0" presId="urn:microsoft.com/office/officeart/2018/2/layout/IconVerticalSolidList"/>
    <dgm:cxn modelId="{AC011D87-756F-44CC-8B86-E6C153B2015A}" type="presParOf" srcId="{E50220DB-430D-496C-A3F0-ABD419A01E04}" destId="{11205680-4235-475C-B543-B6BFC5ED694E}" srcOrd="3" destOrd="0" presId="urn:microsoft.com/office/officeart/2018/2/layout/IconVerticalSolidList"/>
    <dgm:cxn modelId="{A089DF62-F320-4C8C-9E34-CB0825DD0F19}" type="presParOf" srcId="{E50220DB-430D-496C-A3F0-ABD419A01E04}" destId="{5FCFE0B9-EE53-4747-8351-6C215D40E814}" srcOrd="4" destOrd="0" presId="urn:microsoft.com/office/officeart/2018/2/layout/IconVerticalSolidList"/>
    <dgm:cxn modelId="{B5DF7CDC-5D5E-4C1E-9628-E94C58A6366E}" type="presParOf" srcId="{5FCFE0B9-EE53-4747-8351-6C215D40E814}" destId="{7628C137-8135-4248-97D9-3B28F3617834}" srcOrd="0" destOrd="0" presId="urn:microsoft.com/office/officeart/2018/2/layout/IconVerticalSolidList"/>
    <dgm:cxn modelId="{43F6C1CF-2BD9-446F-8159-246CE3BCA960}" type="presParOf" srcId="{5FCFE0B9-EE53-4747-8351-6C215D40E814}" destId="{9F40B8D9-7D2B-4D03-94F7-28C374565F52}" srcOrd="1" destOrd="0" presId="urn:microsoft.com/office/officeart/2018/2/layout/IconVerticalSolidList"/>
    <dgm:cxn modelId="{EEC7747F-C154-4B19-8938-E13ECC5AB0E1}" type="presParOf" srcId="{5FCFE0B9-EE53-4747-8351-6C215D40E814}" destId="{38D9E0B2-E35D-4ADA-B58B-5BAD207F808E}" srcOrd="2" destOrd="0" presId="urn:microsoft.com/office/officeart/2018/2/layout/IconVerticalSolidList"/>
    <dgm:cxn modelId="{FD8D2079-E119-4313-8F0C-AF21A496FA81}" type="presParOf" srcId="{5FCFE0B9-EE53-4747-8351-6C215D40E814}" destId="{F76D0BA2-0518-4DA5-82FD-957F3878C7C5}" srcOrd="3" destOrd="0" presId="urn:microsoft.com/office/officeart/2018/2/layout/IconVerticalSolidList"/>
    <dgm:cxn modelId="{A99F1116-0B27-441C-AB8B-D48EF723EFE5}" type="presParOf" srcId="{E50220DB-430D-496C-A3F0-ABD419A01E04}" destId="{6358E5BC-EA46-4B77-8362-FE3636313B64}" srcOrd="5" destOrd="0" presId="urn:microsoft.com/office/officeart/2018/2/layout/IconVerticalSolidList"/>
    <dgm:cxn modelId="{F9ADD127-0010-478D-8244-A4A73CFA3C2C}" type="presParOf" srcId="{E50220DB-430D-496C-A3F0-ABD419A01E04}" destId="{E2B4397E-15E9-429C-AB1D-0D804F989B4E}" srcOrd="6" destOrd="0" presId="urn:microsoft.com/office/officeart/2018/2/layout/IconVerticalSolidList"/>
    <dgm:cxn modelId="{42D208CC-828B-41DC-8DBE-72D9882A0783}" type="presParOf" srcId="{E2B4397E-15E9-429C-AB1D-0D804F989B4E}" destId="{EC49FF2B-E812-4D9E-9D20-3779ED0A8B97}" srcOrd="0" destOrd="0" presId="urn:microsoft.com/office/officeart/2018/2/layout/IconVerticalSolidList"/>
    <dgm:cxn modelId="{64E1FE52-DC9D-4CF6-9EB8-AA12928AF047}" type="presParOf" srcId="{E2B4397E-15E9-429C-AB1D-0D804F989B4E}" destId="{4048647E-A523-49B9-BD57-C53CC077FBE7}" srcOrd="1" destOrd="0" presId="urn:microsoft.com/office/officeart/2018/2/layout/IconVerticalSolidList"/>
    <dgm:cxn modelId="{E31937CF-198F-4131-BD56-8493BC1CA93D}" type="presParOf" srcId="{E2B4397E-15E9-429C-AB1D-0D804F989B4E}" destId="{4F556143-4CDB-44E5-9053-D7F3D484540C}" srcOrd="2" destOrd="0" presId="urn:microsoft.com/office/officeart/2018/2/layout/IconVerticalSolidList"/>
    <dgm:cxn modelId="{0E8A222A-66D2-4F68-9D24-FB756EAF6053}" type="presParOf" srcId="{E2B4397E-15E9-429C-AB1D-0D804F989B4E}" destId="{85211F5C-A7A4-4CFF-B431-00545282CB7C}" srcOrd="3" destOrd="0" presId="urn:microsoft.com/office/officeart/2018/2/layout/IconVerticalSolidList"/>
    <dgm:cxn modelId="{74127419-6799-43B1-A827-202BA10EEEFA}" type="presParOf" srcId="{E50220DB-430D-496C-A3F0-ABD419A01E04}" destId="{57360C45-AC88-4736-ACBB-9DEC2375F56E}" srcOrd="7" destOrd="0" presId="urn:microsoft.com/office/officeart/2018/2/layout/IconVerticalSolidList"/>
    <dgm:cxn modelId="{48481F0A-F5B0-4693-9A1D-A8CEA2279489}" type="presParOf" srcId="{E50220DB-430D-496C-A3F0-ABD419A01E04}" destId="{C5D7A586-CB8A-43CF-9BA3-5A0380673652}" srcOrd="8" destOrd="0" presId="urn:microsoft.com/office/officeart/2018/2/layout/IconVerticalSolidList"/>
    <dgm:cxn modelId="{C2A9D940-5A81-4C77-A574-2FA2C8F4A1E5}" type="presParOf" srcId="{C5D7A586-CB8A-43CF-9BA3-5A0380673652}" destId="{83B67AA4-370E-4460-9A48-F62B7383789F}" srcOrd="0" destOrd="0" presId="urn:microsoft.com/office/officeart/2018/2/layout/IconVerticalSolidList"/>
    <dgm:cxn modelId="{0B424CBA-C503-4793-8089-952F70AD4F08}" type="presParOf" srcId="{C5D7A586-CB8A-43CF-9BA3-5A0380673652}" destId="{253F94FC-F2A1-4AED-9C24-70B0F873B7B8}" srcOrd="1" destOrd="0" presId="urn:microsoft.com/office/officeart/2018/2/layout/IconVerticalSolidList"/>
    <dgm:cxn modelId="{34080D0A-CDD5-44C3-BE1C-49DBF12E3BDE}" type="presParOf" srcId="{C5D7A586-CB8A-43CF-9BA3-5A0380673652}" destId="{67913DB5-9879-4DCF-B35B-8F95CAD1FFF6}" srcOrd="2" destOrd="0" presId="urn:microsoft.com/office/officeart/2018/2/layout/IconVerticalSolidList"/>
    <dgm:cxn modelId="{712DC23B-83A9-4495-85B1-8CDEF0A52263}" type="presParOf" srcId="{C5D7A586-CB8A-43CF-9BA3-5A0380673652}" destId="{24CAFE4C-F89A-4A4A-9DF9-BF18E0F40ABF}" srcOrd="3" destOrd="0" presId="urn:microsoft.com/office/officeart/2018/2/layout/IconVerticalSolidList"/>
    <dgm:cxn modelId="{802B13F9-9D6C-40B8-858D-DD5337208A16}" type="presParOf" srcId="{E50220DB-430D-496C-A3F0-ABD419A01E04}" destId="{6D460BA2-0CFE-4BD7-A5DC-93E9D1F5EF42}" srcOrd="9" destOrd="0" presId="urn:microsoft.com/office/officeart/2018/2/layout/IconVerticalSolidList"/>
    <dgm:cxn modelId="{88A3A7BC-666A-40B9-A522-E26FA48ACF35}" type="presParOf" srcId="{E50220DB-430D-496C-A3F0-ABD419A01E04}" destId="{4450AF40-96BE-497A-BDCF-06ABF39D071A}" srcOrd="10" destOrd="0" presId="urn:microsoft.com/office/officeart/2018/2/layout/IconVerticalSolidList"/>
    <dgm:cxn modelId="{DC6DB578-1559-4896-972D-B11B539094FC}" type="presParOf" srcId="{4450AF40-96BE-497A-BDCF-06ABF39D071A}" destId="{55F4C546-CF41-40B2-BE67-FAFC7A8684FE}" srcOrd="0" destOrd="0" presId="urn:microsoft.com/office/officeart/2018/2/layout/IconVerticalSolidList"/>
    <dgm:cxn modelId="{3528EE49-DEA6-4D15-8DBC-B17168F950CF}" type="presParOf" srcId="{4450AF40-96BE-497A-BDCF-06ABF39D071A}" destId="{95A107FB-79CD-4668-8F52-21D6F6A770D6}" srcOrd="1" destOrd="0" presId="urn:microsoft.com/office/officeart/2018/2/layout/IconVerticalSolidList"/>
    <dgm:cxn modelId="{14CBDDBA-2A54-4834-80A5-7A1616CB294C}" type="presParOf" srcId="{4450AF40-96BE-497A-BDCF-06ABF39D071A}" destId="{7667CEB2-06F7-4DA9-8EAB-FC79146408E3}" srcOrd="2" destOrd="0" presId="urn:microsoft.com/office/officeart/2018/2/layout/IconVerticalSolidList"/>
    <dgm:cxn modelId="{8549E080-653D-4F18-9CD7-B666DA684CF4}" type="presParOf" srcId="{4450AF40-96BE-497A-BDCF-06ABF39D071A}" destId="{5735D4F8-09C0-477C-998E-2444E69979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4C0BF-A89F-4F78-9701-007D24CF59D0}">
      <dsp:nvSpPr>
        <dsp:cNvPr id="0" name=""/>
        <dsp:cNvSpPr/>
      </dsp:nvSpPr>
      <dsp:spPr>
        <a:xfrm>
          <a:off x="0" y="1335"/>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A30C1D5-BA6C-4CFA-8541-BAD059454E8F}">
      <dsp:nvSpPr>
        <dsp:cNvPr id="0" name=""/>
        <dsp:cNvSpPr/>
      </dsp:nvSpPr>
      <dsp:spPr>
        <a:xfrm>
          <a:off x="172141" y="129374"/>
          <a:ext cx="312983" cy="3129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C1698F0-1A7C-4659-B765-8971F96B8653}">
      <dsp:nvSpPr>
        <dsp:cNvPr id="0" name=""/>
        <dsp:cNvSpPr/>
      </dsp:nvSpPr>
      <dsp:spPr>
        <a:xfrm>
          <a:off x="657265" y="1335"/>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Promo codes, weekly offers and membership discounts for users.</a:t>
          </a:r>
        </a:p>
      </dsp:txBody>
      <dsp:txXfrm>
        <a:off x="657265" y="1335"/>
        <a:ext cx="8880175" cy="569061"/>
      </dsp:txXfrm>
    </dsp:sp>
    <dsp:sp modelId="{08802843-2A0C-4512-9536-C31E9769AB2C}">
      <dsp:nvSpPr>
        <dsp:cNvPr id="0" name=""/>
        <dsp:cNvSpPr/>
      </dsp:nvSpPr>
      <dsp:spPr>
        <a:xfrm>
          <a:off x="0" y="712662"/>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1DFB79-1042-4F33-9F0F-F3D72D4A0443}">
      <dsp:nvSpPr>
        <dsp:cNvPr id="0" name=""/>
        <dsp:cNvSpPr/>
      </dsp:nvSpPr>
      <dsp:spPr>
        <a:xfrm>
          <a:off x="172141" y="840701"/>
          <a:ext cx="312983" cy="3129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28B159-CE8E-4E0B-A808-D87D3C10F1E8}">
      <dsp:nvSpPr>
        <dsp:cNvPr id="0" name=""/>
        <dsp:cNvSpPr/>
      </dsp:nvSpPr>
      <dsp:spPr>
        <a:xfrm>
          <a:off x="657265" y="712662"/>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Track orders in real-time with an interactive map. </a:t>
          </a:r>
          <a:endParaRPr lang="en-US" sz="2200" kern="1200" dirty="0">
            <a:latin typeface="Times New Roman" panose="02020603050405020304" pitchFamily="18" charset="0"/>
            <a:cs typeface="Times New Roman" panose="02020603050405020304" pitchFamily="18" charset="0"/>
          </a:endParaRPr>
        </a:p>
      </dsp:txBody>
      <dsp:txXfrm>
        <a:off x="657265" y="712662"/>
        <a:ext cx="8880175" cy="569061"/>
      </dsp:txXfrm>
    </dsp:sp>
    <dsp:sp modelId="{7628C137-8135-4248-97D9-3B28F3617834}">
      <dsp:nvSpPr>
        <dsp:cNvPr id="0" name=""/>
        <dsp:cNvSpPr/>
      </dsp:nvSpPr>
      <dsp:spPr>
        <a:xfrm>
          <a:off x="0" y="1423988"/>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40B8D9-7D2B-4D03-94F7-28C374565F52}">
      <dsp:nvSpPr>
        <dsp:cNvPr id="0" name=""/>
        <dsp:cNvSpPr/>
      </dsp:nvSpPr>
      <dsp:spPr>
        <a:xfrm>
          <a:off x="172141" y="1552027"/>
          <a:ext cx="312983" cy="3129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76D0BA2-0518-4DA5-82FD-957F3878C7C5}">
      <dsp:nvSpPr>
        <dsp:cNvPr id="0" name=""/>
        <dsp:cNvSpPr/>
      </dsp:nvSpPr>
      <dsp:spPr>
        <a:xfrm>
          <a:off x="657265" y="1423988"/>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Facilitate secure online payments.</a:t>
          </a:r>
          <a:endParaRPr lang="en-US" sz="2200" kern="1200" dirty="0">
            <a:latin typeface="Times New Roman" panose="02020603050405020304" pitchFamily="18" charset="0"/>
            <a:cs typeface="Times New Roman" panose="02020603050405020304" pitchFamily="18" charset="0"/>
          </a:endParaRPr>
        </a:p>
      </dsp:txBody>
      <dsp:txXfrm>
        <a:off x="657265" y="1423988"/>
        <a:ext cx="8880175" cy="569061"/>
      </dsp:txXfrm>
    </dsp:sp>
    <dsp:sp modelId="{EC49FF2B-E812-4D9E-9D20-3779ED0A8B97}">
      <dsp:nvSpPr>
        <dsp:cNvPr id="0" name=""/>
        <dsp:cNvSpPr/>
      </dsp:nvSpPr>
      <dsp:spPr>
        <a:xfrm>
          <a:off x="0" y="2135315"/>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48647E-A523-49B9-BD57-C53CC077FBE7}">
      <dsp:nvSpPr>
        <dsp:cNvPr id="0" name=""/>
        <dsp:cNvSpPr/>
      </dsp:nvSpPr>
      <dsp:spPr>
        <a:xfrm>
          <a:off x="172141" y="2263354"/>
          <a:ext cx="312983" cy="3129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5211F5C-A7A4-4CFF-B431-00545282CB7C}">
      <dsp:nvSpPr>
        <dsp:cNvPr id="0" name=""/>
        <dsp:cNvSpPr/>
      </dsp:nvSpPr>
      <dsp:spPr>
        <a:xfrm>
          <a:off x="657265" y="2135315"/>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Manage user profiles, including order history and payment methods.</a:t>
          </a:r>
          <a:endParaRPr lang="en-US" sz="2200" kern="1200" dirty="0">
            <a:latin typeface="Times New Roman" panose="02020603050405020304" pitchFamily="18" charset="0"/>
            <a:cs typeface="Times New Roman" panose="02020603050405020304" pitchFamily="18" charset="0"/>
          </a:endParaRPr>
        </a:p>
      </dsp:txBody>
      <dsp:txXfrm>
        <a:off x="657265" y="2135315"/>
        <a:ext cx="8880175" cy="569061"/>
      </dsp:txXfrm>
    </dsp:sp>
    <dsp:sp modelId="{83B67AA4-370E-4460-9A48-F62B7383789F}">
      <dsp:nvSpPr>
        <dsp:cNvPr id="0" name=""/>
        <dsp:cNvSpPr/>
      </dsp:nvSpPr>
      <dsp:spPr>
        <a:xfrm>
          <a:off x="0" y="2846642"/>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53F94FC-F2A1-4AED-9C24-70B0F873B7B8}">
      <dsp:nvSpPr>
        <dsp:cNvPr id="0" name=""/>
        <dsp:cNvSpPr/>
      </dsp:nvSpPr>
      <dsp:spPr>
        <a:xfrm>
          <a:off x="172141" y="2974681"/>
          <a:ext cx="312983" cy="3129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4CAFE4C-F89A-4A4A-9DF9-BF18E0F40ABF}">
      <dsp:nvSpPr>
        <dsp:cNvPr id="0" name=""/>
        <dsp:cNvSpPr/>
      </dsp:nvSpPr>
      <dsp:spPr>
        <a:xfrm>
          <a:off x="657265" y="2846642"/>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Utilize cookies to recommend food items to users.</a:t>
          </a:r>
          <a:endParaRPr lang="en-US" sz="2200" kern="1200" dirty="0">
            <a:latin typeface="Times New Roman" panose="02020603050405020304" pitchFamily="18" charset="0"/>
            <a:cs typeface="Times New Roman" panose="02020603050405020304" pitchFamily="18" charset="0"/>
          </a:endParaRPr>
        </a:p>
      </dsp:txBody>
      <dsp:txXfrm>
        <a:off x="657265" y="2846642"/>
        <a:ext cx="8880175" cy="569061"/>
      </dsp:txXfrm>
    </dsp:sp>
    <dsp:sp modelId="{55F4C546-CF41-40B2-BE67-FAFC7A8684FE}">
      <dsp:nvSpPr>
        <dsp:cNvPr id="0" name=""/>
        <dsp:cNvSpPr/>
      </dsp:nvSpPr>
      <dsp:spPr>
        <a:xfrm>
          <a:off x="0" y="3557969"/>
          <a:ext cx="9537441" cy="5690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A107FB-79CD-4668-8F52-21D6F6A770D6}">
      <dsp:nvSpPr>
        <dsp:cNvPr id="0" name=""/>
        <dsp:cNvSpPr/>
      </dsp:nvSpPr>
      <dsp:spPr>
        <a:xfrm>
          <a:off x="172141" y="3686007"/>
          <a:ext cx="312983" cy="3129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735D4F8-09C0-477C-998E-2444E6997969}">
      <dsp:nvSpPr>
        <dsp:cNvPr id="0" name=""/>
        <dsp:cNvSpPr/>
      </dsp:nvSpPr>
      <dsp:spPr>
        <a:xfrm>
          <a:off x="657265" y="3557969"/>
          <a:ext cx="8880175" cy="56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226" tIns="60226" rIns="60226" bIns="60226"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Allow users to provide ratings and feedback for food items.</a:t>
          </a:r>
          <a:endParaRPr lang="en-US" sz="2200" kern="1200" dirty="0">
            <a:latin typeface="Times New Roman" panose="02020603050405020304" pitchFamily="18" charset="0"/>
            <a:cs typeface="Times New Roman" panose="02020603050405020304" pitchFamily="18" charset="0"/>
          </a:endParaRPr>
        </a:p>
      </dsp:txBody>
      <dsp:txXfrm>
        <a:off x="657265" y="3557969"/>
        <a:ext cx="8880175" cy="5690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8818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1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757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8825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171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491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2521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73424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5137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835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9/29/2023</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01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a:solidFill>
                  <a:schemeClr val="tx1">
                    <a:tint val="75000"/>
                  </a:schemeClr>
                </a:solidFill>
              </a:defRPr>
            </a:lvl1pPr>
          </a:lstStyle>
          <a:p>
            <a:fld id="{72345051-2045-45DA-935E-2E3CA1A69ADC}" type="datetimeFigureOut">
              <a:rPr lang="en-US" smtClean="0"/>
              <a:t>9/29/2023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351595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alleyxpress.com.np/" TargetMode="External"/><Relationship Id="rId2" Type="http://schemas.openxmlformats.org/officeDocument/2006/relationships/hyperlink" Target="https://foodmandu.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5C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9195-673B-D7B8-E396-439456DFFC83}"/>
              </a:ext>
            </a:extLst>
          </p:cNvPr>
          <p:cNvSpPr>
            <a:spLocks noGrp="1"/>
          </p:cNvSpPr>
          <p:nvPr>
            <p:ph type="ctrTitle"/>
          </p:nvPr>
        </p:nvSpPr>
        <p:spPr>
          <a:xfrm>
            <a:off x="477481" y="2863734"/>
            <a:ext cx="5400805" cy="1130531"/>
          </a:xfrm>
        </p:spPr>
        <p:txBody>
          <a:bodyPr>
            <a:noAutofit/>
          </a:bodyPr>
          <a:lstStyle/>
          <a:p>
            <a:br>
              <a:rPr lang="en-GB" sz="8500" b="1" dirty="0">
                <a:solidFill>
                  <a:schemeClr val="bg1"/>
                </a:solidFill>
                <a:latin typeface="Times New Roman" panose="02020603050405020304" pitchFamily="18" charset="0"/>
                <a:cs typeface="Times New Roman" panose="02020603050405020304" pitchFamily="18" charset="0"/>
              </a:rPr>
            </a:br>
            <a:r>
              <a:rPr lang="en-GB" sz="8500" b="1" dirty="0" err="1">
                <a:solidFill>
                  <a:schemeClr val="bg1"/>
                </a:solidFill>
                <a:latin typeface="Times New Roman" panose="02020603050405020304" pitchFamily="18" charset="0"/>
                <a:cs typeface="Times New Roman" panose="02020603050405020304" pitchFamily="18" charset="0"/>
              </a:rPr>
              <a:t>SnackPack</a:t>
            </a:r>
            <a:endParaRPr lang="en-US" sz="85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107CA1B-9A22-3078-C691-CC5A48ECE4B9}"/>
              </a:ext>
            </a:extLst>
          </p:cNvPr>
          <p:cNvSpPr>
            <a:spLocks noGrp="1"/>
          </p:cNvSpPr>
          <p:nvPr>
            <p:ph type="subTitle" idx="1"/>
          </p:nvPr>
        </p:nvSpPr>
        <p:spPr>
          <a:xfrm>
            <a:off x="1037318" y="3959373"/>
            <a:ext cx="4001213" cy="680519"/>
          </a:xfrm>
          <a:noFill/>
        </p:spPr>
        <p:txBody>
          <a:bodyPr>
            <a:normAutofit/>
          </a:bodyPr>
          <a:lstStyle/>
          <a:p>
            <a:r>
              <a:rPr lang="en-GB" dirty="0">
                <a:solidFill>
                  <a:schemeClr val="bg1"/>
                </a:solidFill>
                <a:latin typeface="Times New Roman" panose="02020603050405020304" pitchFamily="18" charset="0"/>
                <a:cs typeface="Times New Roman" panose="02020603050405020304" pitchFamily="18" charset="0"/>
              </a:rPr>
              <a:t>IDEA PRESENTATION</a:t>
            </a:r>
          </a:p>
        </p:txBody>
      </p:sp>
      <p:sp>
        <p:nvSpPr>
          <p:cNvPr id="5" name="TextBox 4">
            <a:extLst>
              <a:ext uri="{FF2B5EF4-FFF2-40B4-BE49-F238E27FC236}">
                <a16:creationId xmlns:a16="http://schemas.microsoft.com/office/drawing/2014/main" id="{DFAD922B-3DB6-761B-04C4-0EB4DD885C8F}"/>
              </a:ext>
            </a:extLst>
          </p:cNvPr>
          <p:cNvSpPr txBox="1"/>
          <p:nvPr/>
        </p:nvSpPr>
        <p:spPr>
          <a:xfrm>
            <a:off x="9113747" y="4840921"/>
            <a:ext cx="2334914" cy="2400657"/>
          </a:xfrm>
          <a:prstGeom prst="rect">
            <a:avLst/>
          </a:prstGeom>
          <a:noFill/>
        </p:spPr>
        <p:txBody>
          <a:bodyPr wrap="square" rtlCol="0">
            <a:spAutoFit/>
          </a:bodyPr>
          <a:lstStyle/>
          <a:p>
            <a:pPr algn="just"/>
            <a:r>
              <a:rPr lang="en-GB" sz="2800" b="1" dirty="0">
                <a:solidFill>
                  <a:schemeClr val="bg1"/>
                </a:solidFill>
                <a:latin typeface="Times New Roman" panose="02020603050405020304" pitchFamily="18" charset="0"/>
                <a:cs typeface="Times New Roman" panose="02020603050405020304" pitchFamily="18" charset="0"/>
              </a:rPr>
              <a:t>Presented by:</a:t>
            </a:r>
          </a:p>
          <a:p>
            <a:pPr algn="just">
              <a:lnSpc>
                <a:spcPct val="150000"/>
              </a:lnSpc>
            </a:pPr>
            <a:r>
              <a:rPr lang="en-GB" sz="2100" dirty="0">
                <a:solidFill>
                  <a:schemeClr val="bg1"/>
                </a:solidFill>
                <a:latin typeface="Times New Roman" panose="02020603050405020304" pitchFamily="18" charset="0"/>
                <a:cs typeface="Times New Roman" panose="02020603050405020304" pitchFamily="18" charset="0"/>
              </a:rPr>
              <a:t>Archana Khadka</a:t>
            </a:r>
          </a:p>
          <a:p>
            <a:pPr algn="just">
              <a:lnSpc>
                <a:spcPct val="150000"/>
              </a:lnSpc>
            </a:pPr>
            <a:r>
              <a:rPr lang="en-GB" sz="2100" dirty="0">
                <a:solidFill>
                  <a:schemeClr val="bg1"/>
                </a:solidFill>
                <a:latin typeface="Times New Roman" panose="02020603050405020304" pitchFamily="18" charset="0"/>
                <a:cs typeface="Times New Roman" panose="02020603050405020304" pitchFamily="18" charset="0"/>
              </a:rPr>
              <a:t>Kaustuv Baral</a:t>
            </a:r>
          </a:p>
          <a:p>
            <a:pPr algn="just">
              <a:lnSpc>
                <a:spcPct val="150000"/>
              </a:lnSpc>
            </a:pPr>
            <a:r>
              <a:rPr lang="en-GB" sz="2100" dirty="0">
                <a:solidFill>
                  <a:schemeClr val="bg1"/>
                </a:solidFill>
                <a:latin typeface="Times New Roman" panose="02020603050405020304" pitchFamily="18" charset="0"/>
                <a:cs typeface="Times New Roman" panose="02020603050405020304" pitchFamily="18" charset="0"/>
              </a:rPr>
              <a:t>Manish Dev Thakur</a:t>
            </a:r>
          </a:p>
          <a:p>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A3F333-BBE4-3F2C-30D1-139BE8E623AB}"/>
              </a:ext>
            </a:extLst>
          </p:cNvPr>
          <p:cNvSpPr txBox="1"/>
          <p:nvPr/>
        </p:nvSpPr>
        <p:spPr>
          <a:xfrm>
            <a:off x="1843158" y="4943754"/>
            <a:ext cx="1785188" cy="369332"/>
          </a:xfrm>
          <a:prstGeom prst="rect">
            <a:avLst/>
          </a:prstGeom>
          <a:noFill/>
        </p:spPr>
        <p:txBody>
          <a:bodyPr wrap="square" rtlCol="0">
            <a:spAutoFit/>
          </a:bodyPr>
          <a:lstStyle/>
          <a:p>
            <a:r>
              <a:rPr lang="en-GB" b="1" dirty="0">
                <a:solidFill>
                  <a:schemeClr val="bg1"/>
                </a:solidFill>
                <a:latin typeface="Times New Roman" panose="02020603050405020304" pitchFamily="18" charset="0"/>
                <a:cs typeface="Times New Roman" panose="02020603050405020304" pitchFamily="18" charset="0"/>
              </a:rPr>
              <a:t>BIT V Semester</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1030" name="Picture 6" descr="Home | Kantipur City College">
            <a:extLst>
              <a:ext uri="{FF2B5EF4-FFF2-40B4-BE49-F238E27FC236}">
                <a16:creationId xmlns:a16="http://schemas.microsoft.com/office/drawing/2014/main" id="{B77EA4E1-B4A3-4FE8-F3B4-F681FA65B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98" y="1056124"/>
            <a:ext cx="4239969" cy="977580"/>
          </a:xfrm>
          <a:prstGeom prst="rect">
            <a:avLst/>
          </a:prstGeom>
          <a:solidFill>
            <a:schemeClr val="bg1"/>
          </a:solidFill>
        </p:spPr>
      </p:pic>
    </p:spTree>
    <p:extLst>
      <p:ext uri="{BB962C8B-B14F-4D97-AF65-F5344CB8AC3E}">
        <p14:creationId xmlns:p14="http://schemas.microsoft.com/office/powerpoint/2010/main" val="12775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5C7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3EB4-744A-7DB4-96E4-80E286265DE6}"/>
              </a:ext>
            </a:extLst>
          </p:cNvPr>
          <p:cNvSpPr>
            <a:spLocks noGrp="1"/>
          </p:cNvSpPr>
          <p:nvPr>
            <p:ph type="title"/>
          </p:nvPr>
        </p:nvSpPr>
        <p:spPr>
          <a:xfrm>
            <a:off x="4383055" y="346464"/>
            <a:ext cx="3425890" cy="1325563"/>
          </a:xfrm>
        </p:spPr>
        <p:txBody>
          <a:bodyPr>
            <a:normAutofit fontScale="90000"/>
          </a:bodyPr>
          <a:lstStyle/>
          <a:p>
            <a:r>
              <a:rPr lang="en-GB" sz="5400" dirty="0">
                <a:solidFill>
                  <a:schemeClr val="bg1"/>
                </a:solidFill>
              </a:rPr>
              <a:t>CONTENTS</a:t>
            </a:r>
            <a:endParaRPr lang="en-US" sz="5400" dirty="0">
              <a:solidFill>
                <a:schemeClr val="bg1"/>
              </a:solidFill>
            </a:endParaRPr>
          </a:p>
        </p:txBody>
      </p:sp>
      <p:sp>
        <p:nvSpPr>
          <p:cNvPr id="30" name="Content Placeholder 2">
            <a:extLst>
              <a:ext uri="{FF2B5EF4-FFF2-40B4-BE49-F238E27FC236}">
                <a16:creationId xmlns:a16="http://schemas.microsoft.com/office/drawing/2014/main" id="{948994B4-B131-9631-509D-757A9960F001}"/>
              </a:ext>
            </a:extLst>
          </p:cNvPr>
          <p:cNvSpPr>
            <a:spLocks noGrp="1"/>
          </p:cNvSpPr>
          <p:nvPr>
            <p:ph idx="1"/>
          </p:nvPr>
        </p:nvSpPr>
        <p:spPr>
          <a:xfrm>
            <a:off x="1391816" y="2192695"/>
            <a:ext cx="4704184" cy="3513170"/>
          </a:xfrm>
        </p:spPr>
        <p:txBody>
          <a:bodyPr anchor="ctr">
            <a:normAutofit/>
          </a:bodyPr>
          <a:lstStyle/>
          <a:p>
            <a:r>
              <a:rPr lang="en-GB" dirty="0">
                <a:solidFill>
                  <a:schemeClr val="bg1"/>
                </a:solidFill>
                <a:latin typeface="Times New Roman" panose="02020603050405020304" pitchFamily="18" charset="0"/>
                <a:cs typeface="Times New Roman" panose="02020603050405020304" pitchFamily="18" charset="0"/>
              </a:rPr>
              <a:t>INTRODUCTION</a:t>
            </a:r>
          </a:p>
          <a:p>
            <a:r>
              <a:rPr lang="en-GB" dirty="0">
                <a:solidFill>
                  <a:schemeClr val="bg1"/>
                </a:solidFill>
                <a:latin typeface="Times New Roman" panose="02020603050405020304" pitchFamily="18" charset="0"/>
                <a:cs typeface="Times New Roman" panose="02020603050405020304" pitchFamily="18" charset="0"/>
              </a:rPr>
              <a:t>OBJECTIVES</a:t>
            </a:r>
          </a:p>
          <a:p>
            <a:r>
              <a:rPr lang="en-GB" dirty="0">
                <a:solidFill>
                  <a:schemeClr val="bg1"/>
                </a:solidFill>
                <a:latin typeface="Times New Roman" panose="02020603050405020304" pitchFamily="18" charset="0"/>
                <a:cs typeface="Times New Roman" panose="02020603050405020304" pitchFamily="18" charset="0"/>
              </a:rPr>
              <a:t>FEATURES</a:t>
            </a:r>
          </a:p>
          <a:p>
            <a:r>
              <a:rPr lang="en-GB" dirty="0">
                <a:solidFill>
                  <a:schemeClr val="bg1"/>
                </a:solidFill>
                <a:latin typeface="Times New Roman" panose="02020603050405020304" pitchFamily="18" charset="0"/>
                <a:cs typeface="Times New Roman" panose="02020603050405020304" pitchFamily="18" charset="0"/>
              </a:rPr>
              <a:t>LITERATURE REVIEW</a:t>
            </a:r>
          </a:p>
          <a:p>
            <a:r>
              <a:rPr lang="en-GB" dirty="0">
                <a:solidFill>
                  <a:schemeClr val="bg1"/>
                </a:solidFill>
                <a:latin typeface="Times New Roman" panose="02020603050405020304" pitchFamily="18" charset="0"/>
                <a:cs typeface="Times New Roman" panose="02020603050405020304" pitchFamily="18" charset="0"/>
              </a:rPr>
              <a:t>CONCLUSION</a:t>
            </a:r>
          </a:p>
          <a:p>
            <a:endParaRPr lang="en-GB"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15847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1F7-5D90-2FBD-9BCE-DC34ED1959E1}"/>
              </a:ext>
            </a:extLst>
          </p:cNvPr>
          <p:cNvSpPr>
            <a:spLocks noGrp="1"/>
          </p:cNvSpPr>
          <p:nvPr>
            <p:ph type="title"/>
          </p:nvPr>
        </p:nvSpPr>
        <p:spPr/>
        <p:txBody>
          <a:bodyPr/>
          <a:lstStyle/>
          <a:p>
            <a:pPr algn="ctr"/>
            <a:r>
              <a:rPr lang="en-GB" sz="4900" dirty="0">
                <a:solidFill>
                  <a:schemeClr val="bg1"/>
                </a:solidFill>
              </a:rPr>
              <a:t>INTRODUCTION	</a:t>
            </a:r>
            <a:endParaRPr lang="en-US" sz="4900" dirty="0">
              <a:solidFill>
                <a:schemeClr val="bg1"/>
              </a:solidFill>
            </a:endParaRPr>
          </a:p>
        </p:txBody>
      </p:sp>
      <p:sp>
        <p:nvSpPr>
          <p:cNvPr id="9" name="Content Placeholder 8">
            <a:extLst>
              <a:ext uri="{FF2B5EF4-FFF2-40B4-BE49-F238E27FC236}">
                <a16:creationId xmlns:a16="http://schemas.microsoft.com/office/drawing/2014/main" id="{1C69A769-2C49-5C93-72F8-A6893C8752F6}"/>
              </a:ext>
            </a:extLst>
          </p:cNvPr>
          <p:cNvSpPr>
            <a:spLocks noGrp="1"/>
          </p:cNvSpPr>
          <p:nvPr>
            <p:ph idx="1"/>
          </p:nvPr>
        </p:nvSpPr>
        <p:spPr>
          <a:xfrm>
            <a:off x="1252634" y="1929384"/>
            <a:ext cx="9686731" cy="2138763"/>
          </a:xfrm>
        </p:spPr>
        <p:txBody>
          <a:bodyPr>
            <a:noAutofit/>
          </a:bodyPr>
          <a:lstStyle/>
          <a:p>
            <a:pPr algn="just"/>
            <a:r>
              <a:rPr lang="en-GB" sz="2200" i="0" dirty="0" err="1">
                <a:solidFill>
                  <a:schemeClr val="bg1"/>
                </a:solidFill>
                <a:effectLst/>
                <a:latin typeface="Times New Roman" panose="02020603050405020304" pitchFamily="18" charset="0"/>
                <a:cs typeface="Times New Roman" panose="02020603050405020304" pitchFamily="18" charset="0"/>
              </a:rPr>
              <a:t>SnackPack</a:t>
            </a:r>
            <a:r>
              <a:rPr lang="en-GB" sz="2200" i="0" dirty="0">
                <a:solidFill>
                  <a:schemeClr val="bg1"/>
                </a:solidFill>
                <a:effectLst/>
                <a:latin typeface="Times New Roman" panose="02020603050405020304" pitchFamily="18" charset="0"/>
                <a:cs typeface="Times New Roman" panose="02020603050405020304" pitchFamily="18" charset="0"/>
              </a:rPr>
              <a:t> (Food Ordering System) is a web-based food ordering system designed to streamline the process of ordering snacks and meals online. </a:t>
            </a:r>
          </a:p>
          <a:p>
            <a:pPr algn="just"/>
            <a:r>
              <a:rPr lang="en-GB" sz="2200" i="0" dirty="0">
                <a:solidFill>
                  <a:schemeClr val="bg1"/>
                </a:solidFill>
                <a:effectLst/>
                <a:latin typeface="Times New Roman" panose="02020603050405020304" pitchFamily="18" charset="0"/>
                <a:cs typeface="Times New Roman" panose="02020603050405020304" pitchFamily="18" charset="0"/>
              </a:rPr>
              <a:t>With a user-friendly interface and a wide variety of culinary options, </a:t>
            </a:r>
            <a:r>
              <a:rPr lang="en-GB" sz="2200" i="0" dirty="0" err="1">
                <a:solidFill>
                  <a:schemeClr val="bg1"/>
                </a:solidFill>
                <a:effectLst/>
                <a:latin typeface="Times New Roman" panose="02020603050405020304" pitchFamily="18" charset="0"/>
                <a:cs typeface="Times New Roman" panose="02020603050405020304" pitchFamily="18" charset="0"/>
              </a:rPr>
              <a:t>SnackPack</a:t>
            </a:r>
            <a:r>
              <a:rPr lang="en-GB" sz="2200" i="0" dirty="0">
                <a:solidFill>
                  <a:schemeClr val="bg1"/>
                </a:solidFill>
                <a:effectLst/>
                <a:latin typeface="Times New Roman" panose="02020603050405020304" pitchFamily="18" charset="0"/>
                <a:cs typeface="Times New Roman" panose="02020603050405020304" pitchFamily="18" charset="0"/>
              </a:rPr>
              <a:t> aims to provide a hassle-free and delightful dining experience for customers. </a:t>
            </a:r>
          </a:p>
          <a:p>
            <a:pPr algn="just"/>
            <a:r>
              <a:rPr lang="en-GB" sz="2200" i="0" dirty="0">
                <a:solidFill>
                  <a:schemeClr val="bg1"/>
                </a:solidFill>
                <a:effectLst/>
                <a:latin typeface="Times New Roman" panose="02020603050405020304" pitchFamily="18" charset="0"/>
                <a:cs typeface="Times New Roman" panose="02020603050405020304" pitchFamily="18" charset="0"/>
              </a:rPr>
              <a:t>This project leverages HTML, CSS, PHP, RDBMS and JavaScript to create an interactive platform for users to browse menus, place orders, make payments and enjoy doorstep delivery conveniently from their devices.</a:t>
            </a:r>
            <a:endParaRPr lang="en-US" sz="2200" dirty="0">
              <a:solidFill>
                <a:schemeClr val="bg1"/>
              </a:solidFill>
              <a:latin typeface="Times New Roman" panose="02020603050405020304" pitchFamily="18"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159938634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1F7-5D90-2FBD-9BCE-DC34ED1959E1}"/>
              </a:ext>
            </a:extLst>
          </p:cNvPr>
          <p:cNvSpPr>
            <a:spLocks noGrp="1"/>
          </p:cNvSpPr>
          <p:nvPr>
            <p:ph type="title"/>
          </p:nvPr>
        </p:nvSpPr>
        <p:spPr/>
        <p:txBody>
          <a:bodyPr/>
          <a:lstStyle/>
          <a:p>
            <a:pPr algn="ctr"/>
            <a:r>
              <a:rPr lang="en-US" sz="4900" dirty="0">
                <a:solidFill>
                  <a:schemeClr val="bg1"/>
                </a:solidFill>
              </a:rPr>
              <a:t>OBJECTIVES</a:t>
            </a:r>
          </a:p>
        </p:txBody>
      </p:sp>
      <p:sp>
        <p:nvSpPr>
          <p:cNvPr id="4" name="Content Placeholder 3">
            <a:extLst>
              <a:ext uri="{FF2B5EF4-FFF2-40B4-BE49-F238E27FC236}">
                <a16:creationId xmlns:a16="http://schemas.microsoft.com/office/drawing/2014/main" id="{47A439C2-823E-B45E-C12C-76AB4F85573B}"/>
              </a:ext>
            </a:extLst>
          </p:cNvPr>
          <p:cNvSpPr>
            <a:spLocks noGrp="1"/>
          </p:cNvSpPr>
          <p:nvPr>
            <p:ph idx="1"/>
          </p:nvPr>
        </p:nvSpPr>
        <p:spPr>
          <a:xfrm>
            <a:off x="1247969" y="1854739"/>
            <a:ext cx="9696061" cy="4251960"/>
          </a:xfrm>
        </p:spPr>
        <p:txBody>
          <a:bodyPr>
            <a:noAutofit/>
          </a:bodyPr>
          <a:lstStyle/>
          <a:p>
            <a:pPr marL="0" indent="0" algn="just">
              <a:buNone/>
            </a:pPr>
            <a:r>
              <a:rPr lang="en-US" sz="2200" dirty="0">
                <a:solidFill>
                  <a:schemeClr val="bg1"/>
                </a:solidFill>
                <a:latin typeface="Times New Roman" panose="02020603050405020304" pitchFamily="18" charset="0"/>
                <a:cs typeface="Times New Roman" panose="02020603050405020304" pitchFamily="18" charset="0"/>
              </a:rPr>
              <a:t>H</a:t>
            </a:r>
            <a:r>
              <a:rPr lang="en-US" sz="2200" b="0" i="0" dirty="0">
                <a:solidFill>
                  <a:schemeClr val="bg1"/>
                </a:solidFill>
                <a:effectLst/>
                <a:latin typeface="Times New Roman" panose="02020603050405020304" pitchFamily="18" charset="0"/>
                <a:cs typeface="Times New Roman" panose="02020603050405020304" pitchFamily="18" charset="0"/>
              </a:rPr>
              <a:t>ere are the key objectives for the </a:t>
            </a:r>
            <a:r>
              <a:rPr lang="en-US" sz="2200" b="0" i="0" dirty="0" err="1">
                <a:solidFill>
                  <a:schemeClr val="bg1"/>
                </a:solidFill>
                <a:effectLst/>
                <a:latin typeface="Times New Roman" panose="02020603050405020304" pitchFamily="18" charset="0"/>
                <a:cs typeface="Times New Roman" panose="02020603050405020304" pitchFamily="18" charset="0"/>
              </a:rPr>
              <a:t>SnackPack</a:t>
            </a:r>
            <a:r>
              <a:rPr lang="en-US" sz="2200" b="0" i="0" dirty="0">
                <a:solidFill>
                  <a:schemeClr val="bg1"/>
                </a:solidFill>
                <a:effectLst/>
                <a:latin typeface="Times New Roman" panose="02020603050405020304" pitchFamily="18" charset="0"/>
                <a:cs typeface="Times New Roman" panose="02020603050405020304" pitchFamily="18" charset="0"/>
              </a:rPr>
              <a:t> (Food Ordering System):</a:t>
            </a:r>
          </a:p>
          <a:p>
            <a:pPr algn="just"/>
            <a:r>
              <a:rPr lang="en-US" sz="2200" dirty="0">
                <a:solidFill>
                  <a:schemeClr val="bg1"/>
                </a:solidFill>
                <a:latin typeface="Times New Roman" panose="02020603050405020304" pitchFamily="18" charset="0"/>
                <a:cs typeface="Times New Roman" panose="02020603050405020304" pitchFamily="18" charset="0"/>
              </a:rPr>
              <a:t>To f</a:t>
            </a:r>
            <a:r>
              <a:rPr lang="en-US" sz="2200" b="0" i="0" dirty="0">
                <a:solidFill>
                  <a:schemeClr val="bg1"/>
                </a:solidFill>
                <a:effectLst/>
                <a:latin typeface="Times New Roman" panose="02020603050405020304" pitchFamily="18" charset="0"/>
                <a:cs typeface="Times New Roman" panose="02020603050405020304" pitchFamily="18" charset="0"/>
              </a:rPr>
              <a:t>ocus on user-friendly food ordering interface and secure registration, login, and payment processing.</a:t>
            </a:r>
          </a:p>
          <a:p>
            <a:pPr algn="just"/>
            <a:r>
              <a:rPr lang="en-US" sz="2200" dirty="0">
                <a:solidFill>
                  <a:schemeClr val="bg1"/>
                </a:solidFill>
                <a:latin typeface="Times New Roman" panose="02020603050405020304" pitchFamily="18" charset="0"/>
                <a:cs typeface="Times New Roman" panose="02020603050405020304" pitchFamily="18" charset="0"/>
              </a:rPr>
              <a:t>To e</a:t>
            </a:r>
            <a:r>
              <a:rPr lang="en-US" sz="2200" b="0" i="0" dirty="0">
                <a:solidFill>
                  <a:schemeClr val="bg1"/>
                </a:solidFill>
                <a:effectLst/>
                <a:latin typeface="Times New Roman" panose="02020603050405020304" pitchFamily="18" charset="0"/>
                <a:cs typeface="Times New Roman" panose="02020603050405020304" pitchFamily="18" charset="0"/>
              </a:rPr>
              <a:t>mphasize </a:t>
            </a:r>
            <a:r>
              <a:rPr lang="en-US" sz="2200" dirty="0">
                <a:solidFill>
                  <a:schemeClr val="bg1"/>
                </a:solidFill>
                <a:latin typeface="Times New Roman" panose="02020603050405020304" pitchFamily="18" charset="0"/>
                <a:cs typeface="Times New Roman" panose="02020603050405020304" pitchFamily="18" charset="0"/>
              </a:rPr>
              <a:t>on</a:t>
            </a:r>
            <a:r>
              <a:rPr lang="en-US" sz="2200" b="0" i="0" dirty="0">
                <a:solidFill>
                  <a:schemeClr val="bg1"/>
                </a:solidFill>
                <a:effectLst/>
                <a:latin typeface="Times New Roman" panose="02020603050405020304" pitchFamily="18" charset="0"/>
                <a:cs typeface="Times New Roman" panose="02020603050405020304" pitchFamily="18" charset="0"/>
              </a:rPr>
              <a:t> detailed menu item descriptions, images, order management, and a rating/review system.</a:t>
            </a:r>
          </a:p>
          <a:p>
            <a:pPr algn="just"/>
            <a:r>
              <a:rPr lang="en-US" sz="2200" b="0" i="0" dirty="0">
                <a:solidFill>
                  <a:schemeClr val="bg1"/>
                </a:solidFill>
                <a:effectLst/>
                <a:latin typeface="Times New Roman" panose="02020603050405020304" pitchFamily="18" charset="0"/>
                <a:cs typeface="Times New Roman" panose="02020603050405020304" pitchFamily="18" charset="0"/>
              </a:rPr>
              <a:t>To provide users with the choice for specifying delivery addresses and preferred delivery times.</a:t>
            </a:r>
          </a:p>
          <a:p>
            <a:pPr marL="0" indent="0" algn="just">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763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1F7-5D90-2FBD-9BCE-DC34ED1959E1}"/>
              </a:ext>
            </a:extLst>
          </p:cNvPr>
          <p:cNvSpPr>
            <a:spLocks noGrp="1"/>
          </p:cNvSpPr>
          <p:nvPr>
            <p:ph type="title"/>
          </p:nvPr>
        </p:nvSpPr>
        <p:spPr>
          <a:xfrm>
            <a:off x="838200" y="318472"/>
            <a:ext cx="10515600" cy="1325563"/>
          </a:xfrm>
        </p:spPr>
        <p:txBody>
          <a:bodyPr/>
          <a:lstStyle/>
          <a:p>
            <a:pPr algn="ctr"/>
            <a:r>
              <a:rPr lang="en-GB" sz="4900" dirty="0">
                <a:solidFill>
                  <a:schemeClr val="bg1"/>
                </a:solidFill>
              </a:rPr>
              <a:t>FEATURES</a:t>
            </a:r>
            <a:endParaRPr lang="en-US" sz="4900" dirty="0">
              <a:solidFill>
                <a:schemeClr val="bg1"/>
              </a:solidFill>
            </a:endParaRPr>
          </a:p>
        </p:txBody>
      </p:sp>
      <p:graphicFrame>
        <p:nvGraphicFramePr>
          <p:cNvPr id="6" name="Content Placeholder 2">
            <a:extLst>
              <a:ext uri="{FF2B5EF4-FFF2-40B4-BE49-F238E27FC236}">
                <a16:creationId xmlns:a16="http://schemas.microsoft.com/office/drawing/2014/main" id="{A9ADB2B8-2714-CA0F-A3A0-51690310E035}"/>
              </a:ext>
            </a:extLst>
          </p:cNvPr>
          <p:cNvGraphicFramePr>
            <a:graphicFrameLocks noGrp="1"/>
          </p:cNvGraphicFramePr>
          <p:nvPr>
            <p:ph idx="1"/>
            <p:extLst>
              <p:ext uri="{D42A27DB-BD31-4B8C-83A1-F6EECF244321}">
                <p14:modId xmlns:p14="http://schemas.microsoft.com/office/powerpoint/2010/main" val="2999794742"/>
              </p:ext>
            </p:extLst>
          </p:nvPr>
        </p:nvGraphicFramePr>
        <p:xfrm>
          <a:off x="1327279" y="2056598"/>
          <a:ext cx="9537441" cy="4128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396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1F7-5D90-2FBD-9BCE-DC34ED1959E1}"/>
              </a:ext>
            </a:extLst>
          </p:cNvPr>
          <p:cNvSpPr>
            <a:spLocks noGrp="1"/>
          </p:cNvSpPr>
          <p:nvPr>
            <p:ph type="title"/>
          </p:nvPr>
        </p:nvSpPr>
        <p:spPr/>
        <p:txBody>
          <a:bodyPr/>
          <a:lstStyle/>
          <a:p>
            <a:pPr algn="ctr"/>
            <a:r>
              <a:rPr lang="en-US" sz="4900" dirty="0">
                <a:solidFill>
                  <a:schemeClr val="bg1"/>
                </a:solidFill>
              </a:rPr>
              <a:t>LITERATURE REVIEW</a:t>
            </a:r>
          </a:p>
        </p:txBody>
      </p:sp>
      <p:sp>
        <p:nvSpPr>
          <p:cNvPr id="4" name="Content Placeholder 3">
            <a:extLst>
              <a:ext uri="{FF2B5EF4-FFF2-40B4-BE49-F238E27FC236}">
                <a16:creationId xmlns:a16="http://schemas.microsoft.com/office/drawing/2014/main" id="{47A439C2-823E-B45E-C12C-76AB4F85573B}"/>
              </a:ext>
            </a:extLst>
          </p:cNvPr>
          <p:cNvSpPr>
            <a:spLocks noGrp="1"/>
          </p:cNvSpPr>
          <p:nvPr>
            <p:ph idx="1"/>
          </p:nvPr>
        </p:nvSpPr>
        <p:spPr>
          <a:xfrm>
            <a:off x="1401924" y="1817415"/>
            <a:ext cx="9388151" cy="4251960"/>
          </a:xfrm>
        </p:spPr>
        <p:txBody>
          <a:bodyPr>
            <a:noAutofit/>
          </a:bodyPr>
          <a:lstStyle/>
          <a:p>
            <a:pPr algn="just"/>
            <a:r>
              <a:rPr lang="en-US" sz="2200" b="0" i="0" dirty="0">
                <a:solidFill>
                  <a:schemeClr val="bg1"/>
                </a:solidFill>
                <a:effectLst/>
                <a:latin typeface="Times New Roman" panose="02020603050405020304" pitchFamily="18" charset="0"/>
                <a:cs typeface="Times New Roman" panose="02020603050405020304" pitchFamily="18" charset="0"/>
              </a:rPr>
              <a:t>Food ordering apps have become immensely popular, offering customers the convenience of placing orders without visiting a restaurant and providing merchants with streamlined order management. </a:t>
            </a:r>
          </a:p>
          <a:p>
            <a:pPr algn="just"/>
            <a:r>
              <a:rPr lang="en-US" sz="2200" b="0" i="0" dirty="0">
                <a:solidFill>
                  <a:schemeClr val="bg1"/>
                </a:solidFill>
                <a:effectLst/>
                <a:latin typeface="Times New Roman" panose="02020603050405020304" pitchFamily="18" charset="0"/>
                <a:cs typeface="Times New Roman" panose="02020603050405020304" pitchFamily="18" charset="0"/>
              </a:rPr>
              <a:t>This transformation began in the 1990s with phone orders, but the real shift came with the rise of the World Wide Web. Pizza Hut's </a:t>
            </a:r>
            <a:r>
              <a:rPr lang="en-US" sz="2200" b="0" i="0" dirty="0" err="1">
                <a:solidFill>
                  <a:schemeClr val="bg1"/>
                </a:solidFill>
                <a:effectLst/>
                <a:latin typeface="Times New Roman" panose="02020603050405020304" pitchFamily="18" charset="0"/>
                <a:cs typeface="Times New Roman" panose="02020603050405020304" pitchFamily="18" charset="0"/>
              </a:rPr>
              <a:t>Pizzanet</a:t>
            </a:r>
            <a:r>
              <a:rPr lang="en-US" sz="2200" b="0" i="0" dirty="0">
                <a:solidFill>
                  <a:schemeClr val="bg1"/>
                </a:solidFill>
                <a:effectLst/>
                <a:latin typeface="Times New Roman" panose="02020603050405020304" pitchFamily="18" charset="0"/>
                <a:cs typeface="Times New Roman" panose="02020603050405020304" pitchFamily="18" charset="0"/>
              </a:rPr>
              <a:t> in 1994 and World Wide Waiter's online restaurant delivery service in 1995 paved the way for digital food delivery. </a:t>
            </a:r>
          </a:p>
          <a:p>
            <a:pPr algn="just"/>
            <a:r>
              <a:rPr lang="en-US" sz="2200" b="0" i="0" dirty="0">
                <a:solidFill>
                  <a:schemeClr val="bg1"/>
                </a:solidFill>
                <a:effectLst/>
                <a:latin typeface="Times New Roman" panose="02020603050405020304" pitchFamily="18" charset="0"/>
                <a:cs typeface="Times New Roman" panose="02020603050405020304" pitchFamily="18" charset="0"/>
              </a:rPr>
              <a:t>The emergence of food delivery apps, driven by the popularity of smartphones. Companies like </a:t>
            </a:r>
            <a:r>
              <a:rPr lang="en-US" sz="2200" b="0" i="0" dirty="0" err="1">
                <a:solidFill>
                  <a:schemeClr val="bg1"/>
                </a:solidFill>
                <a:effectLst/>
                <a:latin typeface="Times New Roman" panose="02020603050405020304" pitchFamily="18" charset="0"/>
                <a:cs typeface="Times New Roman" panose="02020603050405020304" pitchFamily="18" charset="0"/>
              </a:rPr>
              <a:t>Foodmandu</a:t>
            </a:r>
            <a:r>
              <a:rPr lang="en-US" sz="2200" dirty="0">
                <a:solidFill>
                  <a:schemeClr val="bg1"/>
                </a:solidFill>
                <a:latin typeface="Times New Roman" panose="02020603050405020304" pitchFamily="18" charset="0"/>
                <a:cs typeface="Times New Roman" panose="02020603050405020304" pitchFamily="18" charset="0"/>
              </a:rPr>
              <a:t> </a:t>
            </a:r>
            <a:r>
              <a:rPr lang="en-US" sz="2200" b="0" i="0" dirty="0">
                <a:solidFill>
                  <a:schemeClr val="bg1"/>
                </a:solidFill>
                <a:effectLst/>
                <a:latin typeface="Times New Roman" panose="02020603050405020304" pitchFamily="18" charset="0"/>
                <a:cs typeface="Times New Roman" panose="02020603050405020304" pitchFamily="18" charset="0"/>
              </a:rPr>
              <a:t>and </a:t>
            </a:r>
            <a:r>
              <a:rPr lang="en-US" sz="2200" b="0" i="0" dirty="0" err="1">
                <a:solidFill>
                  <a:schemeClr val="bg1"/>
                </a:solidFill>
                <a:effectLst/>
                <a:latin typeface="Times New Roman" panose="02020603050405020304" pitchFamily="18" charset="0"/>
                <a:cs typeface="Times New Roman" panose="02020603050405020304" pitchFamily="18" charset="0"/>
              </a:rPr>
              <a:t>ValleyXpress</a:t>
            </a:r>
            <a:r>
              <a:rPr lang="en-US" sz="2200" b="0" i="0" dirty="0">
                <a:solidFill>
                  <a:schemeClr val="bg1"/>
                </a:solidFill>
                <a:effectLst/>
                <a:latin typeface="Times New Roman" panose="02020603050405020304" pitchFamily="18" charset="0"/>
                <a:cs typeface="Times New Roman" panose="02020603050405020304" pitchFamily="18" charset="0"/>
              </a:rPr>
              <a:t> became industry leaders, while many restaurants developed their own apps and websites. </a:t>
            </a:r>
          </a:p>
        </p:txBody>
      </p:sp>
    </p:spTree>
    <p:extLst>
      <p:ext uri="{BB962C8B-B14F-4D97-AF65-F5344CB8AC3E}">
        <p14:creationId xmlns:p14="http://schemas.microsoft.com/office/powerpoint/2010/main" val="422882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7E5F-04A2-8D46-3EC6-C3FE93810E2F}"/>
              </a:ext>
            </a:extLst>
          </p:cNvPr>
          <p:cNvSpPr>
            <a:spLocks noGrp="1"/>
          </p:cNvSpPr>
          <p:nvPr>
            <p:ph type="title"/>
          </p:nvPr>
        </p:nvSpPr>
        <p:spPr/>
        <p:txBody>
          <a:bodyPr/>
          <a:lstStyle/>
          <a:p>
            <a:pPr algn="ctr"/>
            <a:r>
              <a:rPr lang="en-US" sz="4900" b="1" dirty="0">
                <a:solidFill>
                  <a:schemeClr val="bg1"/>
                </a:solidFill>
              </a:rPr>
              <a:t>CONCLUSION</a:t>
            </a:r>
          </a:p>
        </p:txBody>
      </p:sp>
      <p:sp>
        <p:nvSpPr>
          <p:cNvPr id="3" name="Content Placeholder 2">
            <a:extLst>
              <a:ext uri="{FF2B5EF4-FFF2-40B4-BE49-F238E27FC236}">
                <a16:creationId xmlns:a16="http://schemas.microsoft.com/office/drawing/2014/main" id="{B0BD5736-5D50-4C78-FA7A-1484099A818C}"/>
              </a:ext>
            </a:extLst>
          </p:cNvPr>
          <p:cNvSpPr>
            <a:spLocks noGrp="1"/>
          </p:cNvSpPr>
          <p:nvPr>
            <p:ph idx="1"/>
          </p:nvPr>
        </p:nvSpPr>
        <p:spPr>
          <a:xfrm>
            <a:off x="1268845" y="2334501"/>
            <a:ext cx="9654309" cy="3742944"/>
          </a:xfrm>
        </p:spPr>
        <p:txBody>
          <a:bodyPr>
            <a:normAutofit/>
          </a:bodyPr>
          <a:lstStyle/>
          <a:p>
            <a:pPr marL="0" indent="0" algn="just">
              <a:buNone/>
            </a:pPr>
            <a:r>
              <a:rPr lang="en-US" sz="2200" dirty="0">
                <a:solidFill>
                  <a:schemeClr val="bg1"/>
                </a:solidFill>
                <a:latin typeface="Times New Roman" panose="02020603050405020304" pitchFamily="18" charset="0"/>
                <a:cs typeface="Times New Roman" panose="02020603050405020304" pitchFamily="18" charset="0"/>
              </a:rPr>
              <a:t>In conclusion, </a:t>
            </a:r>
            <a:r>
              <a:rPr lang="en-US" sz="2200" dirty="0" err="1">
                <a:solidFill>
                  <a:schemeClr val="bg1"/>
                </a:solidFill>
                <a:latin typeface="Times New Roman" panose="02020603050405020304" pitchFamily="18" charset="0"/>
                <a:cs typeface="Times New Roman" panose="02020603050405020304" pitchFamily="18" charset="0"/>
              </a:rPr>
              <a:t>SnackPack</a:t>
            </a:r>
            <a:r>
              <a:rPr lang="en-US" sz="2200" dirty="0">
                <a:solidFill>
                  <a:schemeClr val="bg1"/>
                </a:solidFill>
                <a:latin typeface="Times New Roman" panose="02020603050405020304" pitchFamily="18" charset="0"/>
                <a:cs typeface="Times New Roman" panose="02020603050405020304" pitchFamily="18" charset="0"/>
              </a:rPr>
              <a:t> is a notable advancement in food ordering, using HTML, CSS, PHP, RDBMS, and JavaScript to create an intuitive platform connecting users with local restaurants. It offers a user-friendly interface, secure payments, and real-time order tracking for convenience. This project meets current food industry demands and paves the way for future innovations in online food ordering.</a:t>
            </a:r>
          </a:p>
        </p:txBody>
      </p:sp>
    </p:spTree>
    <p:extLst>
      <p:ext uri="{BB962C8B-B14F-4D97-AF65-F5344CB8AC3E}">
        <p14:creationId xmlns:p14="http://schemas.microsoft.com/office/powerpoint/2010/main" val="31762283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7E5F-04A2-8D46-3EC6-C3FE93810E2F}"/>
              </a:ext>
            </a:extLst>
          </p:cNvPr>
          <p:cNvSpPr>
            <a:spLocks noGrp="1"/>
          </p:cNvSpPr>
          <p:nvPr>
            <p:ph type="title"/>
          </p:nvPr>
        </p:nvSpPr>
        <p:spPr/>
        <p:txBody>
          <a:bodyPr/>
          <a:lstStyle/>
          <a:p>
            <a:pPr algn="ctr"/>
            <a:r>
              <a:rPr lang="en-US" sz="4900" b="1" dirty="0">
                <a:solidFill>
                  <a:schemeClr val="bg1"/>
                </a:solidFill>
              </a:rPr>
              <a:t>REFERENCE</a:t>
            </a:r>
          </a:p>
        </p:txBody>
      </p:sp>
      <p:sp>
        <p:nvSpPr>
          <p:cNvPr id="3" name="Content Placeholder 2">
            <a:extLst>
              <a:ext uri="{FF2B5EF4-FFF2-40B4-BE49-F238E27FC236}">
                <a16:creationId xmlns:a16="http://schemas.microsoft.com/office/drawing/2014/main" id="{B0BD5736-5D50-4C78-FA7A-1484099A818C}"/>
              </a:ext>
            </a:extLst>
          </p:cNvPr>
          <p:cNvSpPr>
            <a:spLocks noGrp="1"/>
          </p:cNvSpPr>
          <p:nvPr>
            <p:ph idx="1"/>
          </p:nvPr>
        </p:nvSpPr>
        <p:spPr>
          <a:xfrm>
            <a:off x="1635908" y="2082574"/>
            <a:ext cx="8920184" cy="3742944"/>
          </a:xfrm>
        </p:spPr>
        <p:txBody>
          <a:bodyPr>
            <a:normAutofit/>
          </a:bodyPr>
          <a:lstStyle/>
          <a:p>
            <a:pPr algn="just"/>
            <a:r>
              <a:rPr lang="en-US" sz="2200" dirty="0" err="1">
                <a:solidFill>
                  <a:schemeClr val="bg1"/>
                </a:solidFill>
                <a:latin typeface="Times New Roman" panose="02020603050405020304" pitchFamily="18" charset="0"/>
                <a:cs typeface="Times New Roman" panose="02020603050405020304" pitchFamily="18" charset="0"/>
              </a:rPr>
              <a:t>Foodmandu</a:t>
            </a:r>
            <a:r>
              <a:rPr lang="en-US" sz="2200" dirty="0">
                <a:solidFill>
                  <a:schemeClr val="bg1"/>
                </a:solidFill>
                <a:latin typeface="Times New Roman" panose="02020603050405020304" pitchFamily="18" charset="0"/>
                <a:cs typeface="Times New Roman" panose="02020603050405020304" pitchFamily="18" charset="0"/>
              </a:rPr>
              <a:t>. Retrieved September 13, 2023, from </a:t>
            </a:r>
          </a:p>
          <a:p>
            <a:pPr marL="0" indent="0" algn="just">
              <a:buNone/>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hlinkClick r:id="rId2"/>
              </a:rPr>
              <a:t>https://foodmandu.com/</a:t>
            </a:r>
            <a:endParaRPr lang="en-US" sz="2200" dirty="0">
              <a:solidFill>
                <a:schemeClr val="bg1"/>
              </a:solidFill>
              <a:latin typeface="Times New Roman" panose="02020603050405020304" pitchFamily="18" charset="0"/>
              <a:cs typeface="Times New Roman" panose="02020603050405020304" pitchFamily="18" charset="0"/>
            </a:endParaRPr>
          </a:p>
          <a:p>
            <a:pPr algn="just"/>
            <a:r>
              <a:rPr lang="en-US" sz="2200" dirty="0" err="1">
                <a:solidFill>
                  <a:schemeClr val="bg1"/>
                </a:solidFill>
                <a:latin typeface="Times New Roman" panose="02020603050405020304" pitchFamily="18" charset="0"/>
                <a:cs typeface="Times New Roman" panose="02020603050405020304" pitchFamily="18" charset="0"/>
              </a:rPr>
              <a:t>ValleyXpress</a:t>
            </a:r>
            <a:r>
              <a:rPr lang="en-US" sz="2200" dirty="0">
                <a:solidFill>
                  <a:schemeClr val="bg1"/>
                </a:solidFill>
                <a:latin typeface="Times New Roman" panose="02020603050405020304" pitchFamily="18" charset="0"/>
                <a:cs typeface="Times New Roman" panose="02020603050405020304" pitchFamily="18" charset="0"/>
              </a:rPr>
              <a:t>. Retrieved September 13, 2023, from </a:t>
            </a:r>
          </a:p>
          <a:p>
            <a:pPr marL="0" indent="0" algn="just">
              <a:buNone/>
            </a:pPr>
            <a:r>
              <a:rPr lang="en-US" sz="22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hlinkClick r:id="rId3"/>
              </a:rPr>
              <a:t>https://valleyxpress.com.np/</a:t>
            </a:r>
            <a:endParaRPr lang="en-US" sz="22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68445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3D5C7A"/>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C3B6-E5AF-F11A-0EC1-BC31208DA60D}"/>
              </a:ext>
            </a:extLst>
          </p:cNvPr>
          <p:cNvSpPr>
            <a:spLocks noGrp="1"/>
          </p:cNvSpPr>
          <p:nvPr>
            <p:ph type="title"/>
          </p:nvPr>
        </p:nvSpPr>
        <p:spPr>
          <a:xfrm>
            <a:off x="2205228" y="2248678"/>
            <a:ext cx="7781544" cy="1836264"/>
          </a:xfrm>
        </p:spPr>
        <p:txBody>
          <a:bodyPr vert="horz" lIns="91440" tIns="45720" rIns="91440" bIns="45720" rtlCol="0" anchor="b">
            <a:normAutofit/>
          </a:bodyPr>
          <a:lstStyle/>
          <a:p>
            <a:pPr algn="ctr"/>
            <a:r>
              <a:rPr lang="en-US" sz="10000" dirty="0">
                <a:solidFill>
                  <a:schemeClr val="bg1"/>
                </a:solidFill>
              </a:rPr>
              <a:t>THANK YOU	</a:t>
            </a:r>
          </a:p>
        </p:txBody>
      </p:sp>
      <p:sp>
        <p:nvSpPr>
          <p:cNvPr id="3" name="Content Placeholder 2">
            <a:extLst>
              <a:ext uri="{FF2B5EF4-FFF2-40B4-BE49-F238E27FC236}">
                <a16:creationId xmlns:a16="http://schemas.microsoft.com/office/drawing/2014/main" id="{171D310C-50BB-4E74-621F-C7A1EF699545}"/>
              </a:ext>
            </a:extLst>
          </p:cNvPr>
          <p:cNvSpPr>
            <a:spLocks noGrp="1"/>
          </p:cNvSpPr>
          <p:nvPr>
            <p:ph idx="4294967295"/>
          </p:nvPr>
        </p:nvSpPr>
        <p:spPr>
          <a:xfrm>
            <a:off x="640556" y="4326553"/>
            <a:ext cx="10910888" cy="552450"/>
          </a:xfrm>
        </p:spPr>
        <p:txBody>
          <a:bodyPr vert="horz" lIns="91440" tIns="45720" rIns="91440" bIns="45720" rtlCol="0" anchor="t">
            <a:normAutofit/>
          </a:bodyPr>
          <a:lstStyle/>
          <a:p>
            <a:pPr marL="0" indent="0" algn="ctr">
              <a:buNone/>
            </a:pPr>
            <a:r>
              <a:rPr lang="en-US" sz="2500" dirty="0">
                <a:solidFill>
                  <a:schemeClr val="bg1"/>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756642352"/>
      </p:ext>
    </p:extLst>
  </p:cSld>
  <p:clrMapOvr>
    <a:masterClrMapping/>
  </p:clrMapOvr>
  <p:transition spd="slow">
    <p:cover/>
  </p:transition>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EAE65EF-F9A4-4741-9C21-E256030F39D8}">
  <we:reference id="wa104380518" version="3.5.0.0" store="en-US" storeType="OMEX"/>
  <we:alternateReferences>
    <we:reference id="wa104380518" version="3.5.0.0" store="WA10438051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255</TotalTime>
  <Words>455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Modern Love</vt:lpstr>
      <vt:lpstr>The Hand</vt:lpstr>
      <vt:lpstr>Times New Roman</vt:lpstr>
      <vt:lpstr>SketchyVTI</vt:lpstr>
      <vt:lpstr> SnackPack</vt:lpstr>
      <vt:lpstr>CONTENTS</vt:lpstr>
      <vt:lpstr>INTRODUCTION </vt:lpstr>
      <vt:lpstr>OBJECTIVES</vt:lpstr>
      <vt:lpstr>FEATURES</vt:lpstr>
      <vt:lpstr>LITERATURE REVIEW</vt:lpstr>
      <vt:lpstr>CONCLUSION</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SNACK PACK</dc:title>
  <dc:creator>Barun Chand</dc:creator>
  <cp:lastModifiedBy>Kaustuv Baral</cp:lastModifiedBy>
  <cp:revision>43</cp:revision>
  <dcterms:created xsi:type="dcterms:W3CDTF">2023-09-15T15:21:30Z</dcterms:created>
  <dcterms:modified xsi:type="dcterms:W3CDTF">2023-09-29T03:53:58Z</dcterms:modified>
</cp:coreProperties>
</file>