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786732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40575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96937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973057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3" name="对象"/>
          <p:cNvSpPr>
            <a:spLocks noGrp="1"/>
          </p:cNvSpPr>
          <p:nvPr>
            <p:ph type="sldImg"/>
          </p:nvPr>
        </p:nvSpPr>
        <p:spPr>
          <a:xfrm rot="0">
            <a:off x="685800" y="1143000"/>
            <a:ext cx="5486400" cy="3086100"/>
          </a:xfrm>
          <a:prstGeom prst="rect"/>
          <a:noFill/>
          <a:ln w="12700" cmpd="sng" cap="flat">
            <a:noFill/>
            <a:prstDash val="solid"/>
            <a:miter/>
          </a:ln>
        </p:spPr>
      </p:sp>
      <p:sp>
        <p:nvSpPr>
          <p:cNvPr id="4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04236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04195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18733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075948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568847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917498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65993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9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925719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750402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47454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6"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7"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8"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6626566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6"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7"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9"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3451710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541484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40519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2875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94975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36486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4808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6931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584195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88742460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796225" y="3873894"/>
            <a:ext cx="7075606"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presented by,</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a:t>
            </a: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R.ARCHANA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Dr.Sivanthi Aditanar College of Engineering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BE/CSE</a:t>
            </a:r>
            <a:endParaRPr lang="zh-CN" altLang="en-US" sz="1050" b="0" i="0" u="none" strike="noStrike" kern="1200" cap="none" spc="0" baseline="0">
              <a:solidFill>
                <a:srgbClr val="7AE0F6"/>
              </a:solidFill>
              <a:latin typeface="Droid Sans" pitchFamily="0" charset="0"/>
              <a:ea typeface="宋体" pitchFamily="0" charset="0"/>
              <a:cs typeface="Lucida Sans" pitchFamily="0" charset="0"/>
            </a:endParaRPr>
          </a:p>
        </p:txBody>
      </p:sp>
      <p:sp>
        <p:nvSpPr>
          <p:cNvPr id="29" name="矩形"/>
          <p:cNvSpPr>
            <a:spLocks/>
          </p:cNvSpPr>
          <p:nvPr/>
        </p:nvSpPr>
        <p:spPr>
          <a:xfrm rot="0">
            <a:off x="5677494" y="3007132"/>
            <a:ext cx="857235" cy="358138"/>
          </a:xfrm>
          <a:prstGeom prst="rect"/>
          <a:noFill/>
          <a:ln w="12700" cmpd="sng" cap="flat">
            <a:noFill/>
            <a:prstDash val="solid"/>
            <a:miter/>
          </a:ln>
        </p:spPr>
      </p:sp>
      <p:sp>
        <p:nvSpPr>
          <p:cNvPr id="30" name="矩形"/>
          <p:cNvSpPr>
            <a:spLocks/>
          </p:cNvSpPr>
          <p:nvPr/>
        </p:nvSpPr>
        <p:spPr>
          <a:xfrm rot="14843">
            <a:off x="9063094" y="6456048"/>
            <a:ext cx="2845958" cy="289369"/>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66925817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622740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94"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7808113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41"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
        <p:nvSpPr>
          <p:cNvPr id="4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29929678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6"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2269906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8801046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6" name="文本框"/>
          <p:cNvSpPr>
            <a:spLocks noGrp="1"/>
          </p:cNvSpPr>
          <p:nvPr>
            <p:ph type="body" idx="1"/>
          </p:nvPr>
        </p:nvSpPr>
        <p:spPr>
          <a:xfrm rot="0">
            <a:off x="1086009" y="41404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
        <p:nvSpPr>
          <p:cNvPr id="5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8043119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57172176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6320698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1896667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211704877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2024-04-03T11:06:04Z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