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667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a:t>
            </a:r>
            <a:r>
              <a:rPr dirty="0" sz="2400" lang="en-US"/>
              <a:t>A</a:t>
            </a:r>
            <a:r>
              <a:rPr dirty="0" sz="2400" lang="en-US"/>
              <a:t>r</a:t>
            </a:r>
            <a:r>
              <a:rPr dirty="0" sz="2400" lang="en-US"/>
              <a:t>c</a:t>
            </a:r>
            <a:r>
              <a:rPr dirty="0" sz="2400" lang="en-US"/>
              <a:t>h</a:t>
            </a:r>
            <a:r>
              <a:rPr dirty="0" sz="2400" lang="en-US"/>
              <a:t>a</a:t>
            </a:r>
            <a:r>
              <a:rPr dirty="0" sz="2400" lang="en-US"/>
              <a:t>n</a:t>
            </a:r>
            <a:r>
              <a:rPr dirty="0" sz="2400" lang="en-US"/>
              <a:t>a</a:t>
            </a:r>
            <a:r>
              <a:rPr dirty="0" sz="2400" lang="en-US"/>
              <a:t>.</a:t>
            </a:r>
            <a:r>
              <a:rPr dirty="0" sz="2400" lang="en-US"/>
              <a:t>p</a:t>
            </a:r>
            <a:r>
              <a:rPr dirty="0" sz="2400" lang="en-US"/>
              <a:t> </a:t>
            </a:r>
            <a:endParaRPr altLang="en-US" lang="zh-CN"/>
          </a:p>
          <a:p>
            <a:r>
              <a:rPr dirty="0" sz="2400" lang="en-US"/>
              <a:t>REGISTER NO AND NMID: </a:t>
            </a:r>
            <a:r>
              <a:rPr dirty="0" sz="2400" lang="en-US"/>
              <a:t>2</a:t>
            </a:r>
            <a:r>
              <a:rPr dirty="0" sz="2400" lang="en-US"/>
              <a:t>4</a:t>
            </a:r>
            <a:r>
              <a:rPr dirty="0" sz="2400" lang="en-US"/>
              <a:t>7</a:t>
            </a:r>
            <a:r>
              <a:rPr dirty="0" sz="2400" lang="en-US"/>
              <a:t>2</a:t>
            </a:r>
            <a:r>
              <a:rPr dirty="0" sz="2400" lang="en-US"/>
              <a:t>4</a:t>
            </a:r>
            <a:r>
              <a:rPr dirty="0" sz="2400" lang="en-US"/>
              <a:t>u</a:t>
            </a:r>
            <a:r>
              <a:rPr dirty="0" sz="2400" lang="en-US"/>
              <a:t>1</a:t>
            </a:r>
            <a:r>
              <a:rPr dirty="0" sz="2400" lang="en-US"/>
              <a:t>8</a:t>
            </a:r>
            <a:r>
              <a:rPr dirty="0" sz="2400" lang="en-US"/>
              <a:t>0</a:t>
            </a:r>
            <a:r>
              <a:rPr dirty="0" sz="2400" lang="en-US"/>
              <a:t>0</a:t>
            </a:r>
            <a:r>
              <a:rPr dirty="0" sz="2400" lang="en-US"/>
              <a:t>3</a:t>
            </a:r>
            <a:r>
              <a:rPr dirty="0" sz="2400" lang="en-US"/>
              <a:t>,</a:t>
            </a:r>
            <a:r>
              <a:rPr dirty="0" sz="2400" lang="en-US"/>
              <a:t>a</a:t>
            </a:r>
            <a:r>
              <a:rPr dirty="0" sz="2400" lang="en-US"/>
              <a:t>s</a:t>
            </a:r>
            <a:r>
              <a:rPr dirty="0" sz="2400" lang="en-US"/>
              <a:t>t</a:t>
            </a:r>
            <a:r>
              <a:rPr dirty="0" sz="2400" lang="en-US"/>
              <a:t>v</a:t>
            </a:r>
            <a:r>
              <a:rPr dirty="0" sz="2400" lang="en-US"/>
              <a:t>u</a:t>
            </a:r>
            <a:r>
              <a:rPr dirty="0" sz="2400" lang="en-US"/>
              <a:t>2</a:t>
            </a:r>
            <a:r>
              <a:rPr dirty="0" sz="2400" lang="en-US"/>
              <a:t>4</a:t>
            </a:r>
            <a:r>
              <a:rPr dirty="0" sz="2400" lang="en-US"/>
              <a:t>7</a:t>
            </a:r>
            <a:r>
              <a:rPr dirty="0" sz="2400" lang="en-US"/>
              <a:t>2</a:t>
            </a:r>
            <a:r>
              <a:rPr dirty="0" sz="2400" lang="en-US"/>
              <a:t>4</a:t>
            </a:r>
            <a:r>
              <a:rPr dirty="0" sz="2400" lang="en-US"/>
              <a:t>7</a:t>
            </a:r>
            <a:r>
              <a:rPr dirty="0" sz="2400" lang="en-US"/>
              <a:t>2</a:t>
            </a:r>
            <a:r>
              <a:rPr dirty="0" sz="2400" lang="en-US"/>
              <a:t>4</a:t>
            </a:r>
            <a:r>
              <a:rPr dirty="0" sz="2400" lang="en-US"/>
              <a:t>u</a:t>
            </a:r>
            <a:r>
              <a:rPr dirty="0" sz="2400" lang="en-US"/>
              <a:t>1</a:t>
            </a:r>
            <a:r>
              <a:rPr dirty="0" sz="2400" lang="en-US"/>
              <a:t>8</a:t>
            </a:r>
            <a:r>
              <a:rPr dirty="0" sz="2400" lang="en-US"/>
              <a:t>0</a:t>
            </a:r>
            <a:r>
              <a:rPr dirty="0" sz="2400" lang="en-US"/>
              <a:t>0</a:t>
            </a:r>
            <a:r>
              <a:rPr dirty="0" sz="2400" lang="en-US"/>
              <a:t>3</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r>
              <a:rPr dirty="0" sz="2400" lang="en-US"/>
              <a:t> </a:t>
            </a:r>
            <a:r>
              <a:rPr dirty="0" sz="2400" lang="en-US"/>
              <a:t>c</a:t>
            </a:r>
            <a:r>
              <a:rPr dirty="0" sz="2400" lang="en-US"/>
              <a:t>o</a:t>
            </a:r>
            <a:r>
              <a:rPr dirty="0" sz="2400" lang="en-US"/>
              <a:t>m</a:t>
            </a:r>
            <a:r>
              <a:rPr dirty="0" sz="2400" lang="en-US"/>
              <a:t>p</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ence </a:t>
            </a:r>
            <a:endParaRPr altLang="en-US" lang="zh-CN"/>
          </a:p>
          <a:p>
            <a:r>
              <a:rPr dirty="0" sz="2400" lang="en-US"/>
              <a:t>COLLEGE: </a:t>
            </a:r>
            <a:r>
              <a:rPr dirty="0" sz="2400" lang="en-US"/>
              <a:t>c</a:t>
            </a:r>
            <a:r>
              <a:rPr dirty="0" sz="2400" lang="en-US"/>
              <a:t>h</a:t>
            </a:r>
            <a:r>
              <a:rPr dirty="0" sz="2400" lang="en-US"/>
              <a:t>e</a:t>
            </a:r>
            <a:r>
              <a:rPr dirty="0" sz="2400" lang="en-US"/>
              <a:t>z</a:t>
            </a:r>
            <a:r>
              <a:rPr dirty="0" sz="2400" lang="en-US"/>
              <a:t>h</a:t>
            </a:r>
            <a:r>
              <a:rPr dirty="0" sz="2400" lang="en-US"/>
              <a:t>ian </a:t>
            </a:r>
            <a:r>
              <a:rPr dirty="0" sz="2400" lang="en-US"/>
              <a:t>art's </a:t>
            </a:r>
            <a:r>
              <a:rPr dirty="0" sz="2400" lang="en-US"/>
              <a:t>and </a:t>
            </a:r>
            <a:r>
              <a:rPr dirty="0" sz="2400" lang="en-US"/>
              <a:t>science </a:t>
            </a:r>
            <a:r>
              <a:rPr dirty="0" sz="2400" lang="en-US"/>
              <a:t>college </a:t>
            </a:r>
            <a:r>
              <a:rPr dirty="0" sz="2400" lang="en-US"/>
              <a:t>for </a:t>
            </a:r>
            <a:r>
              <a:rPr dirty="0" sz="2400" lang="en-US"/>
              <a:t>women </a:t>
            </a:r>
            <a:r>
              <a:rPr dirty="0" sz="2400" lang="en-US"/>
              <a:t>T</a:t>
            </a:r>
            <a:r>
              <a:rPr dirty="0" sz="2400" lang="en-US"/>
              <a:t>h</a:t>
            </a:r>
            <a:r>
              <a:rPr dirty="0" sz="2400" lang="en-US"/>
              <a:t>i</a:t>
            </a:r>
            <a:r>
              <a:rPr dirty="0" sz="2400" lang="en-US"/>
              <a:t>r</a:t>
            </a:r>
            <a:r>
              <a:rPr dirty="0" sz="2400" lang="en-US"/>
              <a:t>u</a:t>
            </a:r>
            <a:r>
              <a:rPr dirty="0" sz="2400" lang="en-US"/>
              <a:t>v</a:t>
            </a:r>
            <a:r>
              <a:rPr dirty="0" sz="2400" lang="en-US"/>
              <a:t>alluvar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2613025" y="675112"/>
            <a:ext cx="8480425" cy="55401206"/>
          </a:xfrm>
          <a:prstGeom prst="rect"/>
        </p:spPr>
        <p:txBody>
          <a:bodyPr bIns="0" lIns="0" rIns="0" rtlCol="0" tIns="16510" vert="horz" wrap="square">
            <a:spAutoFit/>
          </a:bodyPr>
          <a:p>
            <a:pPr marL="12700">
              <a:lnSpc>
                <a:spcPct val="100000"/>
              </a:lnSpc>
              <a:spcBef>
                <a:spcPts val="130"/>
              </a:spcBef>
            </a:pPr>
            <a:r>
              <a:rPr dirty="0" sz="4250" lang="en-IN" spc="15"/>
              <a:t>RESULTS AND SCREENSHOTS</a:t>
            </a:r>
            <a:br>
              <a:rPr dirty="0" sz="4250" lang="en-US" spc="15"/>
            </a:br>
            <a:r>
              <a:rPr dirty="0" sz="4250" lang="en-US" spc="15"/>
              <a:t>Got it 👍. In a junior software development project report, the Results and Screenshots section shows how your project actually works. This section should:</a:t>
            </a:r>
            <a:br>
              <a:rPr dirty="0" sz="4250" lang="en-US" spc="15"/>
            </a:br>
            <a:r>
              <a:rPr dirty="0" sz="4250" lang="en-US" spc="15"/>
              <a:t>1. Summarize Results → Briefly explain what the system achieved.</a:t>
            </a:r>
            <a:br>
              <a:rPr dirty="0" sz="4250" lang="en-US" spc="15"/>
            </a:br>
            <a:r>
              <a:rPr dirty="0" sz="4250" lang="en-US" spc="15"/>
              <a:t>2. Provide Evidence → Show screenshots of the software interface (login page, forms, reports, etc.).</a:t>
            </a:r>
            <a:br>
              <a:rPr dirty="0" sz="4250" lang="en-US" spc="15"/>
            </a:br>
            <a:r>
              <a:rPr dirty="0" sz="4250" lang="en-US" spc="15"/>
              <a:t>3. Highlight Success → Compare with the original problem statement (how your project solved the issue).</a:t>
            </a:r>
            <a:br>
              <a:rPr dirty="0" sz="4250" lang="en-US" spc="15"/>
            </a:br>
            <a:r>
              <a:rPr dirty="0" sz="4250" lang="en-US" spc="15"/>
              <a:t>---</a:t>
            </a:r>
            <a:br>
              <a:rPr dirty="0" sz="4250" lang="en-US" spc="15"/>
            </a:br>
            <a:r>
              <a:rPr dirty="0" sz="4250" lang="en-US" spc="15"/>
              <a:t>📌 Results (Template)</a:t>
            </a:r>
            <a:br>
              <a:rPr dirty="0" sz="4250" lang="en-US" spc="15"/>
            </a:br>
            <a:r>
              <a:rPr dirty="0" sz="4250" lang="en-US" spc="15"/>
              <a:t>The developed system, [Project Name], successfully achieves the following:</a:t>
            </a:r>
            <a:br>
              <a:rPr dirty="0" sz="4250" lang="en-US" spc="15"/>
            </a:br>
            <a:r>
              <a:rPr dirty="0" sz="4250" lang="en-US" spc="15"/>
              <a:t>Provides a simple and user-friendly interface.</a:t>
            </a:r>
            <a:br>
              <a:rPr dirty="0" sz="4250" lang="en-US" spc="15"/>
            </a:br>
            <a:r>
              <a:rPr dirty="0" sz="4250" lang="en-US" spc="15"/>
              <a:t>Allows users to [list 3–4 main functions].</a:t>
            </a:r>
            <a:br>
              <a:rPr dirty="0" sz="4250" lang="en-US" spc="15"/>
            </a:br>
            <a:r>
              <a:rPr dirty="0" sz="4250" lang="en-US" spc="15"/>
              <a:t>Improves [efficiency, accuracy, or convenience].</a:t>
            </a:r>
            <a:br>
              <a:rPr dirty="0" sz="4250" lang="en-US" spc="15"/>
            </a:br>
            <a:r>
              <a:rPr dirty="0" sz="4250" lang="en-US" spc="15"/>
              <a:t>Stores and manages data effectively.</a:t>
            </a:r>
            <a:br>
              <a:rPr dirty="0" sz="4250" lang="en-US" spc="15"/>
            </a:br>
            <a:r>
              <a:rPr dirty="0" sz="4250" lang="en-US" spc="15"/>
              <a:t>Demonstrates core software development concepts such as requirement gathering, design, coding, and testing.</a:t>
            </a:r>
            <a:br>
              <a:rPr dirty="0" sz="4250" lang="en-US" spc="15"/>
            </a:br>
            <a:r>
              <a:rPr dirty="0" sz="4250" lang="en-US" spc="15"/>
              <a:t>Overall, the system fulfills the objectives mentioned earlier and can be further enhanced in the future by adding more advanced features.</a:t>
            </a:r>
            <a:br>
              <a:rPr dirty="0" sz="4250" lang="en-US" spc="15"/>
            </a:br>
            <a:r>
              <a:rPr dirty="0" sz="4250" lang="en-US" spc="15"/>
              <a:t>---</a:t>
            </a:r>
            <a:br>
              <a:rPr dirty="0" sz="4250" lang="en-US" spc="15"/>
            </a:br>
            <a:r>
              <a:rPr dirty="0" sz="4250" lang="en-US" spc="15"/>
              <a:t>✅ Example (Student Task Management System)</a:t>
            </a:r>
            <a:br>
              <a:rPr dirty="0" sz="4250" lang="en-US" spc="15"/>
            </a:br>
            <a:r>
              <a:rPr dirty="0" sz="4250" lang="en-US" spc="15"/>
              <a:t>Results:</a:t>
            </a:r>
            <a:br>
              <a:rPr dirty="0" sz="4250" lang="en-US" spc="15"/>
            </a:br>
            <a:r>
              <a:rPr dirty="0" sz="4250" lang="en-US" spc="15"/>
              <a:t>The Student Task Management System was successfully implemented as a web-based application. It allows students to register, log in, and manage their academic tasks. Students can add, edit, delete, and mark tasks as completed. The system also provides a clear overview of pending and completed tasks.</a:t>
            </a:r>
            <a:br>
              <a:rPr dirty="0" sz="4250" lang="en-US" spc="15"/>
            </a:br>
            <a:r>
              <a:rPr dirty="0" sz="4250" lang="en-US" spc="15"/>
              <a:t>This project helped demonstrate the importance of software development stages and gave hands-on experience with frontend, backend, and database integration.</a:t>
            </a:r>
            <a:br>
              <a:rPr dirty="0" sz="4250" lang="en-US" spc="15"/>
            </a:br>
            <a:r>
              <a:rPr dirty="0" sz="4250" lang="en-US" spc="15"/>
              <a:t>---</a:t>
            </a:r>
            <a:br>
              <a:rPr dirty="0" sz="4250" lang="en-US" spc="15"/>
            </a:br>
            <a:r>
              <a:rPr dirty="0" sz="4250" lang="en-US" spc="15"/>
              <a:t>📷 Screenshots (Suggested List for Junior Project Report)</a:t>
            </a:r>
            <a:br>
              <a:rPr dirty="0" sz="4250" lang="en-US" spc="15"/>
            </a:br>
            <a:r>
              <a:rPr dirty="0" sz="4250" lang="en-US" spc="15"/>
              <a:t>1. Login Page – Shows how users access the system.</a:t>
            </a:r>
            <a:br>
              <a:rPr dirty="0" sz="4250" lang="en-US" spc="15"/>
            </a:br>
            <a:r>
              <a:rPr dirty="0" sz="4250" lang="en-US" spc="15"/>
              <a:t>2. Dashboard / Home Page – Overview of features.</a:t>
            </a:r>
            <a:br>
              <a:rPr dirty="0" sz="4250" lang="en-US" spc="15"/>
            </a:br>
            <a:r>
              <a:rPr dirty="0" sz="4250" lang="en-US" spc="15"/>
              <a:t>3. Data Entry Form – Example: Add Task / Add Expense / Add Product.</a:t>
            </a:r>
            <a:br>
              <a:rPr dirty="0" sz="4250" lang="en-US" spc="15"/>
            </a:br>
            <a:r>
              <a:rPr dirty="0" sz="4250" lang="en-US" spc="15"/>
              <a:t>4. List View Page – Shows records (tasks, expenses, bills, etc.).</a:t>
            </a:r>
            <a:br>
              <a:rPr dirty="0" sz="4250" lang="en-US" spc="15"/>
            </a:br>
            <a:r>
              <a:rPr dirty="0" sz="4250" lang="en-US" spc="15"/>
              <a:t>5. Report/Output Page – Summary or generated report.</a:t>
            </a:r>
            <a:br>
              <a:rPr dirty="0" sz="4250" lang="en-US" spc="15"/>
            </a:br>
            <a:r>
              <a:rPr dirty="0" sz="4250" lang="en-US" spc="15"/>
              <a:t>---</a:t>
            </a:r>
            <a:br>
              <a:rPr dirty="0" sz="4250" lang="en-US" spc="15"/>
            </a:br>
            <a:r>
              <a:rPr dirty="0" sz="4250" lang="en-US" spc="15"/>
              <a:t>✅ Example Screenshot Captions (even if you don’t have real screenshots, you can include placeholders in your report):</a:t>
            </a:r>
            <a:br>
              <a:rPr dirty="0" sz="4250" lang="en-US" spc="15"/>
            </a:br>
            <a:r>
              <a:rPr dirty="0" sz="4250" lang="en-US" spc="15"/>
              <a:t>Figure 1: Login Screen of the Student Task Management System</a:t>
            </a:r>
            <a:br>
              <a:rPr dirty="0" sz="4250" lang="en-US" spc="15"/>
            </a:br>
            <a:r>
              <a:rPr dirty="0" sz="4250" lang="en-US" spc="15"/>
              <a:t>Figure 2: Task Creation Form</a:t>
            </a:r>
            <a:br>
              <a:rPr dirty="0" sz="4250" lang="en-US" spc="15"/>
            </a:br>
            <a:r>
              <a:rPr dirty="0" sz="4250" lang="en-US" spc="15"/>
              <a:t>Figure 3: Task List with Pending and Completed Tasks</a:t>
            </a:r>
            <a:br>
              <a:rPr dirty="0" sz="4250" lang="en-US" spc="15"/>
            </a:br>
            <a:r>
              <a:rPr dirty="0" sz="4250" lang="en-US" spc="15"/>
              <a:t>Figure 4: Task Report Summary</a:t>
            </a:r>
            <a:br>
              <a:rPr dirty="0" sz="4250" lang="en-US" spc="15"/>
            </a:br>
            <a:r>
              <a:rPr dirty="0" sz="4250" lang="en-US" spc="15"/>
              <a:t>---</a:t>
            </a:r>
            <a:br>
              <a:rPr dirty="0" sz="4250" lang="en-US" spc="15"/>
            </a:br>
            <a:r>
              <a:rPr dirty="0" sz="4250" lang="en-US" spc="15"/>
              <a:t>👉 Do you want me to design sample screenshots (UI mockups with dummy data) for your junior project (like Task Manager or Expense Tracker) so you can directly insert them into your report?</a:t>
            </a:r>
            <a:br>
              <a:rPr dirty="0" sz="4250" lang="en-US" spc="15"/>
            </a:b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object 7"/>
          <p:cNvSpPr txBox="1">
            <a:spLocks noGrp="1"/>
          </p:cNvSpPr>
          <p:nvPr/>
        </p:nvSpPr>
        <p:spPr>
          <a:xfrm>
            <a:off x="755332" y="385444"/>
            <a:ext cx="4578668" cy="1461135"/>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lang="en-IN">
                <a:latin typeface="Calibri"/>
              </a:rPr>
              <a:t>CONCLUSION</a:t>
            </a:r>
            <a:br>
              <a:rPr dirty="0" lang="en-US"/>
            </a:br>
            <a:endParaRPr dirty="0"/>
          </a:p>
        </p:txBody>
      </p:sp>
      <p:sp>
        <p:nvSpPr>
          <p:cNvPr id="1048716" name=""/>
          <p:cNvSpPr txBox="1"/>
          <p:nvPr/>
        </p:nvSpPr>
        <p:spPr>
          <a:xfrm>
            <a:off x="1743075" y="1451753"/>
            <a:ext cx="4572000" cy="4701540"/>
          </a:xfrm>
          <a:prstGeom prst="rect"/>
        </p:spPr>
        <p:txBody>
          <a:bodyPr rtlCol="0" wrap="square">
            <a:spAutoFit/>
          </a:bodyPr>
          <a:p>
            <a:r>
              <a:rPr sz="2800" lang="en-US">
                <a:solidFill>
                  <a:srgbClr val="000000"/>
                </a:solidFill>
              </a:rPr>
              <a:t>The project [Project Title] was successfully developed and implemented to address the problem of [state problem briefly]. The system provides essential features such as [list 2–3 core features], which help users perform their tasks more efficiently.</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sz="1200">
              <a:latin typeface="Times New Roman" panose="02020603050405020304" pitchFamily="18" charset="0"/>
              <a:cs typeface="Times New Roman" panose="02020603050405020304" pitchFamily="18" charset="0"/>
            </a:endParaRPr>
          </a:p>
          <a:p>
            <a:endParaRPr dirty="0" sz="1200">
              <a:latin typeface="Times New Roman" panose="02020603050405020304" pitchFamily="18" charset="0"/>
              <a:cs typeface="Times New Roman" panose="02020603050405020304" pitchFamily="18" charset="0"/>
            </a:endParaRPr>
          </a:p>
          <a:p>
            <a:endParaRPr dirty="0" sz="1200">
              <a:latin typeface="Times New Roman" panose="02020603050405020304" pitchFamily="18" charset="0"/>
              <a:cs typeface="Times New Roman" panose="02020603050405020304" pitchFamily="18" charset="0"/>
            </a:endParaRPr>
          </a:p>
          <a:p>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 </a:t>
            </a:r>
            <a:endParaRPr dirty="0" sz="5400">
              <a:latin typeface="Times New Roman" panose="02020603050405020304" pitchFamily="18" charset="0"/>
              <a:cs typeface="Times New Roman" panose="02020603050405020304" pitchFamily="18" charset="0"/>
            </a:endParaRPr>
          </a:p>
          <a:p>
            <a:endParaRPr dirty="0" sz="1200">
              <a:latin typeface="Times New Roman" panose="02020603050405020304" pitchFamily="18" charset="0"/>
              <a:cs typeface="Times New Roman" panose="02020603050405020304" pitchFamily="18" charset="0"/>
            </a:endParaRPr>
          </a:p>
          <a:p>
            <a:endParaRPr dirty="0" sz="1200">
              <a:latin typeface="Times New Roman" panose="02020603050405020304" pitchFamily="18" charset="0"/>
              <a:cs typeface="Times New Roman" panose="02020603050405020304" pitchFamily="18" charset="0"/>
            </a:endParaRPr>
          </a:p>
          <a:p>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S</a:t>
            </a:r>
            <a:r>
              <a:rPr dirty="0" sz="6000" lang="en-US">
                <a:latin typeface="Times New Roman" panose="02020603050405020304" pitchFamily="18" charset="0"/>
                <a:cs typeface="Times New Roman" panose="02020603050405020304" pitchFamily="18" charset="0"/>
              </a:rPr>
              <a:t>o</a:t>
            </a:r>
            <a:r>
              <a:rPr dirty="0" sz="6000" lang="en-US">
                <a:latin typeface="Times New Roman" panose="02020603050405020304" pitchFamily="18" charset="0"/>
                <a:cs typeface="Times New Roman" panose="02020603050405020304" pitchFamily="18" charset="0"/>
              </a:rPr>
              <a:t>f</a:t>
            </a:r>
            <a:r>
              <a:rPr dirty="0" sz="6000" lang="en-US">
                <a:latin typeface="Times New Roman" panose="02020603050405020304" pitchFamily="18" charset="0"/>
                <a:cs typeface="Times New Roman" panose="02020603050405020304" pitchFamily="18" charset="0"/>
              </a:rPr>
              <a:t>tware </a:t>
            </a:r>
            <a:r>
              <a:rPr dirty="0" sz="6000" lang="en-US">
                <a:latin typeface="Times New Roman" panose="02020603050405020304" pitchFamily="18" charset="0"/>
                <a:cs typeface="Times New Roman" panose="02020603050405020304" pitchFamily="18" charset="0"/>
              </a:rPr>
              <a:t>development </a:t>
            </a:r>
            <a:endParaRPr dirty="0" sz="5400">
              <a:latin typeface="Times New Roman" panose="02020603050405020304" pitchFamily="18" charset="0"/>
              <a:cs typeface="Times New Roman" panose="02020603050405020304" pitchFamily="18" charset="0"/>
            </a:endParaRPr>
          </a:p>
          <a:p>
            <a:endParaRPr dirty="0" sz="1200">
              <a:latin typeface="Times New Roman" panose="02020603050405020304" pitchFamily="18" charset="0"/>
              <a:cs typeface="Times New Roman" panose="02020603050405020304" pitchFamily="18" charset="0"/>
            </a:endParaRPr>
          </a:p>
          <a:p>
            <a:endParaRPr dirty="0" sz="1200">
              <a:latin typeface="Times New Roman" panose="02020603050405020304" pitchFamily="18" charset="0"/>
              <a:cs typeface="Times New Roman" panose="02020603050405020304" pitchFamily="18" charset="0"/>
            </a:endParaRPr>
          </a:p>
          <a:p>
            <a:endParaRPr dirty="0" sz="1200">
              <a:latin typeface="Times New Roman" panose="02020603050405020304" pitchFamily="18" charset="0"/>
              <a:cs typeface="Times New Roman" panose="02020603050405020304" pitchFamily="18" charset="0"/>
            </a:endParaRPr>
          </a:p>
          <a:p>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r>
              <a:rPr dirty="0" sz="90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5529890" y="0"/>
            <a:ext cx="6662518" cy="6858466"/>
            <a:chOff x="5529890" y="0"/>
            <a:chExt cx="6662518" cy="6858466"/>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5529890" y="3048000"/>
              <a:ext cx="6662109"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3399597" y="1041532"/>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3995094"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963822" y="527568"/>
            <a:ext cx="7511702" cy="6861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lang="en-US" spc="10"/>
            </a:br>
            <a:r>
              <a:rPr dirty="0" sz="4250" lang="en-US" spc="10"/>
              <a:t>. </a:t>
            </a:r>
            <a:r>
              <a:rPr dirty="0" sz="4250" lang="en-US" spc="10"/>
              <a:t> </a:t>
            </a:r>
            <a:r>
              <a:rPr dirty="0" sz="4250" lang="en-US" spc="10"/>
              <a:t> </a:t>
            </a:r>
            <a:r>
              <a:rPr dirty="0" sz="4250" lang="en-US" spc="10"/>
              <a:t> </a:t>
            </a:r>
            <a:r>
              <a:rPr dirty="0" sz="4250" lang="en-US" spc="10"/>
              <a:t> </a:t>
            </a:r>
            <a:r>
              <a:rPr dirty="0" sz="4250" lang="en-US" spc="10"/>
              <a:t> </a:t>
            </a:r>
            <a:r>
              <a:rPr dirty="0" sz="4250" lang="en-US" spc="10"/>
              <a:t>T</a:t>
            </a:r>
            <a:r>
              <a:rPr dirty="0" sz="4250" lang="en-US" spc="10"/>
              <a:t>oday’s digital world, [specific area/problem] still faces challenges such as [state issues clearly, e.g., lack of automation, poor accessibility, inefficiency]. Currently, users rely on [existing method/manual process], which is often [time-consuming, error-prone, or not user-friendly</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a:off x="2124075" y="1546860"/>
            <a:ext cx="4572000" cy="5120640"/>
          </a:xfrm>
          <a:prstGeom prst="rect"/>
        </p:spPr>
        <p:txBody>
          <a:bodyPr rtlCol="0" wrap="square">
            <a:spAutoFit/>
          </a:bodyPr>
          <a:p>
            <a:r>
              <a:rPr sz="2800" lang="en-US">
                <a:solidFill>
                  <a:srgbClr val="000000"/>
                </a:solidFill>
              </a:rPr>
              <a:t>The proposed project, Student Task Management System, is designed to help students organize their daily assignments and tasks effectively. Many students struggle with managing deadlines using manual methods such as notebooks or phone reminders, which are often disorganized and unreliable.</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2" name=""/>
          <p:cNvSpPr txBox="1"/>
          <p:nvPr/>
        </p:nvSpPr>
        <p:spPr>
          <a:xfrm>
            <a:off x="644104" y="2019300"/>
            <a:ext cx="11427125" cy="6797039"/>
          </a:xfrm>
          <a:prstGeom prst="rect"/>
        </p:spPr>
        <p:txBody>
          <a:bodyPr rtlCol="0" wrap="square">
            <a:spAutoFit/>
          </a:bodyPr>
          <a:p>
            <a:r>
              <a:rPr sz="2800" lang="en-US">
                <a:solidFill>
                  <a:srgbClr val="000000"/>
                </a:solidFill>
              </a:rPr>
              <a:t>1. Student-related Projects
End Users: Students, Teachers, College/School staff
Example: Student Task Management System → Students are the main users.
2. Business/Shop-related Projects
End Users: Shopkeepers, Cashiers, Small business owners, Customers
Example: Small Shop Billing System → Shopkeepers and staff are the end users.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3" name=""/>
          <p:cNvSpPr txBox="1"/>
          <p:nvPr/>
        </p:nvSpPr>
        <p:spPr>
          <a:xfrm>
            <a:off x="1747836" y="1421129"/>
            <a:ext cx="4572000" cy="9311640"/>
          </a:xfrm>
          <a:prstGeom prst="rect"/>
        </p:spPr>
        <p:txBody>
          <a:bodyPr rtlCol="0" wrap="square">
            <a:spAutoFit/>
          </a:bodyPr>
          <a:p>
            <a:r>
              <a:rPr sz="2800" lang="en-US">
                <a:solidFill>
                  <a:srgbClr val="000000"/>
                </a:solidFill>
              </a:rPr>
              <a:t>Programming Languages – [e.g., Python, Java, C#, JavaScript]
2. Frontend Development Tools – [e.g., HTML, CSS, JavaScript, React]
3. Backend Development Tools – [e.g., Node.js, PHP, Java, Python Flask/Django]
4. Database – [e.g., MySQL, SQLite, MongoDB]
5. IDE / Code Editor – [e.g., VS Code, Eclipse, PyCharm, NetBeans]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509737" y="291147"/>
            <a:ext cx="9024788"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5" name=""/>
          <p:cNvSpPr txBox="1"/>
          <p:nvPr/>
        </p:nvSpPr>
        <p:spPr>
          <a:xfrm>
            <a:off x="322181" y="920165"/>
            <a:ext cx="11547637" cy="8054339"/>
          </a:xfrm>
          <a:prstGeom prst="rect"/>
        </p:spPr>
        <p:txBody>
          <a:bodyPr rtlCol="0" wrap="square">
            <a:spAutoFit/>
          </a:bodyPr>
          <a:p>
            <a:r>
              <a:rPr sz="2800" lang="en-US">
                <a:solidFill>
                  <a:srgbClr val="000000"/>
                </a:solidFill>
              </a:rPr>
              <a:t>Cover Page
Project Title (big, bold, centered)
Subtitle (e.g., A Junior Software Development Project Report)
Your Name, Register Number, Class/Batch
Institution/College Name &amp; Logo
Date/Year
---
2. Acknowledgement
A short thank-you note to your teacher/guide and institution.</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7" name=""/>
          <p:cNvSpPr txBox="1"/>
          <p:nvPr/>
        </p:nvSpPr>
        <p:spPr>
          <a:xfrm>
            <a:off x="296174" y="1109344"/>
            <a:ext cx="12349657" cy="7216139"/>
          </a:xfrm>
          <a:prstGeom prst="rect"/>
        </p:spPr>
        <p:txBody>
          <a:bodyPr rtlCol="0" wrap="square">
            <a:spAutoFit/>
          </a:bodyPr>
          <a:p>
            <a:r>
              <a:rPr sz="2800" lang="en-US">
                <a:solidFill>
                  <a:srgbClr val="000000"/>
                </a:solidFill>
              </a:rPr>
              <a:t>User Authentication (if applicable)
Login/Logout system
Secure password handling
2. Core Features
Add / Create [records, tasks, bills, etc.]
Edit / Update existing records
Delete records if no longer needed
Search / Filter for quick access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2024-03-27T19:07:22Z</dcterms:created>
  <dcterms:modified xsi:type="dcterms:W3CDTF">2025-09-09T04:27:27Z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9d4b301df37e46bf836421441a4bfe77</vt:lpwstr>
  </property>
</Properties>
</file>