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325E94-DD3F-4069-94D9-B1EFB55E36C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09CF6F3-BDEB-458D-874B-64EB7F47CBBE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Acquisition</a:t>
          </a:r>
          <a:endParaRPr lang="en-IN" dirty="0"/>
        </a:p>
      </dgm:t>
    </dgm:pt>
    <dgm:pt modelId="{233B8413-51D5-4975-A88C-9938CB02CBB9}" type="parTrans" cxnId="{8FAC1EAA-43EA-40CF-B470-8C7FCAA6855A}">
      <dgm:prSet/>
      <dgm:spPr/>
      <dgm:t>
        <a:bodyPr/>
        <a:lstStyle/>
        <a:p>
          <a:endParaRPr lang="en-IN"/>
        </a:p>
      </dgm:t>
    </dgm:pt>
    <dgm:pt modelId="{C63DF624-0F09-48D4-AFE9-6E51D61374FB}" type="sibTrans" cxnId="{8FAC1EAA-43EA-40CF-B470-8C7FCAA6855A}">
      <dgm:prSet/>
      <dgm:spPr/>
      <dgm:t>
        <a:bodyPr/>
        <a:lstStyle/>
        <a:p>
          <a:endParaRPr lang="en-IN"/>
        </a:p>
      </dgm:t>
    </dgm:pt>
    <dgm:pt modelId="{C183B6CF-D0BC-47B9-B3D4-8CFC69B547A3}">
      <dgm:prSet phldrT="[Text]" custT="1"/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Selecting talent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5B409D47-BF31-4C00-8EDF-B22771320531}" type="parTrans" cxnId="{934AA69B-4BF6-46BE-A27A-C073770DBE43}">
      <dgm:prSet/>
      <dgm:spPr/>
      <dgm:t>
        <a:bodyPr/>
        <a:lstStyle/>
        <a:p>
          <a:endParaRPr lang="en-IN"/>
        </a:p>
      </dgm:t>
    </dgm:pt>
    <dgm:pt modelId="{D336068E-2A65-4C5C-A25C-E9CEA25F3329}" type="sibTrans" cxnId="{934AA69B-4BF6-46BE-A27A-C073770DBE43}">
      <dgm:prSet/>
      <dgm:spPr/>
      <dgm:t>
        <a:bodyPr/>
        <a:lstStyle/>
        <a:p>
          <a:endParaRPr lang="en-IN"/>
        </a:p>
      </dgm:t>
    </dgm:pt>
    <dgm:pt modelId="{800CB4E5-CF1D-4ABA-88C3-B2181B65C66B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Engagement</a:t>
          </a:r>
          <a:endParaRPr lang="en-IN" dirty="0"/>
        </a:p>
      </dgm:t>
    </dgm:pt>
    <dgm:pt modelId="{07EC5935-13C2-41BE-80C6-A258277E3342}" type="parTrans" cxnId="{AA8AD913-1359-4AD9-B1AE-E71907D5E276}">
      <dgm:prSet/>
      <dgm:spPr/>
      <dgm:t>
        <a:bodyPr/>
        <a:lstStyle/>
        <a:p>
          <a:endParaRPr lang="en-IN"/>
        </a:p>
      </dgm:t>
    </dgm:pt>
    <dgm:pt modelId="{382D4DFF-F772-4E5F-88CD-393DD7D9EABC}" type="sibTrans" cxnId="{AA8AD913-1359-4AD9-B1AE-E71907D5E276}">
      <dgm:prSet/>
      <dgm:spPr/>
      <dgm:t>
        <a:bodyPr/>
        <a:lstStyle/>
        <a:p>
          <a:endParaRPr lang="en-IN"/>
        </a:p>
      </dgm:t>
    </dgm:pt>
    <dgm:pt modelId="{C218C88E-E429-49B6-A2D2-F02B50E0B260}">
      <dgm:prSet phldrT="[Text]" custT="1"/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Developing Talent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529F27EC-E4DB-4E2D-B716-2FFC13630DAB}" type="parTrans" cxnId="{855C207F-7866-4CD8-B713-D2A12AB0B026}">
      <dgm:prSet/>
      <dgm:spPr/>
      <dgm:t>
        <a:bodyPr/>
        <a:lstStyle/>
        <a:p>
          <a:endParaRPr lang="en-IN"/>
        </a:p>
      </dgm:t>
    </dgm:pt>
    <dgm:pt modelId="{8D12B010-035E-4F1A-99AF-E5A8CE55A9C8}" type="sibTrans" cxnId="{855C207F-7866-4CD8-B713-D2A12AB0B026}">
      <dgm:prSet/>
      <dgm:spPr/>
      <dgm:t>
        <a:bodyPr/>
        <a:lstStyle/>
        <a:p>
          <a:endParaRPr lang="en-IN"/>
        </a:p>
      </dgm:t>
    </dgm:pt>
    <dgm:pt modelId="{8FEE7B01-A3C3-4E55-AD4A-23881914EB60}">
      <dgm:prSet phldrT="[Text]" custT="1"/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Managing Talent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B05E6707-7340-456A-8FC9-24B2E40C9600}" type="parTrans" cxnId="{4F658C55-F4D5-454A-9C62-F88D087B1F24}">
      <dgm:prSet/>
      <dgm:spPr/>
      <dgm:t>
        <a:bodyPr/>
        <a:lstStyle/>
        <a:p>
          <a:endParaRPr lang="en-IN"/>
        </a:p>
      </dgm:t>
    </dgm:pt>
    <dgm:pt modelId="{17638C32-302B-48B7-A10B-84B1D2FE07C2}" type="sibTrans" cxnId="{4F658C55-F4D5-454A-9C62-F88D087B1F24}">
      <dgm:prSet/>
      <dgm:spPr/>
      <dgm:t>
        <a:bodyPr/>
        <a:lstStyle/>
        <a:p>
          <a:endParaRPr lang="en-IN"/>
        </a:p>
      </dgm:t>
    </dgm:pt>
    <dgm:pt modelId="{F60E0521-1A0E-444D-8822-29468E61546B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Retainment</a:t>
          </a:r>
          <a:endParaRPr lang="en-IN" dirty="0"/>
        </a:p>
      </dgm:t>
    </dgm:pt>
    <dgm:pt modelId="{F1A61CDE-ED28-4EAA-A220-29FC9719288F}" type="parTrans" cxnId="{964BB07D-034F-417F-B64C-1FFA61B1281C}">
      <dgm:prSet/>
      <dgm:spPr/>
      <dgm:t>
        <a:bodyPr/>
        <a:lstStyle/>
        <a:p>
          <a:endParaRPr lang="en-IN"/>
        </a:p>
      </dgm:t>
    </dgm:pt>
    <dgm:pt modelId="{A0B3FB08-C13C-4AC2-848C-9DEFC242E432}" type="sibTrans" cxnId="{964BB07D-034F-417F-B64C-1FFA61B1281C}">
      <dgm:prSet/>
      <dgm:spPr/>
      <dgm:t>
        <a:bodyPr/>
        <a:lstStyle/>
        <a:p>
          <a:endParaRPr lang="en-IN"/>
        </a:p>
      </dgm:t>
    </dgm:pt>
    <dgm:pt modelId="{4B77251B-B499-43B1-B878-90A655E86261}">
      <dgm:prSet phldrT="[Text]" custT="1"/>
      <dgm:spPr/>
      <dgm:t>
        <a:bodyPr/>
        <a:lstStyle/>
        <a:p>
          <a:r>
            <a:rPr lang="en-US" sz="2000" dirty="0"/>
            <a:t>Retaining Talent</a:t>
          </a:r>
          <a:endParaRPr lang="en-IN" sz="2000" dirty="0"/>
        </a:p>
      </dgm:t>
    </dgm:pt>
    <dgm:pt modelId="{D7B0E524-A703-4951-A9F8-17CE46F046E0}" type="parTrans" cxnId="{E1EA85D6-B958-4D24-B69A-BE466CFCD045}">
      <dgm:prSet/>
      <dgm:spPr/>
      <dgm:t>
        <a:bodyPr/>
        <a:lstStyle/>
        <a:p>
          <a:endParaRPr lang="en-IN"/>
        </a:p>
      </dgm:t>
    </dgm:pt>
    <dgm:pt modelId="{6A07E3B7-8302-4B39-A196-FB82FAAA656F}" type="sibTrans" cxnId="{E1EA85D6-B958-4D24-B69A-BE466CFCD045}">
      <dgm:prSet/>
      <dgm:spPr/>
      <dgm:t>
        <a:bodyPr/>
        <a:lstStyle/>
        <a:p>
          <a:endParaRPr lang="en-IN"/>
        </a:p>
      </dgm:t>
    </dgm:pt>
    <dgm:pt modelId="{E4B4ABAE-6BC3-4FF5-AE7F-C2CC71A7B0D2}">
      <dgm:prSet phldrT="[Text]" custT="1"/>
      <dgm:spPr/>
      <dgm:t>
        <a:bodyPr/>
        <a:lstStyle/>
        <a:p>
          <a:r>
            <a:rPr lang="en-US" sz="2000" dirty="0"/>
            <a:t>Expanding Talent</a:t>
          </a:r>
          <a:endParaRPr lang="en-IN" sz="2000" dirty="0"/>
        </a:p>
      </dgm:t>
    </dgm:pt>
    <dgm:pt modelId="{CE1A3FAB-3405-485C-B23B-99598074D6D5}" type="parTrans" cxnId="{40616D6E-D167-4359-AFB4-D60724A56281}">
      <dgm:prSet/>
      <dgm:spPr/>
      <dgm:t>
        <a:bodyPr/>
        <a:lstStyle/>
        <a:p>
          <a:endParaRPr lang="en-IN"/>
        </a:p>
      </dgm:t>
    </dgm:pt>
    <dgm:pt modelId="{E7ECEB65-1EB3-4A18-ACC4-BF52BA1EBE3A}" type="sibTrans" cxnId="{40616D6E-D167-4359-AFB4-D60724A56281}">
      <dgm:prSet/>
      <dgm:spPr/>
      <dgm:t>
        <a:bodyPr/>
        <a:lstStyle/>
        <a:p>
          <a:endParaRPr lang="en-IN"/>
        </a:p>
      </dgm:t>
    </dgm:pt>
    <dgm:pt modelId="{D0E59732-5081-4D92-B6E9-24F0252946B6}">
      <dgm:prSet phldrT="[Text]"/>
      <dgm:spPr/>
      <dgm:t>
        <a:bodyPr/>
        <a:lstStyle/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n-IN" sz="1600" kern="1200" dirty="0"/>
        </a:p>
      </dgm:t>
    </dgm:pt>
    <dgm:pt modelId="{91CD5BA6-40E1-4513-A73C-E5E6610657AA}" type="parTrans" cxnId="{73CEE8D2-6282-45A2-80B4-BA246B8DABFE}">
      <dgm:prSet/>
      <dgm:spPr/>
      <dgm:t>
        <a:bodyPr/>
        <a:lstStyle/>
        <a:p>
          <a:endParaRPr lang="en-IN"/>
        </a:p>
      </dgm:t>
    </dgm:pt>
    <dgm:pt modelId="{560A22B6-A077-4B7C-8D16-CF6DBFD63553}" type="sibTrans" cxnId="{73CEE8D2-6282-45A2-80B4-BA246B8DABFE}">
      <dgm:prSet/>
      <dgm:spPr/>
      <dgm:t>
        <a:bodyPr/>
        <a:lstStyle/>
        <a:p>
          <a:endParaRPr lang="en-IN"/>
        </a:p>
      </dgm:t>
    </dgm:pt>
    <dgm:pt modelId="{9C868FF8-6744-4F91-8A4C-F5DC3582346B}">
      <dgm:prSet phldrT="[Text]" custT="1"/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Attracting talent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F28F3ED1-277B-49F9-AAAD-76F2844720F2}" type="parTrans" cxnId="{DF3A1566-FDA0-4AEE-9D58-63F46ADC9A9D}">
      <dgm:prSet/>
      <dgm:spPr/>
      <dgm:t>
        <a:bodyPr/>
        <a:lstStyle/>
        <a:p>
          <a:endParaRPr lang="en-IN"/>
        </a:p>
      </dgm:t>
    </dgm:pt>
    <dgm:pt modelId="{A8CD11E8-664A-4CD7-B975-69F118B8956D}" type="sibTrans" cxnId="{DF3A1566-FDA0-4AEE-9D58-63F46ADC9A9D}">
      <dgm:prSet/>
      <dgm:spPr/>
      <dgm:t>
        <a:bodyPr/>
        <a:lstStyle/>
        <a:p>
          <a:endParaRPr lang="en-IN"/>
        </a:p>
      </dgm:t>
    </dgm:pt>
    <dgm:pt modelId="{FCC1D898-9E08-481A-BBCF-51FCDCA18180}">
      <dgm:prSet phldrT="[Text]" custT="1"/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Hiring Talent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4D470DF3-265F-4DD2-906F-C0C9B3FE45B8}" type="parTrans" cxnId="{977556CA-D9EF-45FC-A12D-CE20F5555B83}">
      <dgm:prSet/>
      <dgm:spPr/>
      <dgm:t>
        <a:bodyPr/>
        <a:lstStyle/>
        <a:p>
          <a:endParaRPr lang="en-IN"/>
        </a:p>
      </dgm:t>
    </dgm:pt>
    <dgm:pt modelId="{52B6F686-CBE3-4ACD-B1F0-75DCE291EA52}" type="sibTrans" cxnId="{977556CA-D9EF-45FC-A12D-CE20F5555B83}">
      <dgm:prSet/>
      <dgm:spPr/>
      <dgm:t>
        <a:bodyPr/>
        <a:lstStyle/>
        <a:p>
          <a:endParaRPr lang="en-IN"/>
        </a:p>
      </dgm:t>
    </dgm:pt>
    <dgm:pt modelId="{52ABEBEF-A8F6-4DB9-B0B3-B7C33B909BE2}">
      <dgm:prSet phldrT="[Text]" custT="1"/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Motivating Talent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8B93C250-83DF-47C5-AD7B-1D446E82390F}" type="parTrans" cxnId="{86BB6D29-EF37-4FE1-8B58-85279241E370}">
      <dgm:prSet/>
      <dgm:spPr/>
      <dgm:t>
        <a:bodyPr/>
        <a:lstStyle/>
        <a:p>
          <a:endParaRPr lang="en-IN"/>
        </a:p>
      </dgm:t>
    </dgm:pt>
    <dgm:pt modelId="{46180892-8D90-428E-9F6F-FEB45834C08A}" type="sibTrans" cxnId="{86BB6D29-EF37-4FE1-8B58-85279241E370}">
      <dgm:prSet/>
      <dgm:spPr/>
      <dgm:t>
        <a:bodyPr/>
        <a:lstStyle/>
        <a:p>
          <a:endParaRPr lang="en-IN"/>
        </a:p>
      </dgm:t>
    </dgm:pt>
    <dgm:pt modelId="{C8830115-C2D7-459D-99BB-704E487F26F6}">
      <dgm:prSet phldrT="[Text]" custT="1"/>
      <dgm:spPr/>
      <dgm:t>
        <a:bodyPr/>
        <a:lstStyle/>
        <a:p>
          <a:r>
            <a:rPr lang="en-US" sz="2000" dirty="0"/>
            <a:t>Succeeding Talent</a:t>
          </a:r>
          <a:endParaRPr lang="en-IN" sz="2000" dirty="0"/>
        </a:p>
      </dgm:t>
    </dgm:pt>
    <dgm:pt modelId="{DEA37B5C-4028-4A7E-B131-5E57214F40E4}" type="parTrans" cxnId="{9FDE411E-B069-4EDE-A83D-C83E72422940}">
      <dgm:prSet/>
      <dgm:spPr/>
      <dgm:t>
        <a:bodyPr/>
        <a:lstStyle/>
        <a:p>
          <a:endParaRPr lang="en-IN"/>
        </a:p>
      </dgm:t>
    </dgm:pt>
    <dgm:pt modelId="{DFA793BC-61D9-433E-AE14-226C4815A52C}" type="sibTrans" cxnId="{9FDE411E-B069-4EDE-A83D-C83E72422940}">
      <dgm:prSet/>
      <dgm:spPr/>
      <dgm:t>
        <a:bodyPr/>
        <a:lstStyle/>
        <a:p>
          <a:endParaRPr lang="en-IN"/>
        </a:p>
      </dgm:t>
    </dgm:pt>
    <dgm:pt modelId="{97C6BC1F-DA66-4047-BA0E-E033E0576DE3}">
      <dgm:prSet phldrT="[Text]" custT="1"/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D39DCDB5-C8FC-4F89-8FA7-25830BBF763F}" type="parTrans" cxnId="{2AD56C39-BE74-46F5-AB87-24044651E41B}">
      <dgm:prSet/>
      <dgm:spPr/>
      <dgm:t>
        <a:bodyPr/>
        <a:lstStyle/>
        <a:p>
          <a:endParaRPr lang="en-IN"/>
        </a:p>
      </dgm:t>
    </dgm:pt>
    <dgm:pt modelId="{2FBA2633-756A-4271-B40C-197F24EEEBD8}" type="sibTrans" cxnId="{2AD56C39-BE74-46F5-AB87-24044651E41B}">
      <dgm:prSet/>
      <dgm:spPr/>
      <dgm:t>
        <a:bodyPr/>
        <a:lstStyle/>
        <a:p>
          <a:endParaRPr lang="en-IN"/>
        </a:p>
      </dgm:t>
    </dgm:pt>
    <dgm:pt modelId="{215DAA59-F1EF-437C-BE1F-FFB6C6BEE557}" type="pres">
      <dgm:prSet presAssocID="{0A325E94-DD3F-4069-94D9-B1EFB55E36CE}" presName="linearFlow" presStyleCnt="0">
        <dgm:presLayoutVars>
          <dgm:dir/>
          <dgm:animLvl val="lvl"/>
          <dgm:resizeHandles val="exact"/>
        </dgm:presLayoutVars>
      </dgm:prSet>
      <dgm:spPr/>
    </dgm:pt>
    <dgm:pt modelId="{DE41A4A0-80A3-4104-9260-097C2EE97DA9}" type="pres">
      <dgm:prSet presAssocID="{509CF6F3-BDEB-458D-874B-64EB7F47CBBE}" presName="composite" presStyleCnt="0"/>
      <dgm:spPr/>
    </dgm:pt>
    <dgm:pt modelId="{4BB084F2-A045-4159-BAFA-04B80BF46352}" type="pres">
      <dgm:prSet presAssocID="{509CF6F3-BDEB-458D-874B-64EB7F47CBB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A473BFE-7151-4D1F-9E34-80B0710959B3}" type="pres">
      <dgm:prSet presAssocID="{509CF6F3-BDEB-458D-874B-64EB7F47CBBE}" presName="descendantText" presStyleLbl="alignAcc1" presStyleIdx="0" presStyleCnt="3">
        <dgm:presLayoutVars>
          <dgm:bulletEnabled val="1"/>
        </dgm:presLayoutVars>
      </dgm:prSet>
      <dgm:spPr/>
    </dgm:pt>
    <dgm:pt modelId="{A491406E-54F3-4846-A97B-FB96540ED446}" type="pres">
      <dgm:prSet presAssocID="{C63DF624-0F09-48D4-AFE9-6E51D61374FB}" presName="sp" presStyleCnt="0"/>
      <dgm:spPr/>
    </dgm:pt>
    <dgm:pt modelId="{43951DDC-B7FA-4006-B6F1-D7D6CA608417}" type="pres">
      <dgm:prSet presAssocID="{800CB4E5-CF1D-4ABA-88C3-B2181B65C66B}" presName="composite" presStyleCnt="0"/>
      <dgm:spPr/>
    </dgm:pt>
    <dgm:pt modelId="{F737E1CF-A993-4F25-8563-EED633794DE1}" type="pres">
      <dgm:prSet presAssocID="{800CB4E5-CF1D-4ABA-88C3-B2181B65C66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D8AC8EA-BE6D-4252-BA99-C7545D470EE2}" type="pres">
      <dgm:prSet presAssocID="{800CB4E5-CF1D-4ABA-88C3-B2181B65C66B}" presName="descendantText" presStyleLbl="alignAcc1" presStyleIdx="1" presStyleCnt="3">
        <dgm:presLayoutVars>
          <dgm:bulletEnabled val="1"/>
        </dgm:presLayoutVars>
      </dgm:prSet>
      <dgm:spPr/>
    </dgm:pt>
    <dgm:pt modelId="{81A6B4B7-B946-4250-BC42-6E894CE29DE5}" type="pres">
      <dgm:prSet presAssocID="{382D4DFF-F772-4E5F-88CD-393DD7D9EABC}" presName="sp" presStyleCnt="0"/>
      <dgm:spPr/>
    </dgm:pt>
    <dgm:pt modelId="{2FEDF890-93EB-4BDE-8C57-6E5D7F596514}" type="pres">
      <dgm:prSet presAssocID="{F60E0521-1A0E-444D-8822-29468E61546B}" presName="composite" presStyleCnt="0"/>
      <dgm:spPr/>
    </dgm:pt>
    <dgm:pt modelId="{2BCA0F59-96ED-4ADD-8EB7-4EECE06C1F9D}" type="pres">
      <dgm:prSet presAssocID="{F60E0521-1A0E-444D-8822-29468E61546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9B96452-908C-49C3-B73E-50E8AD192704}" type="pres">
      <dgm:prSet presAssocID="{F60E0521-1A0E-444D-8822-29468E61546B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AA8AD913-1359-4AD9-B1AE-E71907D5E276}" srcId="{0A325E94-DD3F-4069-94D9-B1EFB55E36CE}" destId="{800CB4E5-CF1D-4ABA-88C3-B2181B65C66B}" srcOrd="1" destOrd="0" parTransId="{07EC5935-13C2-41BE-80C6-A258277E3342}" sibTransId="{382D4DFF-F772-4E5F-88CD-393DD7D9EABC}"/>
    <dgm:cxn modelId="{A93D5216-3168-45A3-A028-83BA6606CE8E}" type="presOf" srcId="{52ABEBEF-A8F6-4DB9-B0B3-B7C33B909BE2}" destId="{7D8AC8EA-BE6D-4252-BA99-C7545D470EE2}" srcOrd="0" destOrd="2" presId="urn:microsoft.com/office/officeart/2005/8/layout/chevron2"/>
    <dgm:cxn modelId="{2150A519-36D5-4A81-A4FF-CAA32BA3F098}" type="presOf" srcId="{509CF6F3-BDEB-458D-874B-64EB7F47CBBE}" destId="{4BB084F2-A045-4159-BAFA-04B80BF46352}" srcOrd="0" destOrd="0" presId="urn:microsoft.com/office/officeart/2005/8/layout/chevron2"/>
    <dgm:cxn modelId="{9FDE411E-B069-4EDE-A83D-C83E72422940}" srcId="{F60E0521-1A0E-444D-8822-29468E61546B}" destId="{C8830115-C2D7-459D-99BB-704E487F26F6}" srcOrd="2" destOrd="0" parTransId="{DEA37B5C-4028-4A7E-B131-5E57214F40E4}" sibTransId="{DFA793BC-61D9-433E-AE14-226C4815A52C}"/>
    <dgm:cxn modelId="{86BB6D29-EF37-4FE1-8B58-85279241E370}" srcId="{800CB4E5-CF1D-4ABA-88C3-B2181B65C66B}" destId="{52ABEBEF-A8F6-4DB9-B0B3-B7C33B909BE2}" srcOrd="2" destOrd="0" parTransId="{8B93C250-83DF-47C5-AD7B-1D446E82390F}" sibTransId="{46180892-8D90-428E-9F6F-FEB45834C08A}"/>
    <dgm:cxn modelId="{2AD56C39-BE74-46F5-AB87-24044651E41B}" srcId="{509CF6F3-BDEB-458D-874B-64EB7F47CBBE}" destId="{97C6BC1F-DA66-4047-BA0E-E033E0576DE3}" srcOrd="0" destOrd="0" parTransId="{D39DCDB5-C8FC-4F89-8FA7-25830BBF763F}" sibTransId="{2FBA2633-756A-4271-B40C-197F24EEEBD8}"/>
    <dgm:cxn modelId="{ECE1ED3C-1270-4170-BE3D-2A127CB5ED86}" type="presOf" srcId="{0A325E94-DD3F-4069-94D9-B1EFB55E36CE}" destId="{215DAA59-F1EF-437C-BE1F-FFB6C6BEE557}" srcOrd="0" destOrd="0" presId="urn:microsoft.com/office/officeart/2005/8/layout/chevron2"/>
    <dgm:cxn modelId="{CD2B6940-19C3-4EFE-B1E5-DB404A79AEDF}" type="presOf" srcId="{C218C88E-E429-49B6-A2D2-F02B50E0B260}" destId="{7D8AC8EA-BE6D-4252-BA99-C7545D470EE2}" srcOrd="0" destOrd="0" presId="urn:microsoft.com/office/officeart/2005/8/layout/chevron2"/>
    <dgm:cxn modelId="{DF3A1566-FDA0-4AEE-9D58-63F46ADC9A9D}" srcId="{509CF6F3-BDEB-458D-874B-64EB7F47CBBE}" destId="{9C868FF8-6744-4F91-8A4C-F5DC3582346B}" srcOrd="2" destOrd="0" parTransId="{F28F3ED1-277B-49F9-AAAD-76F2844720F2}" sibTransId="{A8CD11E8-664A-4CD7-B975-69F118B8956D}"/>
    <dgm:cxn modelId="{C00A5D68-B426-40AF-BA59-141E90365205}" type="presOf" srcId="{D0E59732-5081-4D92-B6E9-24F0252946B6}" destId="{0A473BFE-7151-4D1F-9E34-80B0710959B3}" srcOrd="0" destOrd="4" presId="urn:microsoft.com/office/officeart/2005/8/layout/chevron2"/>
    <dgm:cxn modelId="{1FD23D69-A7FD-48D3-AEFF-7CF7C80DF166}" type="presOf" srcId="{8FEE7B01-A3C3-4E55-AD4A-23881914EB60}" destId="{7D8AC8EA-BE6D-4252-BA99-C7545D470EE2}" srcOrd="0" destOrd="1" presId="urn:microsoft.com/office/officeart/2005/8/layout/chevron2"/>
    <dgm:cxn modelId="{028BAA49-7A73-42E5-AAFF-DF2E3B1C6DBD}" type="presOf" srcId="{800CB4E5-CF1D-4ABA-88C3-B2181B65C66B}" destId="{F737E1CF-A993-4F25-8563-EED633794DE1}" srcOrd="0" destOrd="0" presId="urn:microsoft.com/office/officeart/2005/8/layout/chevron2"/>
    <dgm:cxn modelId="{BB09206D-8077-4E3B-ADBB-CA9D7525B729}" type="presOf" srcId="{E4B4ABAE-6BC3-4FF5-AE7F-C2CC71A7B0D2}" destId="{49B96452-908C-49C3-B73E-50E8AD192704}" srcOrd="0" destOrd="1" presId="urn:microsoft.com/office/officeart/2005/8/layout/chevron2"/>
    <dgm:cxn modelId="{40616D6E-D167-4359-AFB4-D60724A56281}" srcId="{F60E0521-1A0E-444D-8822-29468E61546B}" destId="{E4B4ABAE-6BC3-4FF5-AE7F-C2CC71A7B0D2}" srcOrd="1" destOrd="0" parTransId="{CE1A3FAB-3405-485C-B23B-99598074D6D5}" sibTransId="{E7ECEB65-1EB3-4A18-ACC4-BF52BA1EBE3A}"/>
    <dgm:cxn modelId="{4F658C55-F4D5-454A-9C62-F88D087B1F24}" srcId="{800CB4E5-CF1D-4ABA-88C3-B2181B65C66B}" destId="{8FEE7B01-A3C3-4E55-AD4A-23881914EB60}" srcOrd="1" destOrd="0" parTransId="{B05E6707-7340-456A-8FC9-24B2E40C9600}" sibTransId="{17638C32-302B-48B7-A10B-84B1D2FE07C2}"/>
    <dgm:cxn modelId="{690D7F78-8410-4268-9D02-1AED4036C09A}" type="presOf" srcId="{FCC1D898-9E08-481A-BBCF-51FCDCA18180}" destId="{0A473BFE-7151-4D1F-9E34-80B0710959B3}" srcOrd="0" destOrd="3" presId="urn:microsoft.com/office/officeart/2005/8/layout/chevron2"/>
    <dgm:cxn modelId="{964BB07D-034F-417F-B64C-1FFA61B1281C}" srcId="{0A325E94-DD3F-4069-94D9-B1EFB55E36CE}" destId="{F60E0521-1A0E-444D-8822-29468E61546B}" srcOrd="2" destOrd="0" parTransId="{F1A61CDE-ED28-4EAA-A220-29FC9719288F}" sibTransId="{A0B3FB08-C13C-4AC2-848C-9DEFC242E432}"/>
    <dgm:cxn modelId="{81E4997E-B1B0-44C0-8C4C-9B658CBF8CCD}" type="presOf" srcId="{C183B6CF-D0BC-47B9-B3D4-8CFC69B547A3}" destId="{0A473BFE-7151-4D1F-9E34-80B0710959B3}" srcOrd="0" destOrd="1" presId="urn:microsoft.com/office/officeart/2005/8/layout/chevron2"/>
    <dgm:cxn modelId="{855C207F-7866-4CD8-B713-D2A12AB0B026}" srcId="{800CB4E5-CF1D-4ABA-88C3-B2181B65C66B}" destId="{C218C88E-E429-49B6-A2D2-F02B50E0B260}" srcOrd="0" destOrd="0" parTransId="{529F27EC-E4DB-4E2D-B716-2FFC13630DAB}" sibTransId="{8D12B010-035E-4F1A-99AF-E5A8CE55A9C8}"/>
    <dgm:cxn modelId="{934AA69B-4BF6-46BE-A27A-C073770DBE43}" srcId="{509CF6F3-BDEB-458D-874B-64EB7F47CBBE}" destId="{C183B6CF-D0BC-47B9-B3D4-8CFC69B547A3}" srcOrd="1" destOrd="0" parTransId="{5B409D47-BF31-4C00-8EDF-B22771320531}" sibTransId="{D336068E-2A65-4C5C-A25C-E9CEA25F3329}"/>
    <dgm:cxn modelId="{8FAC1EAA-43EA-40CF-B470-8C7FCAA6855A}" srcId="{0A325E94-DD3F-4069-94D9-B1EFB55E36CE}" destId="{509CF6F3-BDEB-458D-874B-64EB7F47CBBE}" srcOrd="0" destOrd="0" parTransId="{233B8413-51D5-4975-A88C-9938CB02CBB9}" sibTransId="{C63DF624-0F09-48D4-AFE9-6E51D61374FB}"/>
    <dgm:cxn modelId="{B76C7BBA-AF9D-4E99-A0BF-B152BBA8A98B}" type="presOf" srcId="{9C868FF8-6744-4F91-8A4C-F5DC3582346B}" destId="{0A473BFE-7151-4D1F-9E34-80B0710959B3}" srcOrd="0" destOrd="2" presId="urn:microsoft.com/office/officeart/2005/8/layout/chevron2"/>
    <dgm:cxn modelId="{06E723BE-A83F-4203-BC6B-16B4F8ABD4F3}" type="presOf" srcId="{F60E0521-1A0E-444D-8822-29468E61546B}" destId="{2BCA0F59-96ED-4ADD-8EB7-4EECE06C1F9D}" srcOrd="0" destOrd="0" presId="urn:microsoft.com/office/officeart/2005/8/layout/chevron2"/>
    <dgm:cxn modelId="{DDB35AC4-1A33-46CB-A9F3-A5B3F842023D}" type="presOf" srcId="{C8830115-C2D7-459D-99BB-704E487F26F6}" destId="{49B96452-908C-49C3-B73E-50E8AD192704}" srcOrd="0" destOrd="2" presId="urn:microsoft.com/office/officeart/2005/8/layout/chevron2"/>
    <dgm:cxn modelId="{977556CA-D9EF-45FC-A12D-CE20F5555B83}" srcId="{509CF6F3-BDEB-458D-874B-64EB7F47CBBE}" destId="{FCC1D898-9E08-481A-BBCF-51FCDCA18180}" srcOrd="3" destOrd="0" parTransId="{4D470DF3-265F-4DD2-906F-C0C9B3FE45B8}" sibTransId="{52B6F686-CBE3-4ACD-B1F0-75DCE291EA52}"/>
    <dgm:cxn modelId="{F3982ECB-130B-4BB9-A43C-CCBC9417BDB4}" type="presOf" srcId="{97C6BC1F-DA66-4047-BA0E-E033E0576DE3}" destId="{0A473BFE-7151-4D1F-9E34-80B0710959B3}" srcOrd="0" destOrd="0" presId="urn:microsoft.com/office/officeart/2005/8/layout/chevron2"/>
    <dgm:cxn modelId="{73CEE8D2-6282-45A2-80B4-BA246B8DABFE}" srcId="{509CF6F3-BDEB-458D-874B-64EB7F47CBBE}" destId="{D0E59732-5081-4D92-B6E9-24F0252946B6}" srcOrd="4" destOrd="0" parTransId="{91CD5BA6-40E1-4513-A73C-E5E6610657AA}" sibTransId="{560A22B6-A077-4B7C-8D16-CF6DBFD63553}"/>
    <dgm:cxn modelId="{117916D6-AC6A-4DEA-8274-4E706C20EC1C}" type="presOf" srcId="{4B77251B-B499-43B1-B878-90A655E86261}" destId="{49B96452-908C-49C3-B73E-50E8AD192704}" srcOrd="0" destOrd="0" presId="urn:microsoft.com/office/officeart/2005/8/layout/chevron2"/>
    <dgm:cxn modelId="{E1EA85D6-B958-4D24-B69A-BE466CFCD045}" srcId="{F60E0521-1A0E-444D-8822-29468E61546B}" destId="{4B77251B-B499-43B1-B878-90A655E86261}" srcOrd="0" destOrd="0" parTransId="{D7B0E524-A703-4951-A9F8-17CE46F046E0}" sibTransId="{6A07E3B7-8302-4B39-A196-FB82FAAA656F}"/>
    <dgm:cxn modelId="{E028D5B0-7869-4D25-B8C3-13F40CBE2FF1}" type="presParOf" srcId="{215DAA59-F1EF-437C-BE1F-FFB6C6BEE557}" destId="{DE41A4A0-80A3-4104-9260-097C2EE97DA9}" srcOrd="0" destOrd="0" presId="urn:microsoft.com/office/officeart/2005/8/layout/chevron2"/>
    <dgm:cxn modelId="{AF35B671-FBEB-4931-A379-26231145054C}" type="presParOf" srcId="{DE41A4A0-80A3-4104-9260-097C2EE97DA9}" destId="{4BB084F2-A045-4159-BAFA-04B80BF46352}" srcOrd="0" destOrd="0" presId="urn:microsoft.com/office/officeart/2005/8/layout/chevron2"/>
    <dgm:cxn modelId="{8DC3E89A-7E55-4EFC-8431-55100C16B2BA}" type="presParOf" srcId="{DE41A4A0-80A3-4104-9260-097C2EE97DA9}" destId="{0A473BFE-7151-4D1F-9E34-80B0710959B3}" srcOrd="1" destOrd="0" presId="urn:microsoft.com/office/officeart/2005/8/layout/chevron2"/>
    <dgm:cxn modelId="{8CA25117-6A59-4964-BFE8-A20672689B03}" type="presParOf" srcId="{215DAA59-F1EF-437C-BE1F-FFB6C6BEE557}" destId="{A491406E-54F3-4846-A97B-FB96540ED446}" srcOrd="1" destOrd="0" presId="urn:microsoft.com/office/officeart/2005/8/layout/chevron2"/>
    <dgm:cxn modelId="{1BD6FF31-BF04-4F95-85B5-7AAD633EFA96}" type="presParOf" srcId="{215DAA59-F1EF-437C-BE1F-FFB6C6BEE557}" destId="{43951DDC-B7FA-4006-B6F1-D7D6CA608417}" srcOrd="2" destOrd="0" presId="urn:microsoft.com/office/officeart/2005/8/layout/chevron2"/>
    <dgm:cxn modelId="{6EBBB1A6-17F4-4BC4-8DA0-41B92CA0D108}" type="presParOf" srcId="{43951DDC-B7FA-4006-B6F1-D7D6CA608417}" destId="{F737E1CF-A993-4F25-8563-EED633794DE1}" srcOrd="0" destOrd="0" presId="urn:microsoft.com/office/officeart/2005/8/layout/chevron2"/>
    <dgm:cxn modelId="{DA6A3A1C-2793-4E1B-A755-95CDB4F213E7}" type="presParOf" srcId="{43951DDC-B7FA-4006-B6F1-D7D6CA608417}" destId="{7D8AC8EA-BE6D-4252-BA99-C7545D470EE2}" srcOrd="1" destOrd="0" presId="urn:microsoft.com/office/officeart/2005/8/layout/chevron2"/>
    <dgm:cxn modelId="{05A8947C-1564-43FE-A215-595EF4EE363E}" type="presParOf" srcId="{215DAA59-F1EF-437C-BE1F-FFB6C6BEE557}" destId="{81A6B4B7-B946-4250-BC42-6E894CE29DE5}" srcOrd="3" destOrd="0" presId="urn:microsoft.com/office/officeart/2005/8/layout/chevron2"/>
    <dgm:cxn modelId="{F85E3C8E-BF10-49A8-9D99-C2DDAE49667E}" type="presParOf" srcId="{215DAA59-F1EF-437C-BE1F-FFB6C6BEE557}" destId="{2FEDF890-93EB-4BDE-8C57-6E5D7F596514}" srcOrd="4" destOrd="0" presId="urn:microsoft.com/office/officeart/2005/8/layout/chevron2"/>
    <dgm:cxn modelId="{E0FB84CC-263E-4824-B967-927923A10CF2}" type="presParOf" srcId="{2FEDF890-93EB-4BDE-8C57-6E5D7F596514}" destId="{2BCA0F59-96ED-4ADD-8EB7-4EECE06C1F9D}" srcOrd="0" destOrd="0" presId="urn:microsoft.com/office/officeart/2005/8/layout/chevron2"/>
    <dgm:cxn modelId="{21E08F52-2ABD-4864-80D2-384518A815A2}" type="presParOf" srcId="{2FEDF890-93EB-4BDE-8C57-6E5D7F596514}" destId="{49B96452-908C-49C3-B73E-50E8AD19270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1C2A57-190F-49F4-A6E9-08B89BB787B8}" type="doc">
      <dgm:prSet loTypeId="urn:microsoft.com/office/officeart/2005/8/layout/hProcess9" loCatId="process" qsTypeId="urn:microsoft.com/office/officeart/2005/8/quickstyle/simple1" qsCatId="simple" csTypeId="urn:microsoft.com/office/officeart/2005/8/colors/accent6_2" csCatId="accent6" phldr="1"/>
      <dgm:spPr/>
    </dgm:pt>
    <dgm:pt modelId="{4539561E-70CD-4B8C-B5AA-B3DB8DCD428E}">
      <dgm:prSet phldrT="[Text]" custT="1"/>
      <dgm:spPr/>
      <dgm:t>
        <a:bodyPr/>
        <a:lstStyle/>
        <a:p>
          <a:r>
            <a:rPr lang="en-US" sz="2000" dirty="0"/>
            <a:t>Provide better insights and visibility</a:t>
          </a:r>
          <a:endParaRPr lang="en-IN" sz="2000" dirty="0"/>
        </a:p>
      </dgm:t>
    </dgm:pt>
    <dgm:pt modelId="{AAC4039A-EE37-4B08-8A3E-06A895DB9BA1}" type="parTrans" cxnId="{8E423BC3-4867-4F3F-9088-688F002BADB7}">
      <dgm:prSet/>
      <dgm:spPr/>
      <dgm:t>
        <a:bodyPr/>
        <a:lstStyle/>
        <a:p>
          <a:endParaRPr lang="en-IN"/>
        </a:p>
      </dgm:t>
    </dgm:pt>
    <dgm:pt modelId="{03DF80B1-EF88-4FA0-80E1-4100D9F48373}" type="sibTrans" cxnId="{8E423BC3-4867-4F3F-9088-688F002BADB7}">
      <dgm:prSet/>
      <dgm:spPr/>
      <dgm:t>
        <a:bodyPr/>
        <a:lstStyle/>
        <a:p>
          <a:endParaRPr lang="en-IN"/>
        </a:p>
      </dgm:t>
    </dgm:pt>
    <dgm:pt modelId="{C6745F72-FBF9-415D-AA9C-E638D91F9F54}">
      <dgm:prSet phldrT="[Text]" custT="1"/>
      <dgm:spPr/>
      <dgm:t>
        <a:bodyPr/>
        <a:lstStyle/>
        <a:p>
          <a:r>
            <a:rPr lang="en-US" sz="2000" dirty="0"/>
            <a:t>For improving employee engagement</a:t>
          </a:r>
          <a:endParaRPr lang="en-IN" sz="2000" dirty="0"/>
        </a:p>
      </dgm:t>
    </dgm:pt>
    <dgm:pt modelId="{5E5AA5E5-6A74-41FC-92A2-91874EC14311}" type="parTrans" cxnId="{70716C92-CE56-46CF-80DF-D0A1A5B790AD}">
      <dgm:prSet/>
      <dgm:spPr/>
      <dgm:t>
        <a:bodyPr/>
        <a:lstStyle/>
        <a:p>
          <a:endParaRPr lang="en-IN"/>
        </a:p>
      </dgm:t>
    </dgm:pt>
    <dgm:pt modelId="{53AFDA21-B399-4724-AA88-8561CC0EC150}" type="sibTrans" cxnId="{70716C92-CE56-46CF-80DF-D0A1A5B790AD}">
      <dgm:prSet/>
      <dgm:spPr/>
      <dgm:t>
        <a:bodyPr/>
        <a:lstStyle/>
        <a:p>
          <a:endParaRPr lang="en-IN"/>
        </a:p>
      </dgm:t>
    </dgm:pt>
    <dgm:pt modelId="{1F6F0598-F412-4E88-938F-1AB0075292C8}">
      <dgm:prSet phldrT="[Text]" custT="1"/>
      <dgm:spPr/>
      <dgm:t>
        <a:bodyPr/>
        <a:lstStyle/>
        <a:p>
          <a:r>
            <a:rPr lang="en-US" sz="1800" dirty="0"/>
            <a:t>Gathering continuous feedback for enabling smooth Employee Journey</a:t>
          </a:r>
          <a:endParaRPr lang="en-IN" sz="1800" dirty="0"/>
        </a:p>
      </dgm:t>
    </dgm:pt>
    <dgm:pt modelId="{90CB6856-D56F-4364-90C8-E42FF85FDF7E}" type="parTrans" cxnId="{D6365077-E3D9-48F9-8A83-97CF78BC6E8E}">
      <dgm:prSet/>
      <dgm:spPr/>
      <dgm:t>
        <a:bodyPr/>
        <a:lstStyle/>
        <a:p>
          <a:endParaRPr lang="en-IN"/>
        </a:p>
      </dgm:t>
    </dgm:pt>
    <dgm:pt modelId="{1295E74D-3D8D-489D-9764-3506D2BEC142}" type="sibTrans" cxnId="{D6365077-E3D9-48F9-8A83-97CF78BC6E8E}">
      <dgm:prSet/>
      <dgm:spPr/>
      <dgm:t>
        <a:bodyPr/>
        <a:lstStyle/>
        <a:p>
          <a:endParaRPr lang="en-IN"/>
        </a:p>
      </dgm:t>
    </dgm:pt>
    <dgm:pt modelId="{FC1140F5-30A9-4F09-A627-73E71F6A5A5B}" type="pres">
      <dgm:prSet presAssocID="{771C2A57-190F-49F4-A6E9-08B89BB787B8}" presName="CompostProcess" presStyleCnt="0">
        <dgm:presLayoutVars>
          <dgm:dir/>
          <dgm:resizeHandles val="exact"/>
        </dgm:presLayoutVars>
      </dgm:prSet>
      <dgm:spPr/>
    </dgm:pt>
    <dgm:pt modelId="{D3535BA9-18E9-4465-992D-DE6C4EF2BDCF}" type="pres">
      <dgm:prSet presAssocID="{771C2A57-190F-49F4-A6E9-08B89BB787B8}" presName="arrow" presStyleLbl="bgShp" presStyleIdx="0" presStyleCnt="1" custScaleX="117647"/>
      <dgm:spPr/>
    </dgm:pt>
    <dgm:pt modelId="{A96B9D2A-2D6E-4021-927B-EE5D3CC2203E}" type="pres">
      <dgm:prSet presAssocID="{771C2A57-190F-49F4-A6E9-08B89BB787B8}" presName="linearProcess" presStyleCnt="0"/>
      <dgm:spPr/>
    </dgm:pt>
    <dgm:pt modelId="{158B13AA-4B79-4195-B7FB-FD09C3E77937}" type="pres">
      <dgm:prSet presAssocID="{4539561E-70CD-4B8C-B5AA-B3DB8DCD428E}" presName="textNode" presStyleLbl="node1" presStyleIdx="0" presStyleCnt="3" custLinFactNeighborX="10436" custLinFactNeighborY="-4332">
        <dgm:presLayoutVars>
          <dgm:bulletEnabled val="1"/>
        </dgm:presLayoutVars>
      </dgm:prSet>
      <dgm:spPr/>
    </dgm:pt>
    <dgm:pt modelId="{57B929C7-190D-4B70-B125-8A4D59A59DCC}" type="pres">
      <dgm:prSet presAssocID="{03DF80B1-EF88-4FA0-80E1-4100D9F48373}" presName="sibTrans" presStyleCnt="0"/>
      <dgm:spPr/>
    </dgm:pt>
    <dgm:pt modelId="{846F2E9E-5303-4635-99BF-73F19761F7B1}" type="pres">
      <dgm:prSet presAssocID="{C6745F72-FBF9-415D-AA9C-E638D91F9F54}" presName="textNode" presStyleLbl="node1" presStyleIdx="1" presStyleCnt="3" custLinFactNeighborX="-76533" custLinFactNeighborY="-4332">
        <dgm:presLayoutVars>
          <dgm:bulletEnabled val="1"/>
        </dgm:presLayoutVars>
      </dgm:prSet>
      <dgm:spPr/>
    </dgm:pt>
    <dgm:pt modelId="{C560C9FF-9023-4657-9C89-96B37A4F684E}" type="pres">
      <dgm:prSet presAssocID="{53AFDA21-B399-4724-AA88-8561CC0EC150}" presName="sibTrans" presStyleCnt="0"/>
      <dgm:spPr/>
    </dgm:pt>
    <dgm:pt modelId="{7EB3BDD3-43F0-4F77-8BF8-1F16909D74DA}" type="pres">
      <dgm:prSet presAssocID="{1F6F0598-F412-4E88-938F-1AB0075292C8}" presName="textNode" presStyleLbl="node1" presStyleIdx="2" presStyleCnt="3" custLinFactX="-7745" custLinFactNeighborX="-100000" custLinFactNeighborY="-4332">
        <dgm:presLayoutVars>
          <dgm:bulletEnabled val="1"/>
        </dgm:presLayoutVars>
      </dgm:prSet>
      <dgm:spPr/>
    </dgm:pt>
  </dgm:ptLst>
  <dgm:cxnLst>
    <dgm:cxn modelId="{438DAB2E-3F13-4065-B2B1-6DBE24CE9802}" type="presOf" srcId="{4539561E-70CD-4B8C-B5AA-B3DB8DCD428E}" destId="{158B13AA-4B79-4195-B7FB-FD09C3E77937}" srcOrd="0" destOrd="0" presId="urn:microsoft.com/office/officeart/2005/8/layout/hProcess9"/>
    <dgm:cxn modelId="{FDD0C93E-9524-4B1E-8B5C-EEF4BF72EFA1}" type="presOf" srcId="{C6745F72-FBF9-415D-AA9C-E638D91F9F54}" destId="{846F2E9E-5303-4635-99BF-73F19761F7B1}" srcOrd="0" destOrd="0" presId="urn:microsoft.com/office/officeart/2005/8/layout/hProcess9"/>
    <dgm:cxn modelId="{D6365077-E3D9-48F9-8A83-97CF78BC6E8E}" srcId="{771C2A57-190F-49F4-A6E9-08B89BB787B8}" destId="{1F6F0598-F412-4E88-938F-1AB0075292C8}" srcOrd="2" destOrd="0" parTransId="{90CB6856-D56F-4364-90C8-E42FF85FDF7E}" sibTransId="{1295E74D-3D8D-489D-9764-3506D2BEC142}"/>
    <dgm:cxn modelId="{43ECE67E-F74B-4E7A-8ADD-888D5B6BF4C3}" type="presOf" srcId="{1F6F0598-F412-4E88-938F-1AB0075292C8}" destId="{7EB3BDD3-43F0-4F77-8BF8-1F16909D74DA}" srcOrd="0" destOrd="0" presId="urn:microsoft.com/office/officeart/2005/8/layout/hProcess9"/>
    <dgm:cxn modelId="{70716C92-CE56-46CF-80DF-D0A1A5B790AD}" srcId="{771C2A57-190F-49F4-A6E9-08B89BB787B8}" destId="{C6745F72-FBF9-415D-AA9C-E638D91F9F54}" srcOrd="1" destOrd="0" parTransId="{5E5AA5E5-6A74-41FC-92A2-91874EC14311}" sibTransId="{53AFDA21-B399-4724-AA88-8561CC0EC150}"/>
    <dgm:cxn modelId="{BBE06293-83E1-4038-92BA-B5CCBBCC351F}" type="presOf" srcId="{771C2A57-190F-49F4-A6E9-08B89BB787B8}" destId="{FC1140F5-30A9-4F09-A627-73E71F6A5A5B}" srcOrd="0" destOrd="0" presId="urn:microsoft.com/office/officeart/2005/8/layout/hProcess9"/>
    <dgm:cxn modelId="{8E423BC3-4867-4F3F-9088-688F002BADB7}" srcId="{771C2A57-190F-49F4-A6E9-08B89BB787B8}" destId="{4539561E-70CD-4B8C-B5AA-B3DB8DCD428E}" srcOrd="0" destOrd="0" parTransId="{AAC4039A-EE37-4B08-8A3E-06A895DB9BA1}" sibTransId="{03DF80B1-EF88-4FA0-80E1-4100D9F48373}"/>
    <dgm:cxn modelId="{37DFA8F6-19BC-4926-9183-530D3D8386CB}" type="presParOf" srcId="{FC1140F5-30A9-4F09-A627-73E71F6A5A5B}" destId="{D3535BA9-18E9-4465-992D-DE6C4EF2BDCF}" srcOrd="0" destOrd="0" presId="urn:microsoft.com/office/officeart/2005/8/layout/hProcess9"/>
    <dgm:cxn modelId="{AA2039AF-59AC-42E3-BD5B-518902556B18}" type="presParOf" srcId="{FC1140F5-30A9-4F09-A627-73E71F6A5A5B}" destId="{A96B9D2A-2D6E-4021-927B-EE5D3CC2203E}" srcOrd="1" destOrd="0" presId="urn:microsoft.com/office/officeart/2005/8/layout/hProcess9"/>
    <dgm:cxn modelId="{B05124AF-20C1-4904-AF3D-9FDE1F3DABFE}" type="presParOf" srcId="{A96B9D2A-2D6E-4021-927B-EE5D3CC2203E}" destId="{158B13AA-4B79-4195-B7FB-FD09C3E77937}" srcOrd="0" destOrd="0" presId="urn:microsoft.com/office/officeart/2005/8/layout/hProcess9"/>
    <dgm:cxn modelId="{ABD14469-C8E7-4D14-B144-B6DAF40246A4}" type="presParOf" srcId="{A96B9D2A-2D6E-4021-927B-EE5D3CC2203E}" destId="{57B929C7-190D-4B70-B125-8A4D59A59DCC}" srcOrd="1" destOrd="0" presId="urn:microsoft.com/office/officeart/2005/8/layout/hProcess9"/>
    <dgm:cxn modelId="{B2922D7E-37C1-4A88-97C3-EE38287F67C6}" type="presParOf" srcId="{A96B9D2A-2D6E-4021-927B-EE5D3CC2203E}" destId="{846F2E9E-5303-4635-99BF-73F19761F7B1}" srcOrd="2" destOrd="0" presId="urn:microsoft.com/office/officeart/2005/8/layout/hProcess9"/>
    <dgm:cxn modelId="{8978B7A2-2782-42E3-84A8-B8A249447065}" type="presParOf" srcId="{A96B9D2A-2D6E-4021-927B-EE5D3CC2203E}" destId="{C560C9FF-9023-4657-9C89-96B37A4F684E}" srcOrd="3" destOrd="0" presId="urn:microsoft.com/office/officeart/2005/8/layout/hProcess9"/>
    <dgm:cxn modelId="{A35E4CC2-8E95-46C6-9B07-D70F5DF2BABB}" type="presParOf" srcId="{A96B9D2A-2D6E-4021-927B-EE5D3CC2203E}" destId="{7EB3BDD3-43F0-4F77-8BF8-1F16909D74D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B084F2-A045-4159-BAFA-04B80BF46352}">
      <dsp:nvSpPr>
        <dsp:cNvPr id="0" name=""/>
        <dsp:cNvSpPr/>
      </dsp:nvSpPr>
      <dsp:spPr>
        <a:xfrm rot="5400000">
          <a:off x="-272378" y="276162"/>
          <a:ext cx="1815854" cy="1271098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Acquisition</a:t>
          </a:r>
          <a:endParaRPr lang="en-IN" sz="1900" kern="1200" dirty="0"/>
        </a:p>
      </dsp:txBody>
      <dsp:txXfrm rot="-5400000">
        <a:off x="0" y="639333"/>
        <a:ext cx="1271098" cy="544756"/>
      </dsp:txXfrm>
    </dsp:sp>
    <dsp:sp modelId="{0A473BFE-7151-4D1F-9E34-80B0710959B3}">
      <dsp:nvSpPr>
        <dsp:cNvPr id="0" name=""/>
        <dsp:cNvSpPr/>
      </dsp:nvSpPr>
      <dsp:spPr>
        <a:xfrm rot="5400000">
          <a:off x="3945952" y="-2671070"/>
          <a:ext cx="1180305" cy="65300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Selecting talent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Attracting talent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Hiring Talent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600" kern="1200" dirty="0"/>
        </a:p>
      </dsp:txBody>
      <dsp:txXfrm rot="-5400000">
        <a:off x="1271098" y="61402"/>
        <a:ext cx="6472396" cy="1065069"/>
      </dsp:txXfrm>
    </dsp:sp>
    <dsp:sp modelId="{F737E1CF-A993-4F25-8563-EED633794DE1}">
      <dsp:nvSpPr>
        <dsp:cNvPr id="0" name=""/>
        <dsp:cNvSpPr/>
      </dsp:nvSpPr>
      <dsp:spPr>
        <a:xfrm rot="5400000">
          <a:off x="-272378" y="1900217"/>
          <a:ext cx="1815854" cy="1271098"/>
        </a:xfrm>
        <a:prstGeom prst="chevron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Engagement</a:t>
          </a:r>
          <a:endParaRPr lang="en-IN" sz="1900" kern="1200" dirty="0"/>
        </a:p>
      </dsp:txBody>
      <dsp:txXfrm rot="-5400000">
        <a:off x="0" y="2263388"/>
        <a:ext cx="1271098" cy="544756"/>
      </dsp:txXfrm>
    </dsp:sp>
    <dsp:sp modelId="{7D8AC8EA-BE6D-4252-BA99-C7545D470EE2}">
      <dsp:nvSpPr>
        <dsp:cNvPr id="0" name=""/>
        <dsp:cNvSpPr/>
      </dsp:nvSpPr>
      <dsp:spPr>
        <a:xfrm rot="5400000">
          <a:off x="3945952" y="-1047014"/>
          <a:ext cx="1180305" cy="65300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Developing Talent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Managing Talent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Motivating Talent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1271098" y="1685458"/>
        <a:ext cx="6472396" cy="1065069"/>
      </dsp:txXfrm>
    </dsp:sp>
    <dsp:sp modelId="{2BCA0F59-96ED-4ADD-8EB7-4EECE06C1F9D}">
      <dsp:nvSpPr>
        <dsp:cNvPr id="0" name=""/>
        <dsp:cNvSpPr/>
      </dsp:nvSpPr>
      <dsp:spPr>
        <a:xfrm rot="5400000">
          <a:off x="-272378" y="3524273"/>
          <a:ext cx="1815854" cy="1271098"/>
        </a:xfrm>
        <a:prstGeom prst="chevron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Retainment</a:t>
          </a:r>
          <a:endParaRPr lang="en-IN" sz="1900" kern="1200" dirty="0"/>
        </a:p>
      </dsp:txBody>
      <dsp:txXfrm rot="-5400000">
        <a:off x="0" y="3887444"/>
        <a:ext cx="1271098" cy="544756"/>
      </dsp:txXfrm>
    </dsp:sp>
    <dsp:sp modelId="{49B96452-908C-49C3-B73E-50E8AD192704}">
      <dsp:nvSpPr>
        <dsp:cNvPr id="0" name=""/>
        <dsp:cNvSpPr/>
      </dsp:nvSpPr>
      <dsp:spPr>
        <a:xfrm rot="5400000">
          <a:off x="3945952" y="577040"/>
          <a:ext cx="1180305" cy="65300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Retaining Talent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Expanding Talent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Succeeding Talent</a:t>
          </a:r>
          <a:endParaRPr lang="en-IN" sz="2000" kern="1200" dirty="0"/>
        </a:p>
      </dsp:txBody>
      <dsp:txXfrm rot="-5400000">
        <a:off x="1271098" y="3309512"/>
        <a:ext cx="6472396" cy="10650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535BA9-18E9-4465-992D-DE6C4EF2BDCF}">
      <dsp:nvSpPr>
        <dsp:cNvPr id="0" name=""/>
        <dsp:cNvSpPr/>
      </dsp:nvSpPr>
      <dsp:spPr>
        <a:xfrm>
          <a:off x="2" y="0"/>
          <a:ext cx="9619969" cy="2332383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B13AA-4B79-4195-B7FB-FD09C3E77937}">
      <dsp:nvSpPr>
        <dsp:cNvPr id="0" name=""/>
        <dsp:cNvSpPr/>
      </dsp:nvSpPr>
      <dsp:spPr>
        <a:xfrm>
          <a:off x="40284" y="659299"/>
          <a:ext cx="2952340" cy="93295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Provide better insights and visibility</a:t>
          </a:r>
          <a:endParaRPr lang="en-IN" sz="2000" kern="1200" dirty="0"/>
        </a:p>
      </dsp:txBody>
      <dsp:txXfrm>
        <a:off x="85827" y="704842"/>
        <a:ext cx="2861254" cy="841867"/>
      </dsp:txXfrm>
    </dsp:sp>
    <dsp:sp modelId="{846F2E9E-5303-4635-99BF-73F19761F7B1}">
      <dsp:nvSpPr>
        <dsp:cNvPr id="0" name=""/>
        <dsp:cNvSpPr/>
      </dsp:nvSpPr>
      <dsp:spPr>
        <a:xfrm>
          <a:off x="3042266" y="659299"/>
          <a:ext cx="2952340" cy="93295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For improving employee engagement</a:t>
          </a:r>
          <a:endParaRPr lang="en-IN" sz="2000" kern="1200" dirty="0"/>
        </a:p>
      </dsp:txBody>
      <dsp:txXfrm>
        <a:off x="3087809" y="704842"/>
        <a:ext cx="2861254" cy="841867"/>
      </dsp:txXfrm>
    </dsp:sp>
    <dsp:sp modelId="{7EB3BDD3-43F0-4F77-8BF8-1F16909D74DA}">
      <dsp:nvSpPr>
        <dsp:cNvPr id="0" name=""/>
        <dsp:cNvSpPr/>
      </dsp:nvSpPr>
      <dsp:spPr>
        <a:xfrm>
          <a:off x="6057498" y="659299"/>
          <a:ext cx="2952340" cy="93295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Gathering continuous feedback for enabling smooth Employee Journey</a:t>
          </a:r>
          <a:endParaRPr lang="en-IN" sz="1800" kern="1200" dirty="0"/>
        </a:p>
      </dsp:txBody>
      <dsp:txXfrm>
        <a:off x="6103041" y="704842"/>
        <a:ext cx="2861254" cy="841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2B643-C7E5-459A-8247-2936583657D9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BC513-3115-43F7-9285-64C434C7D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083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BC513-3115-43F7-9285-64C434C7D55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565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BC513-3115-43F7-9285-64C434C7D55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30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48C7-3014-4126-B72D-2F432CFDE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FC572-04A9-4144-813B-6B528CB42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FA57C-6BDC-412F-81AE-AF6C40059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D438-E2D6-401B-9768-1F5425F498B3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B9B72-86A9-4464-A5B3-1707616D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399B7-A725-41F1-8ECD-C80CB36C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F868-1D93-4E44-810B-1682C91F4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66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4E9B-256F-4DC4-BEC3-6F32176D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A66FE-A82E-4D74-92AA-51643F06A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EF7CE-40D7-4B1B-AD50-F7172632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D438-E2D6-401B-9768-1F5425F498B3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66A5B-1DA2-4CE7-9207-54FBDF778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785ED-345E-411E-8BE6-5CFE2231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F868-1D93-4E44-810B-1682C91F4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73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4DAEC5-1F0E-42A1-8CFA-8259CDF6B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766D1-4DF5-4B42-AF82-D1D676BCE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21650-3122-45BF-A4D9-7C3E0736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D438-E2D6-401B-9768-1F5425F498B3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72703-5B1C-4FEB-8905-F96E7ECB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41962-1D1A-40DB-83EF-D544008C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F868-1D93-4E44-810B-1682C91F4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90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3373-D98B-45F6-915D-3FBC421B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BFF03-854C-4BC1-8894-FED913CBF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A93BE-9753-4EA7-BE19-D62557E2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D438-E2D6-401B-9768-1F5425F498B3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9FCFD-B20C-43DB-8844-6F6C026E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9B667-9F42-42D9-B96D-0C3ECD92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F868-1D93-4E44-810B-1682C91F4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44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6D83-E853-4C2E-9769-94138DE1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A768C-106C-4487-BAA5-C8A1E37C5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4D7BB-0EE1-4BB7-B3D1-C3D731342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D438-E2D6-401B-9768-1F5425F498B3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681D6-EB2A-43FF-B3C7-31F14E3C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A59FF-68DF-453D-B1CF-CA32AE7E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F868-1D93-4E44-810B-1682C91F4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76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5AB5-EE7E-43B4-8A7E-9A56F0B4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784FF-CC98-4650-BB18-D39CFD2EB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16637-6886-43E6-B725-B44568E3C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9CE8F-60F1-481B-8512-DD5DDCD9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D438-E2D6-401B-9768-1F5425F498B3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2C304-B157-437E-B159-094EDC42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39CEB-1886-4874-896D-50D4D860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F868-1D93-4E44-810B-1682C91F4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18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5785-58C8-433C-93F6-BA3E6E182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B9163-F301-4D71-81DF-E265E8852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F6072-4885-4EDC-9B3A-8E1EC2BFE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E5669D-6D5E-4040-A880-99A5B5924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DBE02C-99F1-47C9-A4B5-CA35645DE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842E2-A623-4D1A-B0BD-81DE2859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D438-E2D6-401B-9768-1F5425F498B3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04AF65-C83C-4548-A643-97F2499B4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48DD4F-AEDD-4508-B6A3-28852C61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F868-1D93-4E44-810B-1682C91F4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20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14A1-AFE9-441C-BCAB-ABEE5551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16C199-CB8E-44B9-B1C6-74EDCBF2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D438-E2D6-401B-9768-1F5425F498B3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E3F11-9832-4568-8C59-AA65585F6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F3D1F-B11F-4C9A-92B0-2BD8B11A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F868-1D93-4E44-810B-1682C91F4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72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6C1E9-DF95-439B-9937-B6F53856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D438-E2D6-401B-9768-1F5425F498B3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8A765-5540-429C-B8DC-A64D7435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48463-52E9-467B-AF64-51AB8B82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F868-1D93-4E44-810B-1682C91F4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46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CBFD-C991-4ED8-AD88-FE4B9995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7D459-DF2B-4F0C-B2CA-DA9A18E7E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708C0-5DFF-4DED-ADB7-DDC98CCD0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D6228-A2AC-4A2A-B245-560E50993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D438-E2D6-401B-9768-1F5425F498B3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34C24-5A52-4143-82A2-9DE102A4B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98045-2213-405C-AFE1-79976872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F868-1D93-4E44-810B-1682C91F4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49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26FC4-C375-4B8A-9481-0576D7D74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DACDDB-8C1C-4DF9-8B5B-34D3932BF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94052-3663-435B-AE04-B36BE1DF8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96AE7-0A95-4770-98B8-BECB50DFB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D438-E2D6-401B-9768-1F5425F498B3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C399B-8A38-41DF-A492-33E99094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D3ACB-9831-4C9F-B634-7B122D9A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F868-1D93-4E44-810B-1682C91F4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99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4DC4A-3852-4974-A925-7294DB37A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1F2B1-394F-4E33-A283-81C500FF5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737A2-BF3C-4231-B3A9-189644829E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CD438-E2D6-401B-9768-1F5425F498B3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82160-F788-4FD4-B931-E4F55103D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F3372-543B-40E4-8BD3-0F739CF97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0F868-1D93-4E44-810B-1682C91F437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" descr="Classification: Restricted">
            <a:extLst>
              <a:ext uri="{FF2B5EF4-FFF2-40B4-BE49-F238E27FC236}">
                <a16:creationId xmlns:a16="http://schemas.microsoft.com/office/drawing/2014/main" id="{4E40A8F8-CAC3-4DBB-A3B2-A4C15521A5A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EA4335"/>
                </a:solidFill>
                <a:latin typeface="Microsoft Sans Serif" panose="020B060402020202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94102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DD72-A89A-4DA1-9099-6BA5FE45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70" y="365126"/>
            <a:ext cx="6662530" cy="74805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/>
              <a:t>Employee Journey Mapping</a:t>
            </a:r>
            <a:endParaRPr lang="en-IN" sz="36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D606A72-FA42-4507-BB0F-6290F9E629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7246549"/>
              </p:ext>
            </p:extLst>
          </p:nvPr>
        </p:nvGraphicFramePr>
        <p:xfrm>
          <a:off x="1832113" y="1421340"/>
          <a:ext cx="7801113" cy="5071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294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F75431E-6F25-4C7C-957C-B46B54A9E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Pre Requisition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DEDD8-102F-49B6-8EF8-59D0797A2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962322" cy="2931905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romanUcPeriod"/>
            </a:pPr>
            <a:r>
              <a:rPr lang="en-US" sz="2200" dirty="0">
                <a:solidFill>
                  <a:srgbClr val="002060"/>
                </a:solidFill>
              </a:rPr>
              <a:t>Understanding Employee Journey Cycle- Workshops 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200" dirty="0">
                <a:solidFill>
                  <a:srgbClr val="002060"/>
                </a:solidFill>
              </a:rPr>
              <a:t>The functional decision making metrics across employee journey mapping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200" dirty="0">
                <a:solidFill>
                  <a:srgbClr val="002060"/>
                </a:solidFill>
              </a:rPr>
              <a:t>What are the current process in mapping Employee </a:t>
            </a:r>
            <a:r>
              <a:rPr lang="en-US" sz="2200" dirty="0" err="1">
                <a:solidFill>
                  <a:srgbClr val="002060"/>
                </a:solidFill>
              </a:rPr>
              <a:t>Jouney</a:t>
            </a:r>
            <a:r>
              <a:rPr lang="en-US" sz="2200" dirty="0">
                <a:solidFill>
                  <a:srgbClr val="002060"/>
                </a:solidFill>
              </a:rPr>
              <a:t> and how are they measured. If not having, how systematic it can be built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200" dirty="0">
                <a:solidFill>
                  <a:srgbClr val="002060"/>
                </a:solidFill>
              </a:rPr>
              <a:t>Metrics to measure higher-performing employees as well as less productive ones.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200" dirty="0">
                <a:solidFill>
                  <a:srgbClr val="002060"/>
                </a:solidFill>
              </a:rPr>
              <a:t>Metrics to measure Engagement rate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200" dirty="0">
                <a:solidFill>
                  <a:srgbClr val="002060"/>
                </a:solidFill>
              </a:rPr>
              <a:t>Health metrics, process metric</a:t>
            </a:r>
          </a:p>
          <a:p>
            <a:pPr marL="571500" indent="-571500" algn="just">
              <a:buFont typeface="+mj-lt"/>
              <a:buAutoNum type="romanUcPeriod"/>
            </a:pPr>
            <a:endParaRPr lang="en-US" dirty="0"/>
          </a:p>
          <a:p>
            <a:pPr marL="571500" indent="-571500" algn="just">
              <a:buFont typeface="+mj-lt"/>
              <a:buAutoNum type="romanU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46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CAC1-0C00-4955-9193-4C207D02A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sz="4400" b="1" dirty="0"/>
            </a:br>
            <a:r>
              <a:rPr lang="en-US" sz="4400" b="1" dirty="0">
                <a:solidFill>
                  <a:srgbClr val="FF0000"/>
                </a:solidFill>
              </a:rPr>
              <a:t>Contribution of DA:</a:t>
            </a:r>
            <a:br>
              <a:rPr lang="en-US" sz="4400" b="1" dirty="0"/>
            </a:br>
            <a:endParaRPr lang="en-IN" dirty="0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92EBA4FA-F44E-4E2F-952A-C86A6C6ACFD6}"/>
              </a:ext>
            </a:extLst>
          </p:cNvPr>
          <p:cNvSpPr txBox="1">
            <a:spLocks/>
          </p:cNvSpPr>
          <p:nvPr/>
        </p:nvSpPr>
        <p:spPr>
          <a:xfrm>
            <a:off x="838201" y="19780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>
                <a:solidFill>
                  <a:srgbClr val="002060"/>
                </a:solidFill>
              </a:rPr>
              <a:t>We will build a decision support system/engine to provide robust solution and help on the fulfilling the requirements by creating a one view data foundation/provide DOE/build scorecard/metrics to measure the process.</a:t>
            </a:r>
          </a:p>
          <a:p>
            <a:pPr marL="342900" indent="-342900">
              <a:buFontTx/>
              <a:buChar char="-"/>
            </a:pPr>
            <a:endParaRPr lang="en-US" sz="2200" dirty="0"/>
          </a:p>
          <a:p>
            <a:pPr marL="342900" indent="-342900">
              <a:buFontTx/>
              <a:buChar char="-"/>
            </a:pPr>
            <a:endParaRPr lang="en-US" sz="2200" dirty="0"/>
          </a:p>
          <a:p>
            <a:pPr marL="342900" indent="-342900">
              <a:buFontTx/>
              <a:buChar char="-"/>
            </a:pPr>
            <a:endParaRPr lang="en-US" sz="2200" dirty="0"/>
          </a:p>
          <a:p>
            <a:pPr marL="342900" indent="-342900">
              <a:buFontTx/>
              <a:buChar char="-"/>
            </a:pPr>
            <a:endParaRPr lang="en-US" sz="2200" dirty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002060"/>
                </a:solidFill>
              </a:rPr>
              <a:t>Classification problem- Salary Decision through Decision Tree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</a:rPr>
              <a:t> Prediction Problem- Predicting Employees likely to fall in Attrition bucket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</a:rPr>
              <a:t> Text Analytics Problem- Sentiments by Gathering Feedback enabling continuous improvement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endParaRPr lang="en-IN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524CFEB-03D4-4BB2-91A9-85E297DB4E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9582506"/>
              </p:ext>
            </p:extLst>
          </p:nvPr>
        </p:nvGraphicFramePr>
        <p:xfrm>
          <a:off x="1362214" y="2769704"/>
          <a:ext cx="9619974" cy="2332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7817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182</Words>
  <Application>Microsoft Office PowerPoint</Application>
  <PresentationFormat>Widescreen</PresentationFormat>
  <Paragraphs>35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Microsoft Sans Serif</vt:lpstr>
      <vt:lpstr>Wingdings</vt:lpstr>
      <vt:lpstr>Office Theme</vt:lpstr>
      <vt:lpstr>Employee Journey Mapping</vt:lpstr>
      <vt:lpstr>Pre Requisition</vt:lpstr>
      <vt:lpstr> Contribution of DA: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Journey Mapping</dc:title>
  <dc:creator>Archana Priyadarsini (IT/Hosur/TVSMotor)</dc:creator>
  <cp:lastModifiedBy>Archana Priyadarsini (IT/Hosur/TVSMotor)</cp:lastModifiedBy>
  <cp:revision>2</cp:revision>
  <dcterms:created xsi:type="dcterms:W3CDTF">2021-08-25T03:17:33Z</dcterms:created>
  <dcterms:modified xsi:type="dcterms:W3CDTF">2021-08-25T09:14:44Z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6fc1f034-aca1-4599-859e-bdf88cc73c24</vt:lpwstr>
  </property>
  <property fmtid="{D5CDD505-2E9C-101B-9397-08002B2CF9AE}" pid="3" name="Classification">
    <vt:lpwstr>TVSM_R3STR1CT3D</vt:lpwstr>
  </property>
  <property fmtid="{D5CDD505-2E9C-101B-9397-08002B2CF9AE}" pid="4" name="Watermark">
    <vt:lpwstr>No</vt:lpwstr>
  </property>
</Properties>
</file>