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637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67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3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7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A985666-78AC-470C-AA04-2D4AB7AE211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D066AD-6F77-488A-BED3-248E08A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CC95-4634-A7A1-096F-D974B0A8C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94" y="111141"/>
            <a:ext cx="9144000" cy="1811791"/>
          </a:xfrm>
        </p:spPr>
        <p:txBody>
          <a:bodyPr>
            <a:normAutofit/>
          </a:bodyPr>
          <a:lstStyle/>
          <a:p>
            <a:r>
              <a:rPr lang="en-US" sz="3600" b="1" dirty="0"/>
              <a:t>Principle Of Cryptography:   Symmetric key &amp; Public Key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5F93-6F2C-5B7D-2BCB-3A1C880B3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7360"/>
            <a:ext cx="10139680" cy="469392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3000" dirty="0"/>
              <a:t>The prefix “crypt” means “hidden” and suffix “</a:t>
            </a:r>
            <a:r>
              <a:rPr lang="en-US" sz="3000" dirty="0" err="1"/>
              <a:t>graphy</a:t>
            </a:r>
            <a:r>
              <a:rPr lang="en-US" sz="3000" dirty="0"/>
              <a:t>” means “writing”.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3000" dirty="0"/>
              <a:t>It is technique of securing information and communications through use of codes so that only those person for whom the information is intended can understand it and process it.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3000" dirty="0"/>
              <a:t>In Cryptography the techniques which are use to protect information are obtained from mathematical concepts and a set of rule based calculations known as algorithms to convert messages in ways that make it hard to decode 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9F7D-7B25-D0EF-5513-008A488E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233680"/>
            <a:ext cx="9692640" cy="1168400"/>
          </a:xfrm>
        </p:spPr>
        <p:txBody>
          <a:bodyPr>
            <a:normAutofit/>
          </a:bodyPr>
          <a:lstStyle/>
          <a:p>
            <a:r>
              <a:rPr lang="en-US" sz="3600" b="1" dirty="0"/>
              <a:t>Techniques used For Cryptography: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C5A2-CEB3-C46D-C6A9-BC669726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Encryption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Decryption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8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4F89-8C84-A01F-96E2-1221C945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4240"/>
          </a:xfrm>
        </p:spPr>
        <p:txBody>
          <a:bodyPr>
            <a:normAutofit/>
          </a:bodyPr>
          <a:lstStyle/>
          <a:p>
            <a:r>
              <a:rPr lang="en-US" sz="3600" b="1" dirty="0"/>
              <a:t>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87BD-23D0-7A4B-42EF-0A928674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Data Encryption is a method of preserving data confidentiality by transforming it into ciphertext, which can only be decoded using a unique decryption key produced at the time of the encryption or prior to it.</a:t>
            </a:r>
          </a:p>
          <a:p>
            <a:r>
              <a:rPr lang="en-US" sz="2800" dirty="0"/>
              <a:t>Decryption is the process of converting ciphertext back to plaintext.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2D8D99-B0A0-F770-AD7C-19F6E903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566738"/>
            <a:ext cx="8747760" cy="4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3DF7E-F51C-2CE2-DA5D-716AF809B2DE}"/>
              </a:ext>
            </a:extLst>
          </p:cNvPr>
          <p:cNvSpPr txBox="1"/>
          <p:nvPr/>
        </p:nvSpPr>
        <p:spPr>
          <a:xfrm>
            <a:off x="3566160" y="526796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</a:rPr>
              <a:t>Figure1: Encryption &amp; </a:t>
            </a:r>
            <a:r>
              <a:rPr lang="en-US" dirty="0">
                <a:solidFill>
                  <a:srgbClr val="92D050"/>
                </a:solidFill>
              </a:rPr>
              <a:t>D</a:t>
            </a:r>
            <a:r>
              <a:rPr lang="en-US" sz="1800" dirty="0">
                <a:solidFill>
                  <a:srgbClr val="92D050"/>
                </a:solidFill>
              </a:rPr>
              <a:t>ecryption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4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062C-8007-BB1A-2AB2-89B167B3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84" y="362468"/>
            <a:ext cx="10515600" cy="811763"/>
          </a:xfrm>
        </p:spPr>
        <p:txBody>
          <a:bodyPr>
            <a:normAutofit/>
          </a:bodyPr>
          <a:lstStyle/>
          <a:p>
            <a:r>
              <a:rPr lang="en-US" sz="3600" b="1" dirty="0"/>
              <a:t>Types of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D1B1B-3AEA-A9A3-2734-CEEAEADA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83567"/>
            <a:ext cx="10515600" cy="46060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Asymmetric 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26964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E2B6-CD3B-1D9F-9EC3-FD182DD9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" y="167482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 b="1" dirty="0"/>
              <a:t>1. Asymmetric Cryptography(public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B05F-FF35-1CF9-F8DC-6DC76AF6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type of cryptography is known as “public-key” encryption.</a:t>
            </a:r>
          </a:p>
          <a:p>
            <a:r>
              <a:rPr lang="en-US" sz="2800" dirty="0"/>
              <a:t>Anyone who has access to such a public communication will be unable to decode or read it.</a:t>
            </a:r>
          </a:p>
          <a:p>
            <a:r>
              <a:rPr lang="en-US" sz="2800" dirty="0"/>
              <a:t>It is used in the majority of internet security protocols.</a:t>
            </a:r>
          </a:p>
        </p:txBody>
      </p:sp>
    </p:spTree>
    <p:extLst>
      <p:ext uri="{BB962C8B-B14F-4D97-AF65-F5344CB8AC3E}">
        <p14:creationId xmlns:p14="http://schemas.microsoft.com/office/powerpoint/2010/main" val="407802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ymmetric Encryption ">
            <a:extLst>
              <a:ext uri="{FF2B5EF4-FFF2-40B4-BE49-F238E27FC236}">
                <a16:creationId xmlns:a16="http://schemas.microsoft.com/office/drawing/2014/main" id="{2F010505-A557-A845-84D5-D33AE8AC0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10" y="384493"/>
            <a:ext cx="8953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E9B10-8B8A-971F-BCCB-C4A07FAF2899}"/>
              </a:ext>
            </a:extLst>
          </p:cNvPr>
          <p:cNvSpPr txBox="1"/>
          <p:nvPr/>
        </p:nvSpPr>
        <p:spPr>
          <a:xfrm>
            <a:off x="4455160" y="3943668"/>
            <a:ext cx="39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Figure2: Asymmetric Key</a:t>
            </a:r>
          </a:p>
        </p:txBody>
      </p:sp>
    </p:spTree>
    <p:extLst>
      <p:ext uri="{BB962C8B-B14F-4D97-AF65-F5344CB8AC3E}">
        <p14:creationId xmlns:p14="http://schemas.microsoft.com/office/powerpoint/2010/main" val="10712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4045-2068-F318-1581-7967F15C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72" y="111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 b="1" dirty="0"/>
              <a:t>2. Symmetric Cryptography(Private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EA7A-09FE-EAA4-19B7-1DE747C5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type of cryptography is known as “private-key” encryption.</a:t>
            </a:r>
          </a:p>
          <a:p>
            <a:r>
              <a:rPr lang="en-US" sz="2800" dirty="0"/>
              <a:t>In Symmetric Cryptography, it uses a single key to encrypt and decrypt a message.</a:t>
            </a:r>
          </a:p>
          <a:p>
            <a:pPr algn="just"/>
            <a:r>
              <a:rPr lang="en-US" sz="2800" dirty="0"/>
              <a:t>The sender encrypts the plaintext message using the key and sends it to the recipient who then uses the same key to decrypt it and unlock the original plaintext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1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ymmetric Encryption">
            <a:extLst>
              <a:ext uri="{FF2B5EF4-FFF2-40B4-BE49-F238E27FC236}">
                <a16:creationId xmlns:a16="http://schemas.microsoft.com/office/drawing/2014/main" id="{2DCD0706-6AEC-10A8-D7B6-415F5F0E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4" y="589280"/>
            <a:ext cx="9525635" cy="36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21E1B2-E742-2B03-20CB-C028D27DFDCF}"/>
              </a:ext>
            </a:extLst>
          </p:cNvPr>
          <p:cNvSpPr txBox="1"/>
          <p:nvPr/>
        </p:nvSpPr>
        <p:spPr>
          <a:xfrm>
            <a:off x="5181600" y="4211320"/>
            <a:ext cx="293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</a:rPr>
              <a:t>Figure3: Symmetric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337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</TotalTime>
  <Words>292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</vt:lpstr>
      <vt:lpstr>Wingdings 2</vt:lpstr>
      <vt:lpstr>View</vt:lpstr>
      <vt:lpstr>Principle Of Cryptography:   Symmetric key &amp; Public Key </vt:lpstr>
      <vt:lpstr>Techniques used For Cryptography:</vt:lpstr>
      <vt:lpstr>Encryption and Decryption</vt:lpstr>
      <vt:lpstr>PowerPoint Presentation</vt:lpstr>
      <vt:lpstr>Types of Cryptography</vt:lpstr>
      <vt:lpstr>1. Asymmetric Cryptography(public Key)</vt:lpstr>
      <vt:lpstr>PowerPoint Presentation</vt:lpstr>
      <vt:lpstr>2. Symmetric Cryptography(Private Key)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Cryptography:   Symmetric key &amp; Public Key </dc:title>
  <dc:creator>ArChana Thapa</dc:creator>
  <cp:lastModifiedBy>ArChana Thapa</cp:lastModifiedBy>
  <cp:revision>1</cp:revision>
  <dcterms:created xsi:type="dcterms:W3CDTF">2024-02-27T06:28:39Z</dcterms:created>
  <dcterms:modified xsi:type="dcterms:W3CDTF">2024-02-27T07:14:37Z</dcterms:modified>
</cp:coreProperties>
</file>