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79D6-6B0F-4C39-B2E9-BED58CB5F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C4736-9647-4C00-BF6C-D0902866B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57EF0-7DA3-4CF5-92BD-B4E48E98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648C-A7BF-4251-9226-FF642B417A25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75CC9-1ED4-4039-91CA-513622C6B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7EEDA-7B5B-4834-AA19-AC9A7884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5210-A43E-4868-9BC8-8C1CF2C5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0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B735-B119-4A6F-AC09-A29BBE63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415D4-CA78-403B-8C79-E7A4EA096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5CAED-AB0E-4D2C-B25A-94E25C47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648C-A7BF-4251-9226-FF642B417A25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D0427-B7E9-4EAC-BAC5-160E17FC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B0FE1-A96B-4F03-817C-76BC6314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5210-A43E-4868-9BC8-8C1CF2C5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4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9DC35F-7A13-4B4C-99BD-05A261112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2EE5D-CF3A-46B3-A05F-14C27156F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E9700-4CAD-493B-A3F5-CA677436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648C-A7BF-4251-9226-FF642B417A25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23E20-91D7-42DB-8EFE-EE1D6E058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B0800-A6FD-400C-8FD9-B19A535A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5210-A43E-4868-9BC8-8C1CF2C5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3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6089-2F8D-434B-93B7-65EF40AE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2F9D6-C2C7-4EE4-900D-9CDA3A1A0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EA954-88CA-4B07-9573-B9575541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648C-A7BF-4251-9226-FF642B417A25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F6E30-4820-4DA8-840B-131297BD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6F106-422F-4CCC-882E-4EDC1E3E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5210-A43E-4868-9BC8-8C1CF2C5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5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1474B-0C05-4A33-B9D0-2108E78CB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242F9-2242-4EC0-BB55-7D228BC3A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DA61F-8583-49BC-BA2E-32EF2196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648C-A7BF-4251-9226-FF642B417A25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7E062-73EB-48AC-91A8-F135AD4B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5A5FB-EAD2-431A-B2C6-B9FB4583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5210-A43E-4868-9BC8-8C1CF2C5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3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C5EB-00D9-47E0-A198-236651F9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B530B-8265-44C1-9046-2D8F5ECC6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E03B1-E396-4887-A017-CAA3BE413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FAE89-3E56-4D6F-A72F-CBEE80BD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648C-A7BF-4251-9226-FF642B417A25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1C374-3FF8-48DE-8A28-5CAE880CE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6091A-F1EA-4BB9-B5A0-BDB18A58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5210-A43E-4868-9BC8-8C1CF2C5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0BF7C-9128-4204-8F2A-96CE8D4AB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12E04-85CB-4B32-928D-4DD0F5195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4C853-C06E-4D8A-906F-F839AC71F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583104-70E0-46C2-B9EA-BF69290E0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DFD6B-9EF5-4EB2-A8F9-C04A95C5A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FC7B3-58CF-4938-BFCB-601A97EC9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648C-A7BF-4251-9226-FF642B417A25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E77F4-2379-464A-8A6F-B91DEE5D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E8AEB-1BD3-4E69-ADD1-0F33534F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5210-A43E-4868-9BC8-8C1CF2C5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3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626E5-2CBD-46D6-83AA-39D4DB12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D724F-1A41-4068-BF2E-55DD78604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648C-A7BF-4251-9226-FF642B417A25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74810-4722-44A3-876A-B489F7E2A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671A8-FE57-4404-ADC5-228431A21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5210-A43E-4868-9BC8-8C1CF2C5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8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136346-35DE-4669-9088-1435E408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648C-A7BF-4251-9226-FF642B417A25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0E80C-138D-49FC-9C0C-7E250298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F5852-C040-4513-BB3F-90BB4B29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5210-A43E-4868-9BC8-8C1CF2C5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0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57534-5AB7-4B96-AD08-6C9874D7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01152-DD21-4F79-8FB9-BC2FE8CAA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A66F5-46BD-45AF-B239-DB0AE6A42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0F5F1-0D0C-42BE-B396-7216A9B3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648C-A7BF-4251-9226-FF642B417A25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B6D9A-C3A4-4983-91AF-867908BB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38F9B-944A-4BAE-89E8-0F04BEFB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5210-A43E-4868-9BC8-8C1CF2C5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4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A1E8-40A7-442F-88B4-7D85F7F0E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3D654-BAB9-4DE2-872D-D4D04192F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A2F89-A56D-4F30-ABA5-F17190540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C8D8C-27A1-4811-A889-01FE07FE2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648C-A7BF-4251-9226-FF642B417A25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0D46C-0818-4603-B439-76198920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E6899-9F9B-42C6-9443-94A9674B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5210-A43E-4868-9BC8-8C1CF2C5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4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F4CC96-65BC-451D-BB40-2623DAE4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65C1C-911B-4540-A816-7DDE3D2B0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A9ECF-97F8-4C9C-952F-5FC2405DD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D648C-A7BF-4251-9226-FF642B417A25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FACAC-3689-4D4B-99CA-116FEB4AC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6EA03-E191-4DE5-8D27-6BF14E238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95210-A43E-4868-9BC8-8C1CF2C5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3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49D4C-9553-426C-B91B-E9707E950A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Frequency Division Multiplexing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37D26-3D85-4C1F-A403-F14E9854AE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Parshuram Sharma</a:t>
            </a:r>
          </a:p>
        </p:txBody>
      </p:sp>
    </p:spTree>
    <p:extLst>
      <p:ext uri="{BB962C8B-B14F-4D97-AF65-F5344CB8AC3E}">
        <p14:creationId xmlns:p14="http://schemas.microsoft.com/office/powerpoint/2010/main" val="212775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98214-E847-4D1B-B947-12B67D6F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Division Multiplexing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96463-4653-4408-88C6-B5FAEE59F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based on sharing the available bandwidth of a communication channel among the signals to be transmitted.</a:t>
            </a:r>
          </a:p>
          <a:p>
            <a:r>
              <a:rPr lang="en-US" dirty="0"/>
              <a:t>A FDM operates in a similar way to radio broadcasting where a number of different stations will broadcast simultaneously but on different frequencies.</a:t>
            </a:r>
          </a:p>
          <a:p>
            <a:r>
              <a:rPr lang="en-US" dirty="0"/>
              <a:t>People can then “tune” their radio so that it capture the frequency or station they want</a:t>
            </a:r>
          </a:p>
          <a:p>
            <a:endParaRPr lang="en-US" dirty="0"/>
          </a:p>
        </p:txBody>
      </p:sp>
      <p:pic>
        <p:nvPicPr>
          <p:cNvPr id="1026" name="Picture 2" descr="Figure 6.3  Frequency-division multiplexing ">
            <a:extLst>
              <a:ext uri="{FF2B5EF4-FFF2-40B4-BE49-F238E27FC236}">
                <a16:creationId xmlns:a16="http://schemas.microsoft.com/office/drawing/2014/main" id="{057B740D-A17A-473C-98C0-164127407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82" b="26533"/>
          <a:stretch/>
        </p:blipFill>
        <p:spPr bwMode="auto">
          <a:xfrm>
            <a:off x="4809392" y="4563207"/>
            <a:ext cx="6934200" cy="202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931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8DAC-C946-4843-983C-CBEB75743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Figure 6.4  FDM process ">
            <a:extLst>
              <a:ext uri="{FF2B5EF4-FFF2-40B4-BE49-F238E27FC236}">
                <a16:creationId xmlns:a16="http://schemas.microsoft.com/office/drawing/2014/main" id="{AC0E3A6F-B401-4157-A95C-3657882346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8" t="26092" b="17103"/>
          <a:stretch/>
        </p:blipFill>
        <p:spPr bwMode="auto">
          <a:xfrm>
            <a:off x="140677" y="2558561"/>
            <a:ext cx="6600092" cy="295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gure 6.5  FDM demultiplexing example ">
            <a:extLst>
              <a:ext uri="{FF2B5EF4-FFF2-40B4-BE49-F238E27FC236}">
                <a16:creationId xmlns:a16="http://schemas.microsoft.com/office/drawing/2014/main" id="{8F8CC642-8467-4840-A38F-3CA9E78698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0" t="25128" b="16072"/>
          <a:stretch/>
        </p:blipFill>
        <p:spPr bwMode="auto">
          <a:xfrm>
            <a:off x="6506308" y="2857500"/>
            <a:ext cx="4498161" cy="255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3FEF19-DD7A-490F-84FD-EA7C29D8DC26}"/>
              </a:ext>
            </a:extLst>
          </p:cNvPr>
          <p:cNvSpPr txBox="1"/>
          <p:nvPr/>
        </p:nvSpPr>
        <p:spPr>
          <a:xfrm>
            <a:off x="1389185" y="5802923"/>
            <a:ext cx="26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FDM 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E698D2-019E-47DB-9B7D-F4BE86FB602C}"/>
              </a:ext>
            </a:extLst>
          </p:cNvPr>
          <p:cNvSpPr txBox="1"/>
          <p:nvPr/>
        </p:nvSpPr>
        <p:spPr>
          <a:xfrm>
            <a:off x="6954715" y="5715002"/>
            <a:ext cx="26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FDM demultiplexing</a:t>
            </a:r>
          </a:p>
        </p:txBody>
      </p:sp>
    </p:spTree>
    <p:extLst>
      <p:ext uri="{BB962C8B-B14F-4D97-AF65-F5344CB8AC3E}">
        <p14:creationId xmlns:p14="http://schemas.microsoft.com/office/powerpoint/2010/main" val="278638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ED6B0-E6F7-4473-8735-28B9CE900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some advantages of frequency division multiplexing(FDM) which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7D51-1CCC-4D1A-9F5E-2D1A9341F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It does not need synchronization between its transmitter and receiver.</a:t>
            </a:r>
          </a:p>
          <a:p>
            <a:pPr fontAlgn="base"/>
            <a:r>
              <a:rPr lang="en-US" dirty="0"/>
              <a:t>Frequency division multiplexing (FDM) is simpler and easy demodulation.</a:t>
            </a:r>
          </a:p>
          <a:p>
            <a:pPr fontAlgn="base"/>
            <a:r>
              <a:rPr lang="en-US" dirty="0"/>
              <a:t>Due to slow narrow band fading only one channel gets affected.</a:t>
            </a:r>
          </a:p>
          <a:p>
            <a:pPr fontAlgn="base"/>
            <a:r>
              <a:rPr lang="en-US" dirty="0"/>
              <a:t>It is used for analog signals.</a:t>
            </a:r>
          </a:p>
          <a:p>
            <a:pPr fontAlgn="base"/>
            <a:r>
              <a:rPr lang="en-US" dirty="0"/>
              <a:t>A large number of signals (channels) can be transmitted simultaneously.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0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5C19A-D68F-4ED5-B8DB-32F402D5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There are some disadvantages of frequency division multiplexing (FDM) which are: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4AEB-1520-4EE6-814C-B79AF80E5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It is suffers problem of cross-talk.</a:t>
            </a:r>
          </a:p>
          <a:p>
            <a:pPr fontAlgn="base"/>
            <a:r>
              <a:rPr lang="en-US" dirty="0"/>
              <a:t>It is used only when a few low speed channels are desired.</a:t>
            </a:r>
          </a:p>
          <a:p>
            <a:pPr fontAlgn="base"/>
            <a:r>
              <a:rPr lang="en-US" dirty="0"/>
              <a:t>Intermodulation distortion takes place.</a:t>
            </a:r>
          </a:p>
          <a:p>
            <a:r>
              <a:rPr lang="en-US" dirty="0"/>
              <a:t>The communication channel must have a very large bandwidth</a:t>
            </a:r>
          </a:p>
          <a:p>
            <a:r>
              <a:rPr lang="en-US" dirty="0"/>
              <a:t>A large number of modulators and filters are </a:t>
            </a:r>
            <a:r>
              <a:rPr lang="en-US"/>
              <a:t>requird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17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CE20-5BCF-4B16-9809-9C415C92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AF6CC-1045-4F56-8868-DDF525B63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It is used to public telephones and in cable TV systems.</a:t>
            </a:r>
          </a:p>
          <a:p>
            <a:pPr fontAlgn="base"/>
            <a:r>
              <a:rPr lang="en-US" dirty="0"/>
              <a:t>It is used in broad casting.</a:t>
            </a:r>
          </a:p>
          <a:p>
            <a:pPr fontAlgn="base"/>
            <a:r>
              <a:rPr lang="en-US" dirty="0"/>
              <a:t>It is used in AM and FM broadcasting.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202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169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Frequency Division Multiplexing</vt:lpstr>
      <vt:lpstr>Frequency Division Multiplexing</vt:lpstr>
      <vt:lpstr>PowerPoint Presentation</vt:lpstr>
      <vt:lpstr>There are some advantages of frequency division multiplexing(FDM) which are</vt:lpstr>
      <vt:lpstr>There are some disadvantages of frequency division multiplexing (FDM) which are: </vt:lpstr>
      <vt:lpstr>Applications: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parshuram Sharma</dc:creator>
  <cp:lastModifiedBy>parshuram Sharma</cp:lastModifiedBy>
  <cp:revision>4</cp:revision>
  <dcterms:created xsi:type="dcterms:W3CDTF">2019-07-08T23:56:53Z</dcterms:created>
  <dcterms:modified xsi:type="dcterms:W3CDTF">2019-07-09T00:15:47Z</dcterms:modified>
</cp:coreProperties>
</file>