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44" r:id="rId2"/>
    <p:sldId id="579" r:id="rId3"/>
    <p:sldId id="580" r:id="rId4"/>
    <p:sldId id="546" r:id="rId5"/>
    <p:sldId id="611" r:id="rId6"/>
    <p:sldId id="581" r:id="rId7"/>
    <p:sldId id="612" r:id="rId8"/>
    <p:sldId id="582" r:id="rId9"/>
    <p:sldId id="615" r:id="rId10"/>
    <p:sldId id="583" r:id="rId11"/>
    <p:sldId id="613" r:id="rId12"/>
    <p:sldId id="584" r:id="rId13"/>
    <p:sldId id="614" r:id="rId14"/>
    <p:sldId id="587" r:id="rId15"/>
    <p:sldId id="588" r:id="rId16"/>
    <p:sldId id="601" r:id="rId17"/>
    <p:sldId id="616" r:id="rId18"/>
    <p:sldId id="262" r:id="rId19"/>
    <p:sldId id="257" r:id="rId20"/>
    <p:sldId id="260" r:id="rId21"/>
    <p:sldId id="286" r:id="rId22"/>
    <p:sldId id="269" r:id="rId23"/>
    <p:sldId id="271" r:id="rId24"/>
    <p:sldId id="274" r:id="rId25"/>
    <p:sldId id="272" r:id="rId26"/>
    <p:sldId id="381" r:id="rId27"/>
    <p:sldId id="384" r:id="rId28"/>
    <p:sldId id="264" r:id="rId29"/>
    <p:sldId id="261" r:id="rId30"/>
    <p:sldId id="263" r:id="rId31"/>
    <p:sldId id="265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shuram Sharma" userId="cde703083936a154" providerId="LiveId" clId="{1F129579-A7B1-47BE-972E-C02EAD9B34B4}"/>
    <pc:docChg chg="custSel modSld">
      <pc:chgData name="parshuram Sharma" userId="cde703083936a154" providerId="LiveId" clId="{1F129579-A7B1-47BE-972E-C02EAD9B34B4}" dt="2019-07-23T14:39:36.873" v="1" actId="27636"/>
      <pc:docMkLst>
        <pc:docMk/>
      </pc:docMkLst>
      <pc:sldChg chg="modSp">
        <pc:chgData name="parshuram Sharma" userId="cde703083936a154" providerId="LiveId" clId="{1F129579-A7B1-47BE-972E-C02EAD9B34B4}" dt="2019-07-23T14:39:36.873" v="1" actId="27636"/>
        <pc:sldMkLst>
          <pc:docMk/>
          <pc:sldMk cId="0" sldId="286"/>
        </pc:sldMkLst>
        <pc:spChg chg="mod">
          <ac:chgData name="parshuram Sharma" userId="cde703083936a154" providerId="LiveId" clId="{1F129579-A7B1-47BE-972E-C02EAD9B34B4}" dt="2019-07-23T14:39:36.873" v="1" actId="27636"/>
          <ac:spMkLst>
            <pc:docMk/>
            <pc:sldMk cId="0" sldId="286"/>
            <ac:spMk id="32770" creationId="{A223B069-D7FD-44D1-83FF-D1A97768F8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D5A9-FC15-4240-9BDD-4D32DD3A0DF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B1B4-22BA-466B-B31B-CFBAD9DE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C2F373-55EC-441B-9AE8-E8ADA7C80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0CEEB-0338-42F7-A0FE-74194F3A03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395B6E76-8304-4630-A8FB-44CE735D3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9C601791-C2D4-4A0F-8CD6-29678EB24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7D5698-B070-42BE-9CC7-CBF031A14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49DCD-B866-4878-921B-DD7102DBA4E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367BA789-3DE4-4689-A173-4486784A7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46D8E30A-2DD6-42B0-A3F7-90A32837C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9ADCFE-D47C-4047-8FCF-19BB3A711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59CD7-679E-4CF9-A577-26B3AFDB11C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8BE1F85C-7A60-4186-9ECC-593BA5E49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934AE7D0-5073-4161-B4A5-F664EE00E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2F7826-6729-435B-9AB5-7EEA1DDAF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DFB8-2CDB-4265-AB24-3CC4618AA3E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A1B66227-8C32-4CD6-A5E0-B2F8C8508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1B009E25-B030-4922-8276-F8E0D9CFA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91A77A-41F1-45E5-8D2A-767250B2D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20D34-53B4-4369-835B-CB69D519679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E50C0BF0-EF20-48CD-B8DC-BA16AD3FA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DD02181F-60F6-4FBB-8375-F5BCB6A65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E7E2A2-6D8F-404B-A977-45D54C4C1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F864B-929D-4FD6-AB0B-9CF9DFA3122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D60B5667-66E5-4114-BA49-89500AB97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4026D1E2-BACD-45F4-9AFE-49CDD830B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8F1283-E624-40A4-94B6-8038DA27B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4AEBC-DF16-46AF-816D-0FFC3E2DF72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AEED71AA-D72B-4A99-B352-D4BEFF940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6D56230B-CF0C-4970-800F-9CD55CEDC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6066FE-F961-4F5C-BAAC-89069F3ED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87650-8552-4BF6-8211-9A7A720C16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64FAD719-17D5-434F-8ECF-4CFAEEAF9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D89458C6-02F9-472D-AADE-B1E04265A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861804-1C0C-4AF8-958B-F7D34D3E0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13E23-7E22-4751-ACF8-AA399B8090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718A3494-60A7-4000-84B4-4E5C81FDD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3EC950E0-518D-4D16-89F8-F30AABE04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397949-7E1F-442F-898B-7EF10BE7C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13BB2-F974-4CD9-83DB-85C0499FE51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34966B5-9A64-48F8-8C02-B72569C4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6D7371-44D2-4CF0-A43D-5F5AE750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5">
            <a:extLst>
              <a:ext uri="{FF2B5EF4-FFF2-40B4-BE49-F238E27FC236}">
                <a16:creationId xmlns:a16="http://schemas.microsoft.com/office/drawing/2014/main" id="{34571976-0E3A-469F-BB03-F4FC77D1C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solidFill>
            <a:srgbClr val="FFFFFF"/>
          </a:solidFill>
          <a:ln/>
        </p:spPr>
      </p:sp>
      <p:sp>
        <p:nvSpPr>
          <p:cNvPr id="72707" name="Rectangle 1026">
            <a:extLst>
              <a:ext uri="{FF2B5EF4-FFF2-40B4-BE49-F238E27FC236}">
                <a16:creationId xmlns:a16="http://schemas.microsoft.com/office/drawing/2014/main" id="{9BA929ED-3863-422D-A581-565DB7304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187120-4236-4C3B-8EDE-726BDE7FB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D9F68-4195-4D50-A033-AE225F24A9B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2BF6C2CD-CDFA-4EC3-801E-EF08B4E31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B6C23E39-B020-4AFE-8DCC-EB159AFCD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5">
            <a:extLst>
              <a:ext uri="{FF2B5EF4-FFF2-40B4-BE49-F238E27FC236}">
                <a16:creationId xmlns:a16="http://schemas.microsoft.com/office/drawing/2014/main" id="{2C337B0E-013A-4A30-B70B-08D07E4D9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solidFill>
            <a:srgbClr val="FFFFFF"/>
          </a:solidFill>
          <a:ln/>
        </p:spPr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D616EB6C-4DED-4943-90A6-42B209713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A633C5-0229-4873-87A1-080CECAB7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13464-AD7E-4DA7-848E-F670F0DEF5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4706" name="Rectangle 2">
            <a:extLst>
              <a:ext uri="{FF2B5EF4-FFF2-40B4-BE49-F238E27FC236}">
                <a16:creationId xmlns:a16="http://schemas.microsoft.com/office/drawing/2014/main" id="{901C4414-67F7-4065-81EE-6C8C3022E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0133A8FE-D921-4515-B520-4E91F5BB0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0A9A8B-6409-4BAF-B89A-EFF864285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A351F-A459-4134-B1F2-FD31D701A5B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3288FF81-7E5F-4E96-822A-96D963130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029467E4-D575-4BEC-8CF7-C2CE550BD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80818F-9E95-42A2-BB00-618D155D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2AC68-5CBC-4788-A183-84B357DB8CF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44F1C7D4-073A-45A7-AB67-40B18CE9E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7586BE32-F9FF-4492-9F4F-AD0AC8625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E39E5E-45C5-4EE5-8DCA-774B6D441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4D2EA-9A61-4D53-86A8-F2FBC812A12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436885A8-96BF-49A2-9CD0-3C8D7BB64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B48FD0B0-F2FD-4339-A850-8B5DF24A7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18DAE1-A47E-4433-9432-C74F857CF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606DF-712C-44A5-B5BC-52A273990E4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FFC7A37E-AD14-41C4-978F-697DE3632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D2E1CE0E-76ED-40D8-936C-D83E15A60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FAD7E9-DB54-459D-840B-64DD270C6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B530A-6596-47FC-82D8-58FD2AA9AB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50D4EB9B-47D3-49B7-AE4F-87B971807E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243C7A3C-2695-4163-8725-200E1E317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5F8335-3732-4B16-BBE5-C95902E97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F59FA-A459-4B46-9403-E0CA147E095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B4CB075D-C30E-4437-8BBB-F6EB4852D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D58E2B94-F9D9-4543-89EB-CB974C1A3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EBA7-7397-4F0F-BF9C-ADCD99F6E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B8FA-28B1-4A4D-B0BE-D5F69EF6E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977F-96FE-42F0-9B0C-2E23DA3D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C747-6E1B-47E8-906F-CBFA04DF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BEFC-01EE-414B-90F8-19136704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C32B-0E9C-48F5-90F4-1CE7B5A5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E32B9-57A9-480E-8138-38E3E7DD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6944-138C-4A63-838C-05D14F7B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654D-2CE3-4D0A-B90B-C622280A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5941-E516-4CBE-A9CF-2C5C7EF4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E8772-91A7-40B4-B7FE-E579F0143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049B2-4B56-4936-932A-F5B9095B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EEBB-3E23-4625-B366-DC04DF1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41E6-9CBD-4B50-ABA9-C64DD7B8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4083-6B10-4CB7-8547-F53A510D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D20C-21E1-4E9D-B684-C132A1AE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2442-E9FA-4790-B2DB-776A4F22A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2CA66-8742-40F8-B692-03F8FDC7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D6F2-E232-41AE-BC29-8F1A0151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351F-9112-41D5-979C-142411E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B942-E986-4132-B5D2-C7E8EA7F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D98A-DB0E-438F-9421-9A4278E7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9D5F-EE70-4C65-9950-2B2BC157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E8B4-1B56-4297-B9B7-AFC2B80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2DC2-6449-4C6A-A17C-7EF6BDAE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ADDE-D2B8-42FB-A747-A1E48296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FED3-7AD8-4470-ABA5-BFD57866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183C-CED0-402E-AD37-B181D20E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62D09-ED30-4AC1-9AA6-59A57045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29B9-D9A9-43B6-A4FB-5898984B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338C9-EB4D-4ED3-803F-370C632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AD30-C305-41D1-A0E4-2D24BDE0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2F86-8B91-4C47-8684-32EB8DE0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D5DC8-FDED-441D-98F2-3131E29D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57121-D7BD-4BAC-8FC8-E0120913F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5304-58C8-4F48-851C-966037FD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03993-F7F3-47DE-8F9A-CEF7A43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E6CB-2C31-468D-B4FB-33CE3C3B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5E21-C20A-4ACA-A883-CA40FBA2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5106-6F79-4406-B6D7-305576DD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322A-CAA7-4918-A62F-90F3DD1A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8D02E-BCCC-4E85-8C55-D3B63582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2333D-C2AC-45EB-AF45-C75B66F9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D7F4-BDF9-4069-AA94-776A42C5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A0988-448F-464A-9B98-9C804B81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3B9C2-08B9-481A-8EB5-98C1FC9F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386-BD3A-48C6-B59D-38A57DD0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B69A-3250-4FE9-A815-69C6D157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6100-BC99-4476-9075-04526A07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17E4-C731-4DF4-90CD-C7B89221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4389-FC25-4CAC-8653-FBFA41F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C797D-F92E-4606-9193-211D4AD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277-9D84-4C9E-8B9C-31D83520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0BC7-15AE-4486-BD62-85A2FE4F8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5E13-5964-45F8-8993-7AEEAF798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1E19-7B3B-4B7C-9858-41E89E3D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1C62E-246C-4AEC-B7AA-963E7CF2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35C9-8C18-4819-9A6A-44685406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DFF16-3966-4CF2-A770-A7F85C79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BD49-B0A3-4929-8579-4020C8F0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A0A1-D587-446E-8FF0-5E907F6B0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3F06-8FAA-46DA-9D1B-416B3F7374F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4896-7156-4A6A-9959-6D0F58BDE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E03C-0A6A-4149-95DF-02C36C744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0F23-DC0E-4F0C-85A9-224CD5123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6.png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1AD7FCE-2BA5-4C93-9FC5-4929C72D0A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27F7D7C-676A-4E42-8354-9C70F67D8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6A222-FB33-4521-9E56-7BCB6CE9774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90498" name="Text Box 2">
            <a:extLst>
              <a:ext uri="{FF2B5EF4-FFF2-40B4-BE49-F238E27FC236}">
                <a16:creationId xmlns:a16="http://schemas.microsoft.com/office/drawing/2014/main" id="{46C3095E-6FEE-4B86-B1DC-0539DD4ED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Layers in the TCP/IP Protocol Suite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930E7730-CA2A-4AB5-8074-AE89A9FB54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0B78FDAD-3D0F-4766-A869-044210F968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3CD20A97-59B6-43F7-8952-2F38F8B82B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5D4B21BB-FC92-4B80-B3A5-645DAC73F6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4584CABF-6848-485F-9C45-D5988A35DD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71E7DC6D-F810-4E46-AA7B-3A64A78F4E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5B4C7D6A-32FD-46FC-A0DA-666E68DE9B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90510" name="Picture 14">
            <a:extLst>
              <a:ext uri="{FF2B5EF4-FFF2-40B4-BE49-F238E27FC236}">
                <a16:creationId xmlns:a16="http://schemas.microsoft.com/office/drawing/2014/main" id="{3C713574-C11D-4150-A601-02511A22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09750"/>
            <a:ext cx="289718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0511" name="Picture 15">
            <a:extLst>
              <a:ext uri="{FF2B5EF4-FFF2-40B4-BE49-F238E27FC236}">
                <a16:creationId xmlns:a16="http://schemas.microsoft.com/office/drawing/2014/main" id="{0C92719F-8040-4674-A454-9865D14A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828801"/>
            <a:ext cx="3757612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0512" name="Picture 16">
            <a:extLst>
              <a:ext uri="{FF2B5EF4-FFF2-40B4-BE49-F238E27FC236}">
                <a16:creationId xmlns:a16="http://schemas.microsoft.com/office/drawing/2014/main" id="{20C4C55C-4639-491E-A3A1-7A7D3229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981200"/>
            <a:ext cx="1425575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A1A35070-F8AC-4EDF-9E0B-BF3ABD0B2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55FA5523-8350-46D0-8D28-831476D50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ECC63F-1135-4E64-AE12-A1318B5A01A1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89835" name="Picture 11">
            <a:extLst>
              <a:ext uri="{FF2B5EF4-FFF2-40B4-BE49-F238E27FC236}">
                <a16:creationId xmlns:a16="http://schemas.microsoft.com/office/drawing/2014/main" id="{A8C246C6-D9B5-481D-B6A0-EEA3FC4C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3287714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9826" name="Text Box 2">
            <a:extLst>
              <a:ext uri="{FF2B5EF4-FFF2-40B4-BE49-F238E27FC236}">
                <a16:creationId xmlns:a16="http://schemas.microsoft.com/office/drawing/2014/main" id="{53F08CDE-2D61-4B4A-8E9E-1F0DA0E3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transport layer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A0B7631F-1286-4792-87A1-07212F3BC7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28" name="Rectangle 4">
            <a:extLst>
              <a:ext uri="{FF2B5EF4-FFF2-40B4-BE49-F238E27FC236}">
                <a16:creationId xmlns:a16="http://schemas.microsoft.com/office/drawing/2014/main" id="{2294FEED-0EFA-4E56-AC1C-CD7A0A639D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29" name="Rectangle 5">
            <a:extLst>
              <a:ext uri="{FF2B5EF4-FFF2-40B4-BE49-F238E27FC236}">
                <a16:creationId xmlns:a16="http://schemas.microsoft.com/office/drawing/2014/main" id="{B3E00129-704B-406E-B53B-903EAAF31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30" name="Rectangle 6">
            <a:extLst>
              <a:ext uri="{FF2B5EF4-FFF2-40B4-BE49-F238E27FC236}">
                <a16:creationId xmlns:a16="http://schemas.microsoft.com/office/drawing/2014/main" id="{DCB177AF-AC39-4437-A779-A5049B6C33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31" name="Rectangle 7">
            <a:extLst>
              <a:ext uri="{FF2B5EF4-FFF2-40B4-BE49-F238E27FC236}">
                <a16:creationId xmlns:a16="http://schemas.microsoft.com/office/drawing/2014/main" id="{C7155DC5-440E-4FBC-B710-CE28C86C23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32" name="Rectangle 8">
            <a:extLst>
              <a:ext uri="{FF2B5EF4-FFF2-40B4-BE49-F238E27FC236}">
                <a16:creationId xmlns:a16="http://schemas.microsoft.com/office/drawing/2014/main" id="{9FE9628E-108A-4721-A153-3F874B2AD3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9833" name="Rectangle 9">
            <a:extLst>
              <a:ext uri="{FF2B5EF4-FFF2-40B4-BE49-F238E27FC236}">
                <a16:creationId xmlns:a16="http://schemas.microsoft.com/office/drawing/2014/main" id="{E5572B73-AC96-4CDE-B032-9729DAC9C4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89836" name="Picture 12">
            <a:extLst>
              <a:ext uri="{FF2B5EF4-FFF2-40B4-BE49-F238E27FC236}">
                <a16:creationId xmlns:a16="http://schemas.microsoft.com/office/drawing/2014/main" id="{6F993331-F1C2-4BB3-AADF-7B15E0E4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6" y="838200"/>
            <a:ext cx="808037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9838" name="Picture 14">
            <a:extLst>
              <a:ext uri="{FF2B5EF4-FFF2-40B4-BE49-F238E27FC236}">
                <a16:creationId xmlns:a16="http://schemas.microsoft.com/office/drawing/2014/main" id="{9A54ABE7-DEB8-45D6-88F5-7D6665D1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308100"/>
            <a:ext cx="6334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9839" name="Picture 15">
            <a:extLst>
              <a:ext uri="{FF2B5EF4-FFF2-40B4-BE49-F238E27FC236}">
                <a16:creationId xmlns:a16="http://schemas.microsoft.com/office/drawing/2014/main" id="{33073309-44F5-4863-8781-3483BADD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4267201"/>
            <a:ext cx="6946900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8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78FA1F2C-1B8F-47AD-83B9-40227B9DB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A3264A0-BFFE-4F75-8DD4-A83E38D6F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ACDD2-DEE2-4D16-969E-1830EC203D2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D7600740-2E0A-4ABC-87B6-8DD50F0975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C612C45E-1167-4052-ACEF-419C1D52DE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DCB0D5D3-1EFC-4AEB-8852-6809021A90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1" name="Rectangle 5">
            <a:extLst>
              <a:ext uri="{FF2B5EF4-FFF2-40B4-BE49-F238E27FC236}">
                <a16:creationId xmlns:a16="http://schemas.microsoft.com/office/drawing/2014/main" id="{292235C9-E197-47C4-931D-9BD325D781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D5149F81-8E48-4899-9D5F-27558A43D4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E3B273C2-8583-4CB1-BBD9-348A7A8BF8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4" name="Rectangle 8">
            <a:extLst>
              <a:ext uri="{FF2B5EF4-FFF2-40B4-BE49-F238E27FC236}">
                <a16:creationId xmlns:a16="http://schemas.microsoft.com/office/drawing/2014/main" id="{4C1D227E-D139-4B3E-A91A-200E8EC6DB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0665" name="Line 9">
            <a:extLst>
              <a:ext uri="{FF2B5EF4-FFF2-40B4-BE49-F238E27FC236}">
                <a16:creationId xmlns:a16="http://schemas.microsoft.com/office/drawing/2014/main" id="{BD5636B9-6BDE-415D-BA77-6926BE869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66" name="Line 10">
            <a:extLst>
              <a:ext uri="{FF2B5EF4-FFF2-40B4-BE49-F238E27FC236}">
                <a16:creationId xmlns:a16="http://schemas.microsoft.com/office/drawing/2014/main" id="{F930CB6D-94CC-47E6-AD3E-C2789D7AC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816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667" name="Rectangle 11">
            <a:extLst>
              <a:ext uri="{FF2B5EF4-FFF2-40B4-BE49-F238E27FC236}">
                <a16:creationId xmlns:a16="http://schemas.microsoft.com/office/drawing/2014/main" id="{A8D5205D-BB45-4DE4-A9D4-5AE8888F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6"/>
            <a:ext cx="8077200" cy="206210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transport layer is a segment, user datagram, or a packet, depending on the specific protocol used in this layer.</a:t>
            </a:r>
          </a:p>
        </p:txBody>
      </p:sp>
      <p:grpSp>
        <p:nvGrpSpPr>
          <p:cNvPr id="710668" name="Group 12">
            <a:extLst>
              <a:ext uri="{FF2B5EF4-FFF2-40B4-BE49-F238E27FC236}">
                <a16:creationId xmlns:a16="http://schemas.microsoft.com/office/drawing/2014/main" id="{FB1E79A8-AF11-45F8-A024-A7D5053335D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710669" name="Picture 13">
              <a:extLst>
                <a:ext uri="{FF2B5EF4-FFF2-40B4-BE49-F238E27FC236}">
                  <a16:creationId xmlns:a16="http://schemas.microsoft.com/office/drawing/2014/main" id="{2C68D4EB-5F2F-4A8C-B26E-94D3C74F1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0670" name="Text Box 14">
              <a:extLst>
                <a:ext uri="{FF2B5EF4-FFF2-40B4-BE49-F238E27FC236}">
                  <a16:creationId xmlns:a16="http://schemas.microsoft.com/office/drawing/2014/main" id="{161050C2-6D19-45CD-BAF1-A920DF1BE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E3F81A4-4B8C-445E-8363-717BDF691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713B767-6FCD-4720-8F9B-BFC4F3579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313EC-F5C5-45CC-A320-511CB80AC91B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91883" name="Picture 11">
            <a:extLst>
              <a:ext uri="{FF2B5EF4-FFF2-40B4-BE49-F238E27FC236}">
                <a16:creationId xmlns:a16="http://schemas.microsoft.com/office/drawing/2014/main" id="{D36616BA-653A-4A2C-9FC4-5CA0DB7E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9" y="3505200"/>
            <a:ext cx="6892925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1874" name="Text Box 2">
            <a:extLst>
              <a:ext uri="{FF2B5EF4-FFF2-40B4-BE49-F238E27FC236}">
                <a16:creationId xmlns:a16="http://schemas.microsoft.com/office/drawing/2014/main" id="{C7934FDA-B7AA-48F0-82B2-DC80D287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application layer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A9CC61CD-9C0A-4E5B-BB1B-2D3B12EB26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76" name="Rectangle 4">
            <a:extLst>
              <a:ext uri="{FF2B5EF4-FFF2-40B4-BE49-F238E27FC236}">
                <a16:creationId xmlns:a16="http://schemas.microsoft.com/office/drawing/2014/main" id="{9A6E3CB2-CC33-4D46-82D8-4FA8D18F1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77" name="Rectangle 5">
            <a:extLst>
              <a:ext uri="{FF2B5EF4-FFF2-40B4-BE49-F238E27FC236}">
                <a16:creationId xmlns:a16="http://schemas.microsoft.com/office/drawing/2014/main" id="{172F9FCC-A80B-4832-802B-DBA081F98E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78" name="Rectangle 6">
            <a:extLst>
              <a:ext uri="{FF2B5EF4-FFF2-40B4-BE49-F238E27FC236}">
                <a16:creationId xmlns:a16="http://schemas.microsoft.com/office/drawing/2014/main" id="{65470401-57D4-4581-87C8-E25D765261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79" name="Rectangle 7">
            <a:extLst>
              <a:ext uri="{FF2B5EF4-FFF2-40B4-BE49-F238E27FC236}">
                <a16:creationId xmlns:a16="http://schemas.microsoft.com/office/drawing/2014/main" id="{42DDA9CC-1203-4784-B812-FC9C421ADB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80" name="Rectangle 8">
            <a:extLst>
              <a:ext uri="{FF2B5EF4-FFF2-40B4-BE49-F238E27FC236}">
                <a16:creationId xmlns:a16="http://schemas.microsoft.com/office/drawing/2014/main" id="{2994B1DB-FFEC-4C6D-B2EE-BF1E3CFAFF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1881" name="Rectangle 9">
            <a:extLst>
              <a:ext uri="{FF2B5EF4-FFF2-40B4-BE49-F238E27FC236}">
                <a16:creationId xmlns:a16="http://schemas.microsoft.com/office/drawing/2014/main" id="{EF248302-B6E1-4546-B53E-B30D20119A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91885" name="Picture 13">
            <a:extLst>
              <a:ext uri="{FF2B5EF4-FFF2-40B4-BE49-F238E27FC236}">
                <a16:creationId xmlns:a16="http://schemas.microsoft.com/office/drawing/2014/main" id="{31D5CA65-03FE-402C-B510-9E1D05B0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6" y="838200"/>
            <a:ext cx="83089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1887" name="Picture 15">
            <a:extLst>
              <a:ext uri="{FF2B5EF4-FFF2-40B4-BE49-F238E27FC236}">
                <a16:creationId xmlns:a16="http://schemas.microsoft.com/office/drawing/2014/main" id="{50CA6DAA-7EFF-41BD-A27B-D77DA4B0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268414"/>
            <a:ext cx="6234112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1888" name="Picture 16">
            <a:extLst>
              <a:ext uri="{FF2B5EF4-FFF2-40B4-BE49-F238E27FC236}">
                <a16:creationId xmlns:a16="http://schemas.microsoft.com/office/drawing/2014/main" id="{AD13A6D0-C1ED-43E3-8511-B15DD7334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4495800"/>
            <a:ext cx="6919912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CF9254D-B3AA-4EBF-8D7B-B7EAF19BE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3ED15DC-AF56-435D-A314-14724D30B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AD00F-1BDA-4780-A25B-12233322555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2706" name="Rectangle 2">
            <a:extLst>
              <a:ext uri="{FF2B5EF4-FFF2-40B4-BE49-F238E27FC236}">
                <a16:creationId xmlns:a16="http://schemas.microsoft.com/office/drawing/2014/main" id="{584A0A6A-6C5E-48CA-8D43-C04C2E02AA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6EB1150B-AA4B-4588-BA69-962A2F7668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08" name="Rectangle 4">
            <a:extLst>
              <a:ext uri="{FF2B5EF4-FFF2-40B4-BE49-F238E27FC236}">
                <a16:creationId xmlns:a16="http://schemas.microsoft.com/office/drawing/2014/main" id="{72D49C77-D4C3-438E-B4E5-764D092B43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09" name="Rectangle 5">
            <a:extLst>
              <a:ext uri="{FF2B5EF4-FFF2-40B4-BE49-F238E27FC236}">
                <a16:creationId xmlns:a16="http://schemas.microsoft.com/office/drawing/2014/main" id="{56490ED9-42DF-4350-820D-33F1E459F2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C4E32A4D-4ADA-429B-93DA-E4C8021298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11" name="Rectangle 7">
            <a:extLst>
              <a:ext uri="{FF2B5EF4-FFF2-40B4-BE49-F238E27FC236}">
                <a16:creationId xmlns:a16="http://schemas.microsoft.com/office/drawing/2014/main" id="{993298F1-36CE-4925-947C-426C52D261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12" name="Rectangle 8">
            <a:extLst>
              <a:ext uri="{FF2B5EF4-FFF2-40B4-BE49-F238E27FC236}">
                <a16:creationId xmlns:a16="http://schemas.microsoft.com/office/drawing/2014/main" id="{384398CB-3CC0-40B9-BE75-98C34C2BB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2713" name="Line 9">
            <a:extLst>
              <a:ext uri="{FF2B5EF4-FFF2-40B4-BE49-F238E27FC236}">
                <a16:creationId xmlns:a16="http://schemas.microsoft.com/office/drawing/2014/main" id="{01E9157B-C7CE-442D-BE2E-911F04A2A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14" name="Line 10">
            <a:extLst>
              <a:ext uri="{FF2B5EF4-FFF2-40B4-BE49-F238E27FC236}">
                <a16:creationId xmlns:a16="http://schemas.microsoft.com/office/drawing/2014/main" id="{6ED513D3-14A0-41A7-A921-869DC095B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15" name="Rectangle 11">
            <a:extLst>
              <a:ext uri="{FF2B5EF4-FFF2-40B4-BE49-F238E27FC236}">
                <a16:creationId xmlns:a16="http://schemas.microsoft.com/office/drawing/2014/main" id="{369E27AE-E770-4718-A885-33FFA417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application layer is a message.</a:t>
            </a:r>
          </a:p>
        </p:txBody>
      </p:sp>
      <p:grpSp>
        <p:nvGrpSpPr>
          <p:cNvPr id="712716" name="Group 12">
            <a:extLst>
              <a:ext uri="{FF2B5EF4-FFF2-40B4-BE49-F238E27FC236}">
                <a16:creationId xmlns:a16="http://schemas.microsoft.com/office/drawing/2014/main" id="{9D8CF598-823D-4C97-9AB3-50B1A4D0AD4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328864"/>
            <a:ext cx="1143000" cy="566737"/>
            <a:chOff x="1200" y="1248"/>
            <a:chExt cx="720" cy="357"/>
          </a:xfrm>
        </p:grpSpPr>
        <p:pic>
          <p:nvPicPr>
            <p:cNvPr id="712717" name="Picture 13">
              <a:extLst>
                <a:ext uri="{FF2B5EF4-FFF2-40B4-BE49-F238E27FC236}">
                  <a16:creationId xmlns:a16="http://schemas.microsoft.com/office/drawing/2014/main" id="{A6075E88-5565-4A0A-834F-854F2CBDB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2718" name="Text Box 14">
              <a:extLst>
                <a:ext uri="{FF2B5EF4-FFF2-40B4-BE49-F238E27FC236}">
                  <a16:creationId xmlns:a16="http://schemas.microsoft.com/office/drawing/2014/main" id="{41FFE40D-CD1D-46D0-9C7B-8450B35BE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EACAD364-2C6A-49B1-AF82-B46D900277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4E367DB2-8EAE-4BC3-9F6F-B0D743F4C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9F3EB-5570-42B2-A79D-1119DEB124C5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98028" name="Picture 12">
            <a:extLst>
              <a:ext uri="{FF2B5EF4-FFF2-40B4-BE49-F238E27FC236}">
                <a16:creationId xmlns:a16="http://schemas.microsoft.com/office/drawing/2014/main" id="{CA8DBC16-31E6-4324-A26D-337D8B01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7970838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8018" name="Text Box 2">
            <a:extLst>
              <a:ext uri="{FF2B5EF4-FFF2-40B4-BE49-F238E27FC236}">
                <a16:creationId xmlns:a16="http://schemas.microsoft.com/office/drawing/2014/main" id="{357F51DE-817F-4203-91A5-23A11FFAB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2.3: physical addresses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5DC6B125-37CD-4D00-82D5-129CF0AD37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24150A46-0022-47EA-A477-5DEF92F812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ED675B9C-8D89-4AA7-9A07-540AFEB118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66C17B4C-A837-48B6-B43B-29A3A00C43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3" name="Rectangle 7">
            <a:extLst>
              <a:ext uri="{FF2B5EF4-FFF2-40B4-BE49-F238E27FC236}">
                <a16:creationId xmlns:a16="http://schemas.microsoft.com/office/drawing/2014/main" id="{BFE31C47-C2F5-4824-AA50-DBA92320E9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4" name="Rectangle 8">
            <a:extLst>
              <a:ext uri="{FF2B5EF4-FFF2-40B4-BE49-F238E27FC236}">
                <a16:creationId xmlns:a16="http://schemas.microsoft.com/office/drawing/2014/main" id="{772E0836-B271-45C5-9B47-0D55AF7A17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98025" name="Rectangle 9">
            <a:extLst>
              <a:ext uri="{FF2B5EF4-FFF2-40B4-BE49-F238E27FC236}">
                <a16:creationId xmlns:a16="http://schemas.microsoft.com/office/drawing/2014/main" id="{2E9F83BF-DAA8-42E0-8D32-1FA560B729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98029" name="Picture 13">
            <a:extLst>
              <a:ext uri="{FF2B5EF4-FFF2-40B4-BE49-F238E27FC236}">
                <a16:creationId xmlns:a16="http://schemas.microsoft.com/office/drawing/2014/main" id="{7EC6E7B6-55B7-471E-80E3-E9B30211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810001"/>
            <a:ext cx="3089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1" name="Picture 15">
            <a:extLst>
              <a:ext uri="{FF2B5EF4-FFF2-40B4-BE49-F238E27FC236}">
                <a16:creationId xmlns:a16="http://schemas.microsoft.com/office/drawing/2014/main" id="{848A55BF-9B3F-4160-BF15-59F5B385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6" y="3516314"/>
            <a:ext cx="10509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2" name="Picture 16">
            <a:extLst>
              <a:ext uri="{FF2B5EF4-FFF2-40B4-BE49-F238E27FC236}">
                <a16:creationId xmlns:a16="http://schemas.microsoft.com/office/drawing/2014/main" id="{C6A7757B-A5E0-4B75-88A9-A0FC88D3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505200"/>
            <a:ext cx="987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33" name="Picture 17">
            <a:extLst>
              <a:ext uri="{FF2B5EF4-FFF2-40B4-BE49-F238E27FC236}">
                <a16:creationId xmlns:a16="http://schemas.microsoft.com/office/drawing/2014/main" id="{CE88472C-F0A9-446D-B605-E24251EF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886200"/>
            <a:ext cx="321786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F9CB57E4-1B4E-421A-A803-CCF9D3FFE5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9E51C9C-BABC-4649-8399-594973D98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7A5A9-A952-40A0-9F65-7545E18D0D69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600075" name="Picture 11">
            <a:extLst>
              <a:ext uri="{FF2B5EF4-FFF2-40B4-BE49-F238E27FC236}">
                <a16:creationId xmlns:a16="http://schemas.microsoft.com/office/drawing/2014/main" id="{BDFBC04D-D083-4BB7-8D2B-93159506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139826"/>
            <a:ext cx="706596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0066" name="Text Box 2">
            <a:extLst>
              <a:ext uri="{FF2B5EF4-FFF2-40B4-BE49-F238E27FC236}">
                <a16:creationId xmlns:a16="http://schemas.microsoft.com/office/drawing/2014/main" id="{7F619865-34CF-4590-9800-45078D2D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2.5: logical addresses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BBA19A27-A9DA-4D04-956B-DA1AA3B6F4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68" name="Rectangle 4">
            <a:extLst>
              <a:ext uri="{FF2B5EF4-FFF2-40B4-BE49-F238E27FC236}">
                <a16:creationId xmlns:a16="http://schemas.microsoft.com/office/drawing/2014/main" id="{26CEBB3F-0FED-45AB-874E-26EE34ADBC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69" name="Rectangle 5">
            <a:extLst>
              <a:ext uri="{FF2B5EF4-FFF2-40B4-BE49-F238E27FC236}">
                <a16:creationId xmlns:a16="http://schemas.microsoft.com/office/drawing/2014/main" id="{D3B9CF9D-FAB8-4C2C-B012-98E048E7F8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70" name="Rectangle 6">
            <a:extLst>
              <a:ext uri="{FF2B5EF4-FFF2-40B4-BE49-F238E27FC236}">
                <a16:creationId xmlns:a16="http://schemas.microsoft.com/office/drawing/2014/main" id="{D76C9CEC-7D6C-4AE3-BB14-67CCB10CD9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71" name="Rectangle 7">
            <a:extLst>
              <a:ext uri="{FF2B5EF4-FFF2-40B4-BE49-F238E27FC236}">
                <a16:creationId xmlns:a16="http://schemas.microsoft.com/office/drawing/2014/main" id="{9FE12281-B5A6-4880-AFFA-49D5A07216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72" name="Rectangle 8">
            <a:extLst>
              <a:ext uri="{FF2B5EF4-FFF2-40B4-BE49-F238E27FC236}">
                <a16:creationId xmlns:a16="http://schemas.microsoft.com/office/drawing/2014/main" id="{731DE712-465E-43F7-9D79-60396D2092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00073" name="Rectangle 9">
            <a:extLst>
              <a:ext uri="{FF2B5EF4-FFF2-40B4-BE49-F238E27FC236}">
                <a16:creationId xmlns:a16="http://schemas.microsoft.com/office/drawing/2014/main" id="{31450C46-3B83-4040-A410-B69DEAD154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600076" name="Picture 12">
            <a:extLst>
              <a:ext uri="{FF2B5EF4-FFF2-40B4-BE49-F238E27FC236}">
                <a16:creationId xmlns:a16="http://schemas.microsoft.com/office/drawing/2014/main" id="{71A8AE93-A83A-470F-A1B5-F6C7136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1905000"/>
            <a:ext cx="40132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0077" name="Picture 13">
            <a:extLst>
              <a:ext uri="{FF2B5EF4-FFF2-40B4-BE49-F238E27FC236}">
                <a16:creationId xmlns:a16="http://schemas.microsoft.com/office/drawing/2014/main" id="{546727C0-5C27-4BA6-85EE-56B64E5D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6" y="1919288"/>
            <a:ext cx="1736725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0078" name="Picture 14">
            <a:extLst>
              <a:ext uri="{FF2B5EF4-FFF2-40B4-BE49-F238E27FC236}">
                <a16:creationId xmlns:a16="http://schemas.microsoft.com/office/drawing/2014/main" id="{97EADBB9-CEAA-4DB5-B667-F15A8F4F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4491038"/>
            <a:ext cx="4030662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90C0320-D040-4407-A90C-FFAEA988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42928A94-0FCE-4137-9762-A033C9784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3ACECE-5DC8-4AB6-A97F-D8FC80B92B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5BA0921B-CFD9-4895-BF74-B3A126258F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FAF1B5B6-2D9B-4379-B2FB-A3B004C45C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99729AF4-4265-4A98-A1B3-68810F592C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1" name="Rectangle 5">
            <a:extLst>
              <a:ext uri="{FF2B5EF4-FFF2-40B4-BE49-F238E27FC236}">
                <a16:creationId xmlns:a16="http://schemas.microsoft.com/office/drawing/2014/main" id="{F5DDF944-784B-406A-A377-77765787A9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2" name="Rectangle 6">
            <a:extLst>
              <a:ext uri="{FF2B5EF4-FFF2-40B4-BE49-F238E27FC236}">
                <a16:creationId xmlns:a16="http://schemas.microsoft.com/office/drawing/2014/main" id="{71549C4B-0E45-4BCC-931B-B9F413D967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3" name="Rectangle 7">
            <a:extLst>
              <a:ext uri="{FF2B5EF4-FFF2-40B4-BE49-F238E27FC236}">
                <a16:creationId xmlns:a16="http://schemas.microsoft.com/office/drawing/2014/main" id="{9C4BFB60-A3AB-4E16-B75D-BB5D76A18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4" name="Rectangle 8">
            <a:extLst>
              <a:ext uri="{FF2B5EF4-FFF2-40B4-BE49-F238E27FC236}">
                <a16:creationId xmlns:a16="http://schemas.microsoft.com/office/drawing/2014/main" id="{98DC90DB-FA11-4FC0-A1F8-26C7324FB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628745" name="Line 9">
            <a:extLst>
              <a:ext uri="{FF2B5EF4-FFF2-40B4-BE49-F238E27FC236}">
                <a16:creationId xmlns:a16="http://schemas.microsoft.com/office/drawing/2014/main" id="{EECB070B-05A0-4892-AA55-0AAC15067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6" name="Line 10">
            <a:extLst>
              <a:ext uri="{FF2B5EF4-FFF2-40B4-BE49-F238E27FC236}">
                <a16:creationId xmlns:a16="http://schemas.microsoft.com/office/drawing/2014/main" id="{59BD5998-6E35-4102-9F06-8B3A57B76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7" name="Rectangle 11">
            <a:extLst>
              <a:ext uri="{FF2B5EF4-FFF2-40B4-BE49-F238E27FC236}">
                <a16:creationId xmlns:a16="http://schemas.microsoft.com/office/drawing/2014/main" id="{069E389C-A25A-4A7D-9C55-D1FBB417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56966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physical addresses will change from hop to hop, but the logical addresses remain the same.</a:t>
            </a:r>
          </a:p>
        </p:txBody>
      </p:sp>
      <p:grpSp>
        <p:nvGrpSpPr>
          <p:cNvPr id="628748" name="Group 12">
            <a:extLst>
              <a:ext uri="{FF2B5EF4-FFF2-40B4-BE49-F238E27FC236}">
                <a16:creationId xmlns:a16="http://schemas.microsoft.com/office/drawing/2014/main" id="{299D21BA-9D98-4ECF-8505-00BF5810733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628749" name="Picture 13">
              <a:extLst>
                <a:ext uri="{FF2B5EF4-FFF2-40B4-BE49-F238E27FC236}">
                  <a16:creationId xmlns:a16="http://schemas.microsoft.com/office/drawing/2014/main" id="{50DF71FB-9E1D-4C66-9275-32299EFFE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8750" name="Text Box 14">
              <a:extLst>
                <a:ext uri="{FF2B5EF4-FFF2-40B4-BE49-F238E27FC236}">
                  <a16:creationId xmlns:a16="http://schemas.microsoft.com/office/drawing/2014/main" id="{C6579668-BD17-4DD8-AFBB-1A1C89075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C3497C3F-6135-49D9-8636-74C13D3C6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DD526A4E-6587-443D-A8D1-E5C522580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F29D7-EADE-46E5-800A-F6EFFF7EE92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9F2B06B4-711B-421B-8DB6-65087F1446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72AF11E7-FA98-4466-9FAF-F287D43A7B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4" name="Rectangle 4">
            <a:extLst>
              <a:ext uri="{FF2B5EF4-FFF2-40B4-BE49-F238E27FC236}">
                <a16:creationId xmlns:a16="http://schemas.microsoft.com/office/drawing/2014/main" id="{C5A918FF-481C-4B20-9D32-2C952C5AB9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5" name="Rectangle 5">
            <a:extLst>
              <a:ext uri="{FF2B5EF4-FFF2-40B4-BE49-F238E27FC236}">
                <a16:creationId xmlns:a16="http://schemas.microsoft.com/office/drawing/2014/main" id="{2E05CC42-5D18-4D97-BB11-2BFCA7BC52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82E85AC9-1211-4A80-AFE1-5DFE1DA027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7" name="Rectangle 7">
            <a:extLst>
              <a:ext uri="{FF2B5EF4-FFF2-40B4-BE49-F238E27FC236}">
                <a16:creationId xmlns:a16="http://schemas.microsoft.com/office/drawing/2014/main" id="{D3BBF88A-01D6-4A86-A047-EEF84C5012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8" name="Rectangle 8">
            <a:extLst>
              <a:ext uri="{FF2B5EF4-FFF2-40B4-BE49-F238E27FC236}">
                <a16:creationId xmlns:a16="http://schemas.microsoft.com/office/drawing/2014/main" id="{84A4B0C8-0F28-408A-858C-8EDE05F54F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6809" name="Line 9">
            <a:extLst>
              <a:ext uri="{FF2B5EF4-FFF2-40B4-BE49-F238E27FC236}">
                <a16:creationId xmlns:a16="http://schemas.microsoft.com/office/drawing/2014/main" id="{9D1CBCE9-79AD-4E9C-B2A7-DDB936668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0" name="Line 10">
            <a:extLst>
              <a:ext uri="{FF2B5EF4-FFF2-40B4-BE49-F238E27FC236}">
                <a16:creationId xmlns:a16="http://schemas.microsoft.com/office/drawing/2014/main" id="{A7031C6F-4D32-4A6F-84A5-5A6E54468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1" name="Rectangle 11">
            <a:extLst>
              <a:ext uri="{FF2B5EF4-FFF2-40B4-BE49-F238E27FC236}">
                <a16:creationId xmlns:a16="http://schemas.microsoft.com/office/drawing/2014/main" id="{4ED50BFC-3BA7-4DCD-92FF-AF9959B9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56966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physical addresses change from hop to hop, but the logical and port addresses usually remain the same.</a:t>
            </a:r>
          </a:p>
        </p:txBody>
      </p:sp>
      <p:grpSp>
        <p:nvGrpSpPr>
          <p:cNvPr id="716812" name="Group 12">
            <a:extLst>
              <a:ext uri="{FF2B5EF4-FFF2-40B4-BE49-F238E27FC236}">
                <a16:creationId xmlns:a16="http://schemas.microsoft.com/office/drawing/2014/main" id="{A7445AA4-6B85-4526-AA4A-5A163F1B8B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716813" name="Picture 13">
              <a:extLst>
                <a:ext uri="{FF2B5EF4-FFF2-40B4-BE49-F238E27FC236}">
                  <a16:creationId xmlns:a16="http://schemas.microsoft.com/office/drawing/2014/main" id="{709B50FB-2F19-4DE4-A5A8-6558B69BC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6814" name="Text Box 14">
              <a:extLst>
                <a:ext uri="{FF2B5EF4-FFF2-40B4-BE49-F238E27FC236}">
                  <a16:creationId xmlns:a16="http://schemas.microsoft.com/office/drawing/2014/main" id="{596A463C-FF59-412A-B6EF-169DEF6D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FA5C49A-AD9E-42FF-AF45-D2286CA2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TCP/IP protocol family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55E8711-B1CC-479F-BA82-7086F454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IP : Internet Protocol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UDP : User Datagram Protocol</a:t>
            </a:r>
          </a:p>
          <a:p>
            <a:pPr lvl="2"/>
            <a:r>
              <a:rPr lang="en-GB" altLang="en-US">
                <a:latin typeface="Arial" panose="020B0604020202020204" pitchFamily="34" charset="0"/>
              </a:rPr>
              <a:t>RTP, traceroute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TCP : Transmission Control Protocol</a:t>
            </a:r>
          </a:p>
          <a:p>
            <a:pPr lvl="2"/>
            <a:r>
              <a:rPr lang="en-GB" altLang="en-US">
                <a:latin typeface="Arial" panose="020B0604020202020204" pitchFamily="34" charset="0"/>
              </a:rPr>
              <a:t>HTTP, FTP, ssh</a:t>
            </a:r>
          </a:p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451BA74-1CAA-46F4-ADEA-CE2051F39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What is an internet?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AF2AFFF-76DA-4369-AD82-40D805DA0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A set of </a:t>
            </a:r>
            <a:r>
              <a:rPr lang="en-GB" altLang="en-US" i="1">
                <a:latin typeface="Arial" panose="020B0604020202020204" pitchFamily="34" charset="0"/>
              </a:rPr>
              <a:t>inter</a:t>
            </a:r>
            <a:r>
              <a:rPr lang="en-GB" altLang="en-US">
                <a:latin typeface="Arial" panose="020B0604020202020204" pitchFamily="34" charset="0"/>
              </a:rPr>
              <a:t>connected </a:t>
            </a:r>
            <a:r>
              <a:rPr lang="en-GB" altLang="en-US" i="1">
                <a:latin typeface="Arial" panose="020B0604020202020204" pitchFamily="34" charset="0"/>
              </a:rPr>
              <a:t>net</a:t>
            </a:r>
            <a:r>
              <a:rPr lang="en-GB" altLang="en-US">
                <a:latin typeface="Arial" panose="020B0604020202020204" pitchFamily="34" charset="0"/>
              </a:rPr>
              <a:t>works</a:t>
            </a:r>
          </a:p>
          <a:p>
            <a:r>
              <a:rPr lang="en-GB" altLang="en-US">
                <a:latin typeface="Arial" panose="020B0604020202020204" pitchFamily="34" charset="0"/>
              </a:rPr>
              <a:t>The </a:t>
            </a:r>
            <a:r>
              <a:rPr lang="en-GB" altLang="en-US" b="1">
                <a:latin typeface="Arial" panose="020B0604020202020204" pitchFamily="34" charset="0"/>
              </a:rPr>
              <a:t>I</a:t>
            </a:r>
            <a:r>
              <a:rPr lang="en-GB" altLang="en-US">
                <a:latin typeface="Arial" panose="020B0604020202020204" pitchFamily="34" charset="0"/>
              </a:rPr>
              <a:t>nternet is the most famous example</a:t>
            </a:r>
          </a:p>
          <a:p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Networks can be completely different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Ethernet, ATM, modem, …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(TCP/)IP is what links them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2150F70-796F-4F92-A611-3D49A7AAD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D0A49578-BD35-4A2E-ABEA-4A35EF260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B38F0-1D32-4615-8F64-D3A2907DB7B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1634" name="Text Box 2">
            <a:extLst>
              <a:ext uri="{FF2B5EF4-FFF2-40B4-BE49-F238E27FC236}">
                <a16:creationId xmlns:a16="http://schemas.microsoft.com/office/drawing/2014/main" id="{4876F59B-C07F-412B-974F-1D617FBD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TCP/IP and OSI model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E80C9B3D-E8E1-45DB-83F1-C5D07A8727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36" name="Rectangle 4">
            <a:extLst>
              <a:ext uri="{FF2B5EF4-FFF2-40B4-BE49-F238E27FC236}">
                <a16:creationId xmlns:a16="http://schemas.microsoft.com/office/drawing/2014/main" id="{D02A95E9-7D38-4788-9EA8-A7AEEB5DA3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37" name="Rectangle 5">
            <a:extLst>
              <a:ext uri="{FF2B5EF4-FFF2-40B4-BE49-F238E27FC236}">
                <a16:creationId xmlns:a16="http://schemas.microsoft.com/office/drawing/2014/main" id="{43324EC6-A0D5-40BC-B4B7-1AA541BF3F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38" name="Rectangle 6">
            <a:extLst>
              <a:ext uri="{FF2B5EF4-FFF2-40B4-BE49-F238E27FC236}">
                <a16:creationId xmlns:a16="http://schemas.microsoft.com/office/drawing/2014/main" id="{A23C0524-683A-46A9-9609-6692BDB7E1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39" name="Rectangle 7">
            <a:extLst>
              <a:ext uri="{FF2B5EF4-FFF2-40B4-BE49-F238E27FC236}">
                <a16:creationId xmlns:a16="http://schemas.microsoft.com/office/drawing/2014/main" id="{B920D80E-E0D1-4FC2-AF53-EFEC7DF8EE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40" name="Rectangle 8">
            <a:extLst>
              <a:ext uri="{FF2B5EF4-FFF2-40B4-BE49-F238E27FC236}">
                <a16:creationId xmlns:a16="http://schemas.microsoft.com/office/drawing/2014/main" id="{6150DDAC-1401-46E1-8385-94F3460009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1641" name="Rectangle 9">
            <a:extLst>
              <a:ext uri="{FF2B5EF4-FFF2-40B4-BE49-F238E27FC236}">
                <a16:creationId xmlns:a16="http://schemas.microsoft.com/office/drawing/2014/main" id="{7047982F-FF3C-4A1C-849F-9661AD15DB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81644" name="Picture 12">
            <a:extLst>
              <a:ext uri="{FF2B5EF4-FFF2-40B4-BE49-F238E27FC236}">
                <a16:creationId xmlns:a16="http://schemas.microsoft.com/office/drawing/2014/main" id="{360C9121-84E3-488D-950E-272CF93D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143000"/>
            <a:ext cx="18589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1645" name="Picture 13">
            <a:extLst>
              <a:ext uri="{FF2B5EF4-FFF2-40B4-BE49-F238E27FC236}">
                <a16:creationId xmlns:a16="http://schemas.microsoft.com/office/drawing/2014/main" id="{6C23C4E7-8DCC-4471-B4E8-7778B43D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143001"/>
            <a:ext cx="5491162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C61370-30D4-433E-B07C-10970D829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What is an internet? (cont)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E65543-DF5E-4B48-8777-450BCF0BE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i="1">
                <a:latin typeface="Arial" panose="020B0604020202020204" pitchFamily="34" charset="0"/>
              </a:rPr>
              <a:t>Routers</a:t>
            </a:r>
            <a:r>
              <a:rPr lang="en-GB" altLang="en-US">
                <a:latin typeface="Arial" panose="020B0604020202020204" pitchFamily="34" charset="0"/>
              </a:rPr>
              <a:t> (nodes) are devices on multiple networks that pass traffic between them</a:t>
            </a:r>
          </a:p>
          <a:p>
            <a:r>
              <a:rPr lang="en-GB" altLang="en-US">
                <a:latin typeface="Arial" panose="020B0604020202020204" pitchFamily="34" charset="0"/>
              </a:rPr>
              <a:t>Individual networks pass traffic from one router or endpoint to another</a:t>
            </a:r>
            <a:endParaRPr lang="en-GB" altLang="en-US" i="1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TCP/IP hides the details as much as possible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223B069-D7FD-44D1-83FF-D1A97768F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60400"/>
          </a:xfrm>
        </p:spPr>
        <p:txBody>
          <a:bodyPr>
            <a:normAutofit fontScale="90000"/>
          </a:bodyPr>
          <a:lstStyle/>
          <a:p>
            <a:br>
              <a:rPr lang="ja-JP" altLang="en-US" dirty="0">
                <a:ea typeface="ＭＳ Ｐゴシック" panose="020B0600070205080204" pitchFamily="34" charset="-128"/>
              </a:rPr>
            </a:br>
            <a:r>
              <a:rPr lang="en-US" altLang="ja-JP" dirty="0">
                <a:ea typeface="ＭＳ Ｐゴシック" panose="020B0600070205080204" pitchFamily="34" charset="-128"/>
              </a:rPr>
              <a:t>OSI and Protocol Stack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409BBF3-577F-4E76-9584-64519892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7200"/>
            <a:ext cx="313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>
                <a:latin typeface="Tahoma" panose="020B0604030504040204" pitchFamily="34" charset="0"/>
                <a:ea typeface="ＭＳ Ｐゴシック" panose="020B0600070205080204" pitchFamily="34" charset="-128"/>
              </a:rPr>
              <a:t>OSI: Open Systems Interconnect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DB996039-5D81-4440-B268-CA725AE84CA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38250"/>
            <a:ext cx="8077200" cy="4248150"/>
            <a:chOff x="192" y="960"/>
            <a:chExt cx="5088" cy="2676"/>
          </a:xfrm>
        </p:grpSpPr>
        <p:pic>
          <p:nvPicPr>
            <p:cNvPr id="32773" name="Picture 5" descr="fig08">
              <a:extLst>
                <a:ext uri="{FF2B5EF4-FFF2-40B4-BE49-F238E27FC236}">
                  <a16:creationId xmlns:a16="http://schemas.microsoft.com/office/drawing/2014/main" id="{70087738-384D-4F54-B5F2-BE15AC489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7BE9503A-3BA6-40C5-B4DC-C0E872A24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OSI Model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03439CB9-C134-4700-930F-B438F5A9B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TCP/IP Hierarchy</a:t>
              </a:r>
            </a:p>
          </p:txBody>
        </p:sp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7E40D031-7F59-4C01-A967-F1A697AF9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Protocols</a:t>
              </a: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53DF94FA-7343-4B42-BF2C-376A9A48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7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Application Layer</a:t>
              </a:r>
            </a:p>
          </p:txBody>
        </p:sp>
        <p:sp>
          <p:nvSpPr>
            <p:cNvPr id="32778" name="Text Box 10">
              <a:extLst>
                <a:ext uri="{FF2B5EF4-FFF2-40B4-BE49-F238E27FC236}">
                  <a16:creationId xmlns:a16="http://schemas.microsoft.com/office/drawing/2014/main" id="{1AFF33C3-8EDC-43D7-9C13-8B105F43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6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Presentation Layer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44E72FFD-3106-4911-BD2D-76F6A5610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5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Session Layer</a:t>
              </a: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9ACCC0B7-100B-407A-8419-7164A6366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4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Transport Layer</a:t>
              </a:r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522FAE39-E781-4FB8-BB97-68807F348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3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8C96C4C6-6578-46B4-A16D-DDBB90BAC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2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Link Layer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15F636D3-B474-489A-8845-2236C338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1</a:t>
              </a:r>
              <a:r>
                <a:rPr kumimoji="1" lang="en-US" altLang="ja-JP" sz="1200" b="1" baseline="30000">
                  <a:latin typeface="Tahoma" panose="020B0604030504040204" pitchFamily="34" charset="0"/>
                  <a:ea typeface="ＭＳ Ｐゴシック" panose="020B0600070205080204" pitchFamily="34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Physical Layer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4DA310B1-F7C3-467D-9BA4-510F00238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Application Layer</a:t>
              </a:r>
            </a:p>
          </p:txBody>
        </p:sp>
        <p:sp>
          <p:nvSpPr>
            <p:cNvPr id="32785" name="Text Box 17">
              <a:extLst>
                <a:ext uri="{FF2B5EF4-FFF2-40B4-BE49-F238E27FC236}">
                  <a16:creationId xmlns:a16="http://schemas.microsoft.com/office/drawing/2014/main" id="{BBF715F5-71A0-4DD4-92EC-2EE4C2EF2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Transport Layer</a:t>
              </a: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631A54D6-1C76-4D57-A596-89DDA6213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Network Layer</a:t>
              </a:r>
            </a:p>
          </p:txBody>
        </p:sp>
        <p:sp>
          <p:nvSpPr>
            <p:cNvPr id="32787" name="Text Box 19">
              <a:extLst>
                <a:ext uri="{FF2B5EF4-FFF2-40B4-BE49-F238E27FC236}">
                  <a16:creationId xmlns:a16="http://schemas.microsoft.com/office/drawing/2014/main" id="{B9C2628A-3765-4549-A949-6B53629F2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panose="020B0604030504040204" pitchFamily="34" charset="0"/>
                  <a:ea typeface="ＭＳ Ｐゴシック" panose="020B0600070205080204" pitchFamily="34" charset="-128"/>
                </a:rPr>
                <a:t>Link Layer</a:t>
              </a:r>
            </a:p>
          </p:txBody>
        </p:sp>
      </p:grpSp>
      <p:sp>
        <p:nvSpPr>
          <p:cNvPr id="32788" name="Text Box 20">
            <a:extLst>
              <a:ext uri="{FF2B5EF4-FFF2-40B4-BE49-F238E27FC236}">
                <a16:creationId xmlns:a16="http://schemas.microsoft.com/office/drawing/2014/main" id="{F496957D-D185-465E-9EB9-9282B0712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38789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Link Layer           : includes device driver and network interface card</a:t>
            </a:r>
          </a:p>
          <a:p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Network Layer     : handles the movement of packets, i.e. Routing</a:t>
            </a:r>
          </a:p>
          <a:p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Transport Layer   : provides a reliable flow of data between two hosts</a:t>
            </a:r>
          </a:p>
          <a:p>
            <a:r>
              <a:rPr kumimoji="1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Application Layer : handles the details of the particular application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90F28F0-FC54-4011-AA33-06927FBCD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TCP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E70B2AA-A9F5-4E92-BE8E-C07B8EE3A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Reliable, </a:t>
            </a:r>
            <a:r>
              <a:rPr lang="en-GB" altLang="en-US" i="1">
                <a:latin typeface="Arial" panose="020B0604020202020204" pitchFamily="34" charset="0"/>
              </a:rPr>
              <a:t>full-duplex</a:t>
            </a:r>
            <a:r>
              <a:rPr lang="en-GB" altLang="en-US">
                <a:latin typeface="Arial" panose="020B0604020202020204" pitchFamily="34" charset="0"/>
              </a:rPr>
              <a:t>,</a:t>
            </a:r>
            <a:r>
              <a:rPr lang="en-GB" altLang="en-US" i="1">
                <a:latin typeface="Arial" panose="020B0604020202020204" pitchFamily="34" charset="0"/>
              </a:rPr>
              <a:t> connection-oriented</a:t>
            </a:r>
            <a:r>
              <a:rPr lang="en-GB" altLang="en-US">
                <a:latin typeface="Arial" panose="020B0604020202020204" pitchFamily="34" charset="0"/>
              </a:rPr>
              <a:t>, </a:t>
            </a:r>
            <a:r>
              <a:rPr lang="en-GB" altLang="en-US" i="1">
                <a:latin typeface="Arial" panose="020B0604020202020204" pitchFamily="34" charset="0"/>
              </a:rPr>
              <a:t>stream</a:t>
            </a:r>
            <a:r>
              <a:rPr lang="en-GB" altLang="en-US">
                <a:latin typeface="Arial" panose="020B0604020202020204" pitchFamily="34" charset="0"/>
              </a:rPr>
              <a:t> delivery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Interface presented to the application doesn’t require data in individual packets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Data is guaranteed to arrive, and in the correct order without duplications</a:t>
            </a:r>
          </a:p>
          <a:p>
            <a:pPr lvl="2"/>
            <a:r>
              <a:rPr lang="en-GB" altLang="en-US">
                <a:latin typeface="Arial" panose="020B0604020202020204" pitchFamily="34" charset="0"/>
              </a:rPr>
              <a:t>Or the connection will be dropped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Imposes significant overheads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BC53EE9-20C0-4F51-B4DD-3064A622E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Applications of TCP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44361AE-D46B-478B-BAA8-EFBEFDD95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Most things!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HTTP, FTP, …</a:t>
            </a:r>
          </a:p>
          <a:p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Saves the application a lot of work, so used unless there’s a good reason not 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50F705-63F3-476D-A4EA-252892D35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TCP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5B94EE5-617C-49CF-A8B9-FE36B23BF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Connections are established using a </a:t>
            </a:r>
            <a:r>
              <a:rPr lang="en-GB" altLang="en-US" i="1" dirty="0">
                <a:latin typeface="Arial" panose="020B0604020202020204" pitchFamily="34" charset="0"/>
              </a:rPr>
              <a:t>three-way handshake</a:t>
            </a:r>
            <a:endParaRPr lang="en-GB" altLang="en-US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Data is divided up into packets by the operating system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Packets are numbered, and received packets are acknowledged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Connections are explicitly closed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(or may abnormally terminate)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CCBD77-1513-4005-920C-6F65A065B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TCP Packets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6810EFC-7A91-4580-9BDA-FFD069C29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Source + destination ports</a:t>
            </a:r>
          </a:p>
          <a:p>
            <a:r>
              <a:rPr lang="en-GB" altLang="en-US"/>
              <a:t>Sequence number (used to order packets)</a:t>
            </a:r>
          </a:p>
          <a:p>
            <a:r>
              <a:rPr lang="en-GB" altLang="en-US"/>
              <a:t>Acknowledgement number (used to verify packets are received)</a:t>
            </a:r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BF7D8953-78E0-47A4-8509-C881AE2EF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8"/>
            <a:ext cx="7772400" cy="1401762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Internet Protocol</a:t>
            </a:r>
            <a:endParaRPr lang="en-GB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488198-3991-4629-8EA6-7479D7F29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5814" y="1563689"/>
            <a:ext cx="8281987" cy="4592637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IP is the network layer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packet delivery service (host-to-host).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translation between different data-link protocols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IP provides connectionless, unreliable delivery of </a:t>
            </a:r>
            <a:r>
              <a:rPr lang="en-GB" altLang="en-US" i="1"/>
              <a:t>IP datagrams.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u="sng"/>
              <a:t>Connectionless</a:t>
            </a:r>
            <a:r>
              <a:rPr lang="en-GB" altLang="en-US"/>
              <a:t>: each datagram is independent of all others.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 u="sng"/>
              <a:t>Unreliable</a:t>
            </a:r>
            <a:r>
              <a:rPr lang="en-GB" altLang="en-US" i="1"/>
              <a:t>: </a:t>
            </a:r>
            <a:r>
              <a:rPr lang="en-GB" altLang="en-US"/>
              <a:t>there is no guarantee that datagrams are delivered correctly or even delivered at all.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2E31E3E5-CF37-4777-9A96-B5C19516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TCP/IP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293" name="Slide Number Placeholder 6">
            <a:extLst>
              <a:ext uri="{FF2B5EF4-FFF2-40B4-BE49-F238E27FC236}">
                <a16:creationId xmlns:a16="http://schemas.microsoft.com/office/drawing/2014/main" id="{4ED317C7-A831-4BB0-B8CB-A8B5998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CB855-E5A9-4B95-9F05-ACC164B63F2B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C2BAEB5D-D179-4F5D-98EE-4B7896ABB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2564" y="2690814"/>
          <a:ext cx="2795587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38680" imgH="5477040" progId="">
                  <p:embed/>
                </p:oleObj>
              </mc:Choice>
              <mc:Fallback>
                <p:oleObj r:id="rId3" imgW="3838680" imgH="5477040" progId="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C2BAEB5D-D179-4F5D-98EE-4B7896ABB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4" y="2690814"/>
                        <a:ext cx="2795587" cy="399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">
            <a:extLst>
              <a:ext uri="{FF2B5EF4-FFF2-40B4-BE49-F238E27FC236}">
                <a16:creationId xmlns:a16="http://schemas.microsoft.com/office/drawing/2014/main" id="{AFEAE62B-A6EB-4E45-A578-A900601D4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IP Addresses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58A8B27-4B32-4745-B85E-596EB6071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382714"/>
            <a:ext cx="8315325" cy="4789487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IP addresses are not the same as the underlying data-link (MAC) addresses.</a:t>
            </a:r>
          </a:p>
          <a:p>
            <a:pPr lvl="2"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IP is a network layer - it must be capable of providing communication between hosts on different kinds of networks (different data-link implementations).</a:t>
            </a:r>
          </a:p>
          <a:p>
            <a:pPr lvl="2"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address must include information about what </a:t>
            </a:r>
            <a:r>
              <a:rPr lang="en-GB" altLang="en-US" i="1"/>
              <a:t>network</a:t>
            </a:r>
            <a:r>
              <a:rPr lang="en-GB" altLang="en-US"/>
              <a:t> the receiving host is on.        This is what makes routing feasible.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F0AF9-B660-4EED-A987-093412D9DF79}"/>
              </a:ext>
            </a:extLst>
          </p:cNvPr>
          <p:cNvSpPr/>
          <p:nvPr/>
        </p:nvSpPr>
        <p:spPr>
          <a:xfrm>
            <a:off x="4392613" y="4102100"/>
            <a:ext cx="22352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Why ?</a:t>
            </a:r>
            <a:endParaRPr lang="en-US" sz="4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E773-8F0B-4573-BB00-84859C8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TCP/IP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31" name="Slide Number Placeholder 6">
            <a:extLst>
              <a:ext uri="{FF2B5EF4-FFF2-40B4-BE49-F238E27FC236}">
                <a16:creationId xmlns:a16="http://schemas.microsoft.com/office/drawing/2014/main" id="{46B53536-131B-4C34-8DC1-7C6CA8F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F3628C-21A4-4DCD-A967-D29E599472B1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8F5E9F-2020-4A81-8546-7688A90D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07CA05-7EBF-4CEF-8138-081E3D03A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Responsible for end to end transmission</a:t>
            </a:r>
          </a:p>
          <a:p>
            <a:pPr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Sends data in individual packets</a:t>
            </a:r>
          </a:p>
          <a:p>
            <a:pPr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Maximum size of packet is determined by the networks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Fragmented if too large</a:t>
            </a:r>
          </a:p>
          <a:p>
            <a:pPr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Unreliable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latin typeface="Arial" panose="020B0604020202020204" pitchFamily="34" charset="0"/>
              </a:rPr>
              <a:t>Packets might be lost, corrupted, duplicated, delivered out of order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5BB971-99AF-4CE1-BCC9-732745622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IP addresses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7524D9F-DC20-48FB-9870-124AF24FB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4 bytes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e.g. 163.1.125.98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Each device normally gets one (or more)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In theory there are about 4 billion available</a:t>
            </a:r>
          </a:p>
          <a:p>
            <a:pPr lvl="2"/>
            <a:endParaRPr lang="en-GB" altLang="en-US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But…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F2B65FC-00D5-4BE8-9980-658A1A7982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5D239D4-6CA1-4C1B-A969-4F0808605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4C1FB6-B437-424A-B74D-BBEEA851E8E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3682" name="Text Box 2">
            <a:extLst>
              <a:ext uri="{FF2B5EF4-FFF2-40B4-BE49-F238E27FC236}">
                <a16:creationId xmlns:a16="http://schemas.microsoft.com/office/drawing/2014/main" id="{4E3E91F4-0C3A-4B13-B337-23E706FF5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 private internet</a:t>
            </a:r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0EC6FDCE-627B-4252-80D5-BEA94D82F4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B0743BA1-6F43-45FD-969F-E75D6E06E6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866A6FC9-872E-4726-BD0A-878B8259C0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6" name="Rectangle 6">
            <a:extLst>
              <a:ext uri="{FF2B5EF4-FFF2-40B4-BE49-F238E27FC236}">
                <a16:creationId xmlns:a16="http://schemas.microsoft.com/office/drawing/2014/main" id="{7F693AE6-041B-45CD-924F-E506C1F8D2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7" name="Rectangle 7">
            <a:extLst>
              <a:ext uri="{FF2B5EF4-FFF2-40B4-BE49-F238E27FC236}">
                <a16:creationId xmlns:a16="http://schemas.microsoft.com/office/drawing/2014/main" id="{E8BD5CAC-C742-41BD-9056-C0AEAA6961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8" name="Rectangle 8">
            <a:extLst>
              <a:ext uri="{FF2B5EF4-FFF2-40B4-BE49-F238E27FC236}">
                <a16:creationId xmlns:a16="http://schemas.microsoft.com/office/drawing/2014/main" id="{FEF759C3-400D-4949-ADFA-47A8D8785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3689" name="Rectangle 9">
            <a:extLst>
              <a:ext uri="{FF2B5EF4-FFF2-40B4-BE49-F238E27FC236}">
                <a16:creationId xmlns:a16="http://schemas.microsoft.com/office/drawing/2014/main" id="{E5CEE7BC-F313-40AF-B48C-AEC18FC5BD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83692" name="Picture 12">
            <a:extLst>
              <a:ext uri="{FF2B5EF4-FFF2-40B4-BE49-F238E27FC236}">
                <a16:creationId xmlns:a16="http://schemas.microsoft.com/office/drawing/2014/main" id="{7430D253-01E9-4937-98F4-C2BA6F5D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4" y="2382838"/>
            <a:ext cx="7513637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B6B20E-8F95-450F-81C6-EBA3915C1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Routing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048413-AC80-4B7D-954E-EC229D8E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How does a device know where to send a packet?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All devices need to know what IP addresses are on directly attached networks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If the destination is on a local network, send it directly there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2F39EA1-2824-4637-AA9F-96EB35496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mic Sans MS" panose="030F0702030302020204" pitchFamily="66" charset="0"/>
              </a:rPr>
              <a:t>Routing (cont)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5CC3419-7492-40E2-8EF1-D0563B010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If the destination address isn’t local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Most non-router devices just send everything to a single local router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Routers need to know which network corresponds to each possible IP address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001C761-6529-497C-BE7C-CE2049D40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TCP : Data transfer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8BBA78C5-517A-4FC6-A3E3-26F97AD8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E0EAE835-84BF-4617-8D61-1F06E25D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5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87B47066-8DEE-4E10-937E-F95C4D5B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675" y="1447800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Host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48E44F67-5D33-477C-944B-DEA86EBA7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4478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7622693A-16D3-42DE-BD9B-7047F17B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1463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Send Packet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Start Timer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8CD0BB05-EE80-474C-85A4-B0808088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6" y="3749675"/>
            <a:ext cx="1970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Retransmit Packet1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Start Timer</a:t>
            </a:r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E75E2269-FF69-4F07-9146-BB4886811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057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90189A4E-F5F6-41C4-9DBA-54A1426F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6" y="2149475"/>
            <a:ext cx="20858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Packet should arrive 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ACK should be sent</a:t>
            </a: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C773BC14-772A-4615-938D-1B835F32B5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743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F06C3D81-AA71-4E8E-AA53-EBBE0467D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5ABA0CA1-82B2-486E-9E74-17467DFC9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2514600"/>
            <a:ext cx="2007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ACK would normally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Arrive at this time</a:t>
            </a: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3C88FC01-C4F2-42F8-B17B-80BB3E7EB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1" y="3902075"/>
            <a:ext cx="1720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Receive Packet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Send AXK 1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17E43BA0-A053-49A4-B234-161CA9EF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1335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 Expires</a:t>
            </a:r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13496486-9E97-4F0D-B366-2C1558D8E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191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5" name="Text Box 17">
            <a:extLst>
              <a:ext uri="{FF2B5EF4-FFF2-40B4-BE49-F238E27FC236}">
                <a16:creationId xmlns:a16="http://schemas.microsoft.com/office/drawing/2014/main" id="{BBD7A86C-5B93-4CCF-8B5E-BECD7376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478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Receive ACK 1</a:t>
            </a:r>
          </a:p>
          <a:p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Cancel Timer</a:t>
            </a:r>
          </a:p>
        </p:txBody>
      </p: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A130E034-4E1A-436F-B549-881DC107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17526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400" b="1">
                <a:latin typeface="Tahoma" panose="020B0604030504040204" pitchFamily="34" charset="0"/>
                <a:ea typeface="ＭＳ Ｐゴシック" panose="020B0600070205080204" pitchFamily="34" charset="-128"/>
              </a:rPr>
              <a:t>Packet Lost</a:t>
            </a: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A87217BF-C71E-4C95-ADA4-FBF4AEB8F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62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59F36672-F64F-4362-9FBB-EC908A88D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1C2615B1-5791-42CB-813F-C59700881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64387F86-E11D-4CDB-A330-6AA83564E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1" name="Text Box 23">
            <a:extLst>
              <a:ext uri="{FF2B5EF4-FFF2-40B4-BE49-F238E27FC236}">
                <a16:creationId xmlns:a16="http://schemas.microsoft.com/office/drawing/2014/main" id="{553A7EF3-057C-409C-9137-7F10219F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28600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Timer</a:t>
            </a:r>
          </a:p>
        </p:txBody>
      </p:sp>
      <p:sp>
        <p:nvSpPr>
          <p:cNvPr id="48152" name="Line 24">
            <a:extLst>
              <a:ext uri="{FF2B5EF4-FFF2-40B4-BE49-F238E27FC236}">
                <a16:creationId xmlns:a16="http://schemas.microsoft.com/office/drawing/2014/main" id="{DA6F4E2C-8537-48CC-83F3-0F6FBCAC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B746D28A-EC62-422E-BA82-10FEDA17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98D9B8BF-C50C-4074-8FD9-53B37F514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9F032B99-F928-4514-A44D-5C11DAAF4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930650"/>
            <a:ext cx="7731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anose="020B0604030504040204" pitchFamily="34" charset="0"/>
                <a:ea typeface="ＭＳ Ｐゴシック" panose="020B0600070205080204" pitchFamily="34" charset="-128"/>
              </a:rPr>
              <a:t>Timer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AD92449-0507-41EC-BC69-3F00AE647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7A24BAF1-FA1E-43B4-9A2D-B095AB2E0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A1043-1D3E-49D6-B874-191E0D83DFE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2546" name="Text Box 2">
            <a:extLst>
              <a:ext uri="{FF2B5EF4-FFF2-40B4-BE49-F238E27FC236}">
                <a16:creationId xmlns:a16="http://schemas.microsoft.com/office/drawing/2014/main" id="{07314A59-F358-42D6-86B9-D21B57F6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physical layer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4BFC936C-3C17-48B9-A73C-0216E888DA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3C9CFF28-AA96-4A07-AC29-2AC71553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074426F6-C91C-42EB-83CC-5420BFC44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9D35ACF0-0B6D-4326-920B-444484E36E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8EC65B39-FE6D-4D6E-89C6-2C211BEEFD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B173A75D-9DC5-4421-A528-3BC363EE6C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92557" name="Picture 13">
            <a:extLst>
              <a:ext uri="{FF2B5EF4-FFF2-40B4-BE49-F238E27FC236}">
                <a16:creationId xmlns:a16="http://schemas.microsoft.com/office/drawing/2014/main" id="{2092D5CD-19E6-4F25-995C-B398A915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138488"/>
            <a:ext cx="6883400" cy="24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2553" name="Rectangle 9">
            <a:extLst>
              <a:ext uri="{FF2B5EF4-FFF2-40B4-BE49-F238E27FC236}">
                <a16:creationId xmlns:a16="http://schemas.microsoft.com/office/drawing/2014/main" id="{8B19FAFE-20A8-495D-B93A-AC3CF3FCD9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92559" name="Picture 15">
            <a:extLst>
              <a:ext uri="{FF2B5EF4-FFF2-40B4-BE49-F238E27FC236}">
                <a16:creationId xmlns:a16="http://schemas.microsoft.com/office/drawing/2014/main" id="{42644425-3CDF-41AB-8DF4-AB5A9D81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1289051"/>
            <a:ext cx="8091487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0" name="Picture 16">
            <a:extLst>
              <a:ext uri="{FF2B5EF4-FFF2-40B4-BE49-F238E27FC236}">
                <a16:creationId xmlns:a16="http://schemas.microsoft.com/office/drawing/2014/main" id="{183DCC89-5AAE-4E21-B4CD-640E6C82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86238"/>
            <a:ext cx="17462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1" name="Picture 17">
            <a:extLst>
              <a:ext uri="{FF2B5EF4-FFF2-40B4-BE49-F238E27FC236}">
                <a16:creationId xmlns:a16="http://schemas.microsoft.com/office/drawing/2014/main" id="{387B4C9A-C2AD-41B7-A611-F75B4194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4343400"/>
            <a:ext cx="83185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2" name="Picture 18">
            <a:extLst>
              <a:ext uri="{FF2B5EF4-FFF2-40B4-BE49-F238E27FC236}">
                <a16:creationId xmlns:a16="http://schemas.microsoft.com/office/drawing/2014/main" id="{439DAAA2-9684-4ACE-A0BD-5ABF6C42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6" y="5468938"/>
            <a:ext cx="13620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3" name="Picture 19">
            <a:extLst>
              <a:ext uri="{FF2B5EF4-FFF2-40B4-BE49-F238E27FC236}">
                <a16:creationId xmlns:a16="http://schemas.microsoft.com/office/drawing/2014/main" id="{45878632-4AEE-4609-AAC6-09E28216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486401"/>
            <a:ext cx="2028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5" name="Picture 21">
            <a:extLst>
              <a:ext uri="{FF2B5EF4-FFF2-40B4-BE49-F238E27FC236}">
                <a16:creationId xmlns:a16="http://schemas.microsoft.com/office/drawing/2014/main" id="{CDB3B452-5E11-40FE-A658-A2A4537F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190750"/>
            <a:ext cx="658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7" name="Picture 23">
            <a:extLst>
              <a:ext uri="{FF2B5EF4-FFF2-40B4-BE49-F238E27FC236}">
                <a16:creationId xmlns:a16="http://schemas.microsoft.com/office/drawing/2014/main" id="{54DA840E-FAAD-4055-81BE-60D016FA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176464"/>
            <a:ext cx="1262062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68" name="Picture 24">
            <a:extLst>
              <a:ext uri="{FF2B5EF4-FFF2-40B4-BE49-F238E27FC236}">
                <a16:creationId xmlns:a16="http://schemas.microsoft.com/office/drawing/2014/main" id="{63030A7B-1A16-4F38-8EBE-7D63A9FE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6" y="2182814"/>
            <a:ext cx="18192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2570" name="Picture 26">
            <a:extLst>
              <a:ext uri="{FF2B5EF4-FFF2-40B4-BE49-F238E27FC236}">
                <a16:creationId xmlns:a16="http://schemas.microsoft.com/office/drawing/2014/main" id="{22BF360C-805C-41F9-8BD0-85091CE3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7576"/>
            <a:ext cx="16827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56E9FE1F-D68E-4B3A-81AC-9306FC97E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315A4727-891A-4659-A849-3A33D18A2F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65288-BE12-4E48-8718-F53E65E022E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67550928-F8F9-4A21-AFE1-41B64768D6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DDFC20C8-A025-401A-B50D-24DF4AAB73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4" name="Rectangle 4">
            <a:extLst>
              <a:ext uri="{FF2B5EF4-FFF2-40B4-BE49-F238E27FC236}">
                <a16:creationId xmlns:a16="http://schemas.microsoft.com/office/drawing/2014/main" id="{D72984A2-2DCA-47F9-8257-D3F6FB721F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5" name="Rectangle 5">
            <a:extLst>
              <a:ext uri="{FF2B5EF4-FFF2-40B4-BE49-F238E27FC236}">
                <a16:creationId xmlns:a16="http://schemas.microsoft.com/office/drawing/2014/main" id="{14F532D5-785A-407E-AA01-BECB7DC706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6" name="Rectangle 6">
            <a:extLst>
              <a:ext uri="{FF2B5EF4-FFF2-40B4-BE49-F238E27FC236}">
                <a16:creationId xmlns:a16="http://schemas.microsoft.com/office/drawing/2014/main" id="{5D9EFBAB-862B-434B-9297-1A6C2A4F94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7" name="Rectangle 7">
            <a:extLst>
              <a:ext uri="{FF2B5EF4-FFF2-40B4-BE49-F238E27FC236}">
                <a16:creationId xmlns:a16="http://schemas.microsoft.com/office/drawing/2014/main" id="{15F16960-F687-4E3C-81BA-A71589053E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8" name="Rectangle 8">
            <a:extLst>
              <a:ext uri="{FF2B5EF4-FFF2-40B4-BE49-F238E27FC236}">
                <a16:creationId xmlns:a16="http://schemas.microsoft.com/office/drawing/2014/main" id="{4959FA4A-8215-499A-BEBF-D1E6FAD35E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6569" name="Line 9">
            <a:extLst>
              <a:ext uri="{FF2B5EF4-FFF2-40B4-BE49-F238E27FC236}">
                <a16:creationId xmlns:a16="http://schemas.microsoft.com/office/drawing/2014/main" id="{DF5A05CB-2CD3-4907-A803-8602F1716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0" name="Line 10">
            <a:extLst>
              <a:ext uri="{FF2B5EF4-FFF2-40B4-BE49-F238E27FC236}">
                <a16:creationId xmlns:a16="http://schemas.microsoft.com/office/drawing/2014/main" id="{2E342133-D3B6-4CFB-8E0B-DFB8F4046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1" name="Rectangle 11">
            <a:extLst>
              <a:ext uri="{FF2B5EF4-FFF2-40B4-BE49-F238E27FC236}">
                <a16:creationId xmlns:a16="http://schemas.microsoft.com/office/drawing/2014/main" id="{CAC31ECC-9FBB-47F5-ABBF-0BF09FB4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physical layer is a bit.</a:t>
            </a:r>
          </a:p>
        </p:txBody>
      </p:sp>
      <p:grpSp>
        <p:nvGrpSpPr>
          <p:cNvPr id="706572" name="Group 12">
            <a:extLst>
              <a:ext uri="{FF2B5EF4-FFF2-40B4-BE49-F238E27FC236}">
                <a16:creationId xmlns:a16="http://schemas.microsoft.com/office/drawing/2014/main" id="{A105C986-1FBA-4CED-B582-F514CFD378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706573" name="Picture 13">
              <a:extLst>
                <a:ext uri="{FF2B5EF4-FFF2-40B4-BE49-F238E27FC236}">
                  <a16:creationId xmlns:a16="http://schemas.microsoft.com/office/drawing/2014/main" id="{51994B45-D42C-487B-A351-324B5DEC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6574" name="Text Box 14">
              <a:extLst>
                <a:ext uri="{FF2B5EF4-FFF2-40B4-BE49-F238E27FC236}">
                  <a16:creationId xmlns:a16="http://schemas.microsoft.com/office/drawing/2014/main" id="{7E01D92C-7A82-429D-B8B8-B148134BF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C9584B9A-815A-4523-A7F0-D2E3CEA78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32C1F1-A9DF-4549-90A9-200F30704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79852-6C9F-45F3-B5AD-DEFF4B168363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585739" name="Picture 11">
            <a:extLst>
              <a:ext uri="{FF2B5EF4-FFF2-40B4-BE49-F238E27FC236}">
                <a16:creationId xmlns:a16="http://schemas.microsoft.com/office/drawing/2014/main" id="{361D578C-9E4C-4535-BFFE-DA601D9A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6" y="2992439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5730" name="Text Box 2">
            <a:extLst>
              <a:ext uri="{FF2B5EF4-FFF2-40B4-BE49-F238E27FC236}">
                <a16:creationId xmlns:a16="http://schemas.microsoft.com/office/drawing/2014/main" id="{BE4E6266-70B5-4A83-A718-14953B77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data link layer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E3B185D1-84D3-4502-B9D7-416B39D8A2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2" name="Rectangle 4">
            <a:extLst>
              <a:ext uri="{FF2B5EF4-FFF2-40B4-BE49-F238E27FC236}">
                <a16:creationId xmlns:a16="http://schemas.microsoft.com/office/drawing/2014/main" id="{E0654057-88DC-472D-8A56-20C4C2E522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3" name="Rectangle 5">
            <a:extLst>
              <a:ext uri="{FF2B5EF4-FFF2-40B4-BE49-F238E27FC236}">
                <a16:creationId xmlns:a16="http://schemas.microsoft.com/office/drawing/2014/main" id="{7F8A5FDF-5DA8-498D-AB2F-4636BBF074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4" name="Rectangle 6">
            <a:extLst>
              <a:ext uri="{FF2B5EF4-FFF2-40B4-BE49-F238E27FC236}">
                <a16:creationId xmlns:a16="http://schemas.microsoft.com/office/drawing/2014/main" id="{A9B87FA6-240E-4EE5-8494-C67D85CB4D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5" name="Rectangle 7">
            <a:extLst>
              <a:ext uri="{FF2B5EF4-FFF2-40B4-BE49-F238E27FC236}">
                <a16:creationId xmlns:a16="http://schemas.microsoft.com/office/drawing/2014/main" id="{E38A1EDF-215D-4546-8E07-D3E4CFBF4F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6" name="Rectangle 8">
            <a:extLst>
              <a:ext uri="{FF2B5EF4-FFF2-40B4-BE49-F238E27FC236}">
                <a16:creationId xmlns:a16="http://schemas.microsoft.com/office/drawing/2014/main" id="{D8BB48D8-AB6B-4B70-8F24-6078492513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5737" name="Rectangle 9">
            <a:extLst>
              <a:ext uri="{FF2B5EF4-FFF2-40B4-BE49-F238E27FC236}">
                <a16:creationId xmlns:a16="http://schemas.microsoft.com/office/drawing/2014/main" id="{BBEA187E-ECCC-4DDC-B2B3-91ED2267F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85741" name="Picture 13">
            <a:extLst>
              <a:ext uri="{FF2B5EF4-FFF2-40B4-BE49-F238E27FC236}">
                <a16:creationId xmlns:a16="http://schemas.microsoft.com/office/drawing/2014/main" id="{74818A8B-33A3-4F0C-85B4-A69A7A20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066801"/>
            <a:ext cx="8016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2" name="Picture 14">
            <a:extLst>
              <a:ext uri="{FF2B5EF4-FFF2-40B4-BE49-F238E27FC236}">
                <a16:creationId xmlns:a16="http://schemas.microsoft.com/office/drawing/2014/main" id="{CBB16903-BB14-47C8-9210-28851C1B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1878013"/>
            <a:ext cx="1673225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3" name="Picture 15">
            <a:extLst>
              <a:ext uri="{FF2B5EF4-FFF2-40B4-BE49-F238E27FC236}">
                <a16:creationId xmlns:a16="http://schemas.microsoft.com/office/drawing/2014/main" id="{3DCC9990-2B8A-4F1E-A5E4-DCF307B8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92301"/>
            <a:ext cx="6667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4" name="Picture 16">
            <a:extLst>
              <a:ext uri="{FF2B5EF4-FFF2-40B4-BE49-F238E27FC236}">
                <a16:creationId xmlns:a16="http://schemas.microsoft.com/office/drawing/2014/main" id="{2F698371-3ABC-4786-AB0C-3BF2E824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905001"/>
            <a:ext cx="12620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5" name="Picture 17">
            <a:extLst>
              <a:ext uri="{FF2B5EF4-FFF2-40B4-BE49-F238E27FC236}">
                <a16:creationId xmlns:a16="http://schemas.microsoft.com/office/drawing/2014/main" id="{BEBA4FB4-271B-418A-B287-868196ED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1885951"/>
            <a:ext cx="1819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6" name="Picture 18">
            <a:extLst>
              <a:ext uri="{FF2B5EF4-FFF2-40B4-BE49-F238E27FC236}">
                <a16:creationId xmlns:a16="http://schemas.microsoft.com/office/drawing/2014/main" id="{350CA887-621F-413D-B925-86DA3969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4038601"/>
            <a:ext cx="17462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7" name="Picture 19">
            <a:extLst>
              <a:ext uri="{FF2B5EF4-FFF2-40B4-BE49-F238E27FC236}">
                <a16:creationId xmlns:a16="http://schemas.microsoft.com/office/drawing/2014/main" id="{292183CE-02A6-4C5C-B320-D4832B3C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2588"/>
            <a:ext cx="996950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8" name="Picture 20">
            <a:extLst>
              <a:ext uri="{FF2B5EF4-FFF2-40B4-BE49-F238E27FC236}">
                <a16:creationId xmlns:a16="http://schemas.microsoft.com/office/drawing/2014/main" id="{173B3239-2339-462B-8CAA-D0C5DCEC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5349876"/>
            <a:ext cx="13620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749" name="Picture 21">
            <a:extLst>
              <a:ext uri="{FF2B5EF4-FFF2-40B4-BE49-F238E27FC236}">
                <a16:creationId xmlns:a16="http://schemas.microsoft.com/office/drawing/2014/main" id="{B05E327A-9F41-4FB6-A129-05CFE66B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6" y="5334001"/>
            <a:ext cx="20288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8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8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8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65B1475F-1413-4468-90EF-CFF4E2FC6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04442C1-F059-47F7-B8BD-6947C3FD2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0997C-017B-4B8A-8A35-2748B7CFBE9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4909DA01-CC67-45D8-84BC-4BB8EB70D9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E220A1D1-1098-4604-B0D3-A2358A97D0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2" name="Rectangle 4">
            <a:extLst>
              <a:ext uri="{FF2B5EF4-FFF2-40B4-BE49-F238E27FC236}">
                <a16:creationId xmlns:a16="http://schemas.microsoft.com/office/drawing/2014/main" id="{41A0FCD4-B20D-44BB-9E3B-4F60F75849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3" name="Rectangle 5">
            <a:extLst>
              <a:ext uri="{FF2B5EF4-FFF2-40B4-BE49-F238E27FC236}">
                <a16:creationId xmlns:a16="http://schemas.microsoft.com/office/drawing/2014/main" id="{5A210F54-0A56-4042-B863-D858870DFE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40DB7BE2-CEF8-45A3-8A8C-13F3D7E27E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5" name="Rectangle 7">
            <a:extLst>
              <a:ext uri="{FF2B5EF4-FFF2-40B4-BE49-F238E27FC236}">
                <a16:creationId xmlns:a16="http://schemas.microsoft.com/office/drawing/2014/main" id="{C2080EE6-D5BD-46A7-85AD-876B477DD4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6" name="Rectangle 8">
            <a:extLst>
              <a:ext uri="{FF2B5EF4-FFF2-40B4-BE49-F238E27FC236}">
                <a16:creationId xmlns:a16="http://schemas.microsoft.com/office/drawing/2014/main" id="{F56A7C94-A8FE-41BC-97B3-AEC64FB1C4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08617" name="Line 9">
            <a:extLst>
              <a:ext uri="{FF2B5EF4-FFF2-40B4-BE49-F238E27FC236}">
                <a16:creationId xmlns:a16="http://schemas.microsoft.com/office/drawing/2014/main" id="{9911ED82-F1FF-4411-A0B4-40462D7EB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18" name="Line 10">
            <a:extLst>
              <a:ext uri="{FF2B5EF4-FFF2-40B4-BE49-F238E27FC236}">
                <a16:creationId xmlns:a16="http://schemas.microsoft.com/office/drawing/2014/main" id="{2AA90EF8-13D6-4737-91CE-A9F4CFB4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19" name="Rectangle 11">
            <a:extLst>
              <a:ext uri="{FF2B5EF4-FFF2-40B4-BE49-F238E27FC236}">
                <a16:creationId xmlns:a16="http://schemas.microsoft.com/office/drawing/2014/main" id="{9ED85173-D667-4CFB-97F4-19365739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data link layer is a frame.</a:t>
            </a:r>
          </a:p>
        </p:txBody>
      </p:sp>
      <p:grpSp>
        <p:nvGrpSpPr>
          <p:cNvPr id="708620" name="Group 12">
            <a:extLst>
              <a:ext uri="{FF2B5EF4-FFF2-40B4-BE49-F238E27FC236}">
                <a16:creationId xmlns:a16="http://schemas.microsoft.com/office/drawing/2014/main" id="{14713BC6-B8C6-4446-9A8E-7CF10620D3E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708621" name="Picture 13">
              <a:extLst>
                <a:ext uri="{FF2B5EF4-FFF2-40B4-BE49-F238E27FC236}">
                  <a16:creationId xmlns:a16="http://schemas.microsoft.com/office/drawing/2014/main" id="{466D350B-34DC-4237-A36F-555656B05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8622" name="Text Box 14">
              <a:extLst>
                <a:ext uri="{FF2B5EF4-FFF2-40B4-BE49-F238E27FC236}">
                  <a16:creationId xmlns:a16="http://schemas.microsoft.com/office/drawing/2014/main" id="{0F98AB8F-4564-4A2D-A627-6A14FF215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C97B6FC8-2F75-403D-A637-7F8F74FD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757A4-B1C4-47AE-AD36-5E8FBF09F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428C3-6F4A-4DAE-B33F-357D81F18E7C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87787" name="Picture 11">
            <a:extLst>
              <a:ext uri="{FF2B5EF4-FFF2-40B4-BE49-F238E27FC236}">
                <a16:creationId xmlns:a16="http://schemas.microsoft.com/office/drawing/2014/main" id="{B52ADABB-43C0-4735-93CC-C5E92F73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4" y="3211514"/>
            <a:ext cx="6892925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7778" name="Text Box 2">
            <a:extLst>
              <a:ext uri="{FF2B5EF4-FFF2-40B4-BE49-F238E27FC236}">
                <a16:creationId xmlns:a16="http://schemas.microsoft.com/office/drawing/2014/main" id="{05848261-AE5C-46A3-97DA-9E9366ECA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Communication at the network layer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9C0C665F-6902-4F91-B0A2-14176CCA47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DDF17A91-66F2-4375-9DB0-31B4E58995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1" name="Rectangle 5">
            <a:extLst>
              <a:ext uri="{FF2B5EF4-FFF2-40B4-BE49-F238E27FC236}">
                <a16:creationId xmlns:a16="http://schemas.microsoft.com/office/drawing/2014/main" id="{35DFDD53-0358-43EC-95D1-AACE090412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2" name="Rectangle 6">
            <a:extLst>
              <a:ext uri="{FF2B5EF4-FFF2-40B4-BE49-F238E27FC236}">
                <a16:creationId xmlns:a16="http://schemas.microsoft.com/office/drawing/2014/main" id="{8FC5B9C5-C74E-49F6-8B29-587B8865B6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3" name="Rectangle 7">
            <a:extLst>
              <a:ext uri="{FF2B5EF4-FFF2-40B4-BE49-F238E27FC236}">
                <a16:creationId xmlns:a16="http://schemas.microsoft.com/office/drawing/2014/main" id="{D3988280-EE78-4D88-9B9E-A5DFDA442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4" name="Rectangle 8">
            <a:extLst>
              <a:ext uri="{FF2B5EF4-FFF2-40B4-BE49-F238E27FC236}">
                <a16:creationId xmlns:a16="http://schemas.microsoft.com/office/drawing/2014/main" id="{9BF6B690-CD60-4DCE-BCB6-C28BB20161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87785" name="Rectangle 9">
            <a:extLst>
              <a:ext uri="{FF2B5EF4-FFF2-40B4-BE49-F238E27FC236}">
                <a16:creationId xmlns:a16="http://schemas.microsoft.com/office/drawing/2014/main" id="{76D0D3A2-89F0-4BA5-9F74-C51A1ACB74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87788" name="Picture 12">
            <a:extLst>
              <a:ext uri="{FF2B5EF4-FFF2-40B4-BE49-F238E27FC236}">
                <a16:creationId xmlns:a16="http://schemas.microsoft.com/office/drawing/2014/main" id="{0B0ADCCF-DBA4-45EA-8020-248468AE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1"/>
            <a:ext cx="8034338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89" name="Picture 13">
            <a:extLst>
              <a:ext uri="{FF2B5EF4-FFF2-40B4-BE49-F238E27FC236}">
                <a16:creationId xmlns:a16="http://schemas.microsoft.com/office/drawing/2014/main" id="{8606C6D3-269B-4016-BEB5-18BDCF1D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1"/>
            <a:ext cx="632460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7790" name="Picture 14">
            <a:extLst>
              <a:ext uri="{FF2B5EF4-FFF2-40B4-BE49-F238E27FC236}">
                <a16:creationId xmlns:a16="http://schemas.microsoft.com/office/drawing/2014/main" id="{7263EA94-36BB-460E-B3C0-A676F5C4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4191001"/>
            <a:ext cx="6837362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5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6717DF6F-9BC7-4978-8C8D-0B9D4F535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CC755364-9346-42D0-9212-74056B5E6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70182-2EDB-4D2E-A88E-51FD896133C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4754" name="Rectangle 2">
            <a:extLst>
              <a:ext uri="{FF2B5EF4-FFF2-40B4-BE49-F238E27FC236}">
                <a16:creationId xmlns:a16="http://schemas.microsoft.com/office/drawing/2014/main" id="{B9BBE8DA-FE52-4C2C-B35B-D2773BA54C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0D24E9AE-4E88-4F05-A1D7-67A173471F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56" name="Rectangle 4">
            <a:extLst>
              <a:ext uri="{FF2B5EF4-FFF2-40B4-BE49-F238E27FC236}">
                <a16:creationId xmlns:a16="http://schemas.microsoft.com/office/drawing/2014/main" id="{B5534F0E-7588-4961-BB1E-A6311B5AA2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5FAF61DB-E601-47BD-A59A-2BCA4DFCC1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7786E0B6-5CEE-4F33-8E9C-272AF5B802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264222B7-80E9-4D42-9197-C3251A2F65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60" name="Rectangle 8">
            <a:extLst>
              <a:ext uri="{FF2B5EF4-FFF2-40B4-BE49-F238E27FC236}">
                <a16:creationId xmlns:a16="http://schemas.microsoft.com/office/drawing/2014/main" id="{B8DE2304-B5A7-4701-AEB4-902FE9A10E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714761" name="Line 9">
            <a:extLst>
              <a:ext uri="{FF2B5EF4-FFF2-40B4-BE49-F238E27FC236}">
                <a16:creationId xmlns:a16="http://schemas.microsoft.com/office/drawing/2014/main" id="{062B6B80-A606-4307-81BB-C407BFCB3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2" name="Line 10">
            <a:extLst>
              <a:ext uri="{FF2B5EF4-FFF2-40B4-BE49-F238E27FC236}">
                <a16:creationId xmlns:a16="http://schemas.microsoft.com/office/drawing/2014/main" id="{723D6DD2-EB6F-430F-BAFE-4C2F9DF04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3" name="Rectangle 11">
            <a:extLst>
              <a:ext uri="{FF2B5EF4-FFF2-40B4-BE49-F238E27FC236}">
                <a16:creationId xmlns:a16="http://schemas.microsoft.com/office/drawing/2014/main" id="{E8DCCE11-A359-4F2C-B564-B17E94FE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63875"/>
            <a:ext cx="807720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1">
                <a:solidFill>
                  <a:schemeClr val="bg1"/>
                </a:solidFill>
                <a:latin typeface="Arial" panose="020B0604020202020204" pitchFamily="34" charset="0"/>
              </a:rPr>
              <a:t>The unit of communication at the network layer is a datagram.</a:t>
            </a:r>
          </a:p>
        </p:txBody>
      </p:sp>
      <p:grpSp>
        <p:nvGrpSpPr>
          <p:cNvPr id="714764" name="Group 12">
            <a:extLst>
              <a:ext uri="{FF2B5EF4-FFF2-40B4-BE49-F238E27FC236}">
                <a16:creationId xmlns:a16="http://schemas.microsoft.com/office/drawing/2014/main" id="{4BCEB9DD-AC17-4281-9D48-E7AE4C47A36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1143000" cy="566738"/>
            <a:chOff x="1200" y="1248"/>
            <a:chExt cx="720" cy="357"/>
          </a:xfrm>
        </p:grpSpPr>
        <p:pic>
          <p:nvPicPr>
            <p:cNvPr id="714765" name="Picture 13">
              <a:extLst>
                <a:ext uri="{FF2B5EF4-FFF2-40B4-BE49-F238E27FC236}">
                  <a16:creationId xmlns:a16="http://schemas.microsoft.com/office/drawing/2014/main" id="{B74060F9-E797-4328-BF22-3DDD9B2B4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4766" name="Text Box 14">
              <a:extLst>
                <a:ext uri="{FF2B5EF4-FFF2-40B4-BE49-F238E27FC236}">
                  <a16:creationId xmlns:a16="http://schemas.microsoft.com/office/drawing/2014/main" id="{8B54A2E3-0A64-4F7B-9212-354BA5DA3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958</Words>
  <Application>Microsoft Office PowerPoint</Application>
  <PresentationFormat>Widescreen</PresentationFormat>
  <Paragraphs>201</Paragraphs>
  <Slides>32</Slides>
  <Notes>20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TCP/IP protocol family</vt:lpstr>
      <vt:lpstr>What is an internet?</vt:lpstr>
      <vt:lpstr>What is an internet? (cont)</vt:lpstr>
      <vt:lpstr> OSI and Protocol Stack</vt:lpstr>
      <vt:lpstr>TCP</vt:lpstr>
      <vt:lpstr>Applications of TCP</vt:lpstr>
      <vt:lpstr>TCP implementation</vt:lpstr>
      <vt:lpstr>TCP Packets</vt:lpstr>
      <vt:lpstr>Internet Protocol</vt:lpstr>
      <vt:lpstr>IP Addresses</vt:lpstr>
      <vt:lpstr>IP</vt:lpstr>
      <vt:lpstr>IP addresses</vt:lpstr>
      <vt:lpstr>Routing</vt:lpstr>
      <vt:lpstr>Routing (cont)</vt:lpstr>
      <vt:lpstr>TCP : Data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parshuram Sharma</dc:creator>
  <cp:lastModifiedBy>PRS</cp:lastModifiedBy>
  <cp:revision>6</cp:revision>
  <dcterms:created xsi:type="dcterms:W3CDTF">2019-07-21T23:40:09Z</dcterms:created>
  <dcterms:modified xsi:type="dcterms:W3CDTF">2023-12-01T05:50:39Z</dcterms:modified>
</cp:coreProperties>
</file>