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74" r:id="rId1"/>
  </p:sldMasterIdLst>
  <p:sldIdLst>
    <p:sldId id="256" r:id="rId2"/>
    <p:sldId id="257" r:id="rId3"/>
    <p:sldId id="258" r:id="rId4"/>
    <p:sldId id="259" r:id="rId5"/>
    <p:sldId id="276" r:id="rId6"/>
    <p:sldId id="260" r:id="rId7"/>
    <p:sldId id="278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9" r:id="rId19"/>
    <p:sldId id="280" r:id="rId20"/>
    <p:sldId id="281" r:id="rId21"/>
    <p:sldId id="282" r:id="rId22"/>
    <p:sldId id="283" r:id="rId23"/>
    <p:sldId id="271" r:id="rId24"/>
    <p:sldId id="272" r:id="rId25"/>
    <p:sldId id="273" r:id="rId26"/>
    <p:sldId id="274" r:id="rId27"/>
    <p:sldId id="275" r:id="rId28"/>
    <p:sldId id="284" r:id="rId29"/>
    <p:sldId id="285" r:id="rId30"/>
    <p:sldId id="286" r:id="rId31"/>
    <p:sldId id="287" r:id="rId32"/>
    <p:sldId id="277" r:id="rId33"/>
    <p:sldId id="288" r:id="rId34"/>
    <p:sldId id="289" r:id="rId35"/>
    <p:sldId id="290" r:id="rId36"/>
    <p:sldId id="291" r:id="rId37"/>
    <p:sldId id="292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6" r:id="rId58"/>
    <p:sldId id="313" r:id="rId59"/>
    <p:sldId id="314" r:id="rId60"/>
    <p:sldId id="315" r:id="rId61"/>
  </p:sldIdLst>
  <p:sldSz cx="14257338" cy="10693400"/>
  <p:notesSz cx="7556500" cy="10693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407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0" autoAdjust="0"/>
    <p:restoredTop sz="94660"/>
  </p:normalViewPr>
  <p:slideViewPr>
    <p:cSldViewPr>
      <p:cViewPr varScale="1">
        <p:scale>
          <a:sx n="63" d="100"/>
          <a:sy n="63" d="100"/>
        </p:scale>
        <p:origin x="1974" y="72"/>
      </p:cViewPr>
      <p:guideLst>
        <p:guide orient="horz" pos="2880"/>
        <p:guide pos="407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6759034" y="1824226"/>
            <a:ext cx="7507298" cy="778663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1679" y="831710"/>
            <a:ext cx="9596437" cy="4871439"/>
          </a:xfrm>
        </p:spPr>
        <p:txBody>
          <a:bodyPr anchor="b">
            <a:normAutofit/>
          </a:bodyPr>
          <a:lstStyle>
            <a:lvl1pPr algn="l">
              <a:defRPr sz="686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1678" y="5993587"/>
            <a:ext cx="7724674" cy="2983590"/>
          </a:xfrm>
        </p:spPr>
        <p:txBody>
          <a:bodyPr anchor="t">
            <a:normAutofit/>
          </a:bodyPr>
          <a:lstStyle>
            <a:lvl1pPr marL="0" indent="0" algn="l">
              <a:buNone/>
              <a:defRPr sz="3118">
                <a:solidFill>
                  <a:schemeClr val="bg2">
                    <a:lumMod val="75000"/>
                  </a:schemeClr>
                </a:solidFill>
              </a:defRPr>
            </a:lvl1pPr>
            <a:lvl2pPr marL="7128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257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385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8514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564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2771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990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7029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826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79" y="7010118"/>
            <a:ext cx="10220358" cy="237631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831678" y="831709"/>
            <a:ext cx="12593982" cy="4871438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95"/>
            </a:lvl1pPr>
            <a:lvl2pPr marL="712866" indent="0">
              <a:buNone/>
              <a:defRPr sz="2495"/>
            </a:lvl2pPr>
            <a:lvl3pPr marL="1425732" indent="0">
              <a:buNone/>
              <a:defRPr sz="2495"/>
            </a:lvl3pPr>
            <a:lvl4pPr marL="2138599" indent="0">
              <a:buNone/>
              <a:defRPr sz="2495"/>
            </a:lvl4pPr>
            <a:lvl5pPr marL="2851465" indent="0">
              <a:buNone/>
              <a:defRPr sz="2495"/>
            </a:lvl5pPr>
            <a:lvl6pPr marL="3564331" indent="0">
              <a:buNone/>
              <a:defRPr sz="2495"/>
            </a:lvl6pPr>
            <a:lvl7pPr marL="4277197" indent="0">
              <a:buNone/>
              <a:defRPr sz="2495"/>
            </a:lvl7pPr>
            <a:lvl8pPr marL="4990064" indent="0">
              <a:buNone/>
              <a:defRPr sz="2495"/>
            </a:lvl8pPr>
            <a:lvl9pPr marL="5702930" indent="0">
              <a:buNone/>
              <a:defRPr sz="249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1188115" y="5993585"/>
            <a:ext cx="11353063" cy="712893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2495"/>
            </a:lvl1pPr>
            <a:lvl2pPr marL="712866" indent="0">
              <a:buFontTx/>
              <a:buNone/>
              <a:defRPr/>
            </a:lvl2pPr>
            <a:lvl3pPr marL="1425732" indent="0">
              <a:buFontTx/>
              <a:buNone/>
              <a:defRPr/>
            </a:lvl3pPr>
            <a:lvl4pPr marL="2138599" indent="0">
              <a:buFontTx/>
              <a:buNone/>
              <a:defRPr/>
            </a:lvl4pPr>
            <a:lvl5pPr marL="285146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6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78" y="831709"/>
            <a:ext cx="12593982" cy="4514991"/>
          </a:xfrm>
        </p:spPr>
        <p:txBody>
          <a:bodyPr anchor="ctr">
            <a:normAutofit/>
          </a:bodyPr>
          <a:lstStyle>
            <a:lvl1pPr algn="l">
              <a:defRPr sz="4366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78" y="6416040"/>
            <a:ext cx="9953243" cy="2970389"/>
          </a:xfrm>
        </p:spPr>
        <p:txBody>
          <a:bodyPr anchor="ctr">
            <a:normAutofit/>
          </a:bodyPr>
          <a:lstStyle>
            <a:lvl1pPr marL="0" indent="0" algn="l">
              <a:buNone/>
              <a:defRPr sz="2807">
                <a:solidFill>
                  <a:schemeClr val="bg2">
                    <a:lumMod val="75000"/>
                  </a:schemeClr>
                </a:solidFill>
              </a:defRPr>
            </a:lvl1pPr>
            <a:lvl2pPr marL="712866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2pPr>
            <a:lvl3pPr marL="1425732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3pPr>
            <a:lvl4pPr marL="2138599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4pPr>
            <a:lvl5pPr marL="2851465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5pPr>
            <a:lvl6pPr marL="3564331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6pPr>
            <a:lvl7pPr marL="4277197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7pPr>
            <a:lvl8pPr marL="4990064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8pPr>
            <a:lvl9pPr marL="5702930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9311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5118" y="831709"/>
            <a:ext cx="10695790" cy="4514991"/>
          </a:xfrm>
        </p:spPr>
        <p:txBody>
          <a:bodyPr anchor="ctr">
            <a:normAutofit/>
          </a:bodyPr>
          <a:lstStyle>
            <a:lvl1pPr algn="l">
              <a:defRPr sz="4366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63357" y="5346700"/>
            <a:ext cx="9982736" cy="752499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712866" indent="0">
              <a:buFontTx/>
              <a:buNone/>
              <a:defRPr/>
            </a:lvl2pPr>
            <a:lvl3pPr marL="1425732" indent="0">
              <a:buFontTx/>
              <a:buNone/>
              <a:defRPr/>
            </a:lvl3pPr>
            <a:lvl4pPr marL="2138599" indent="0">
              <a:buFontTx/>
              <a:buNone/>
              <a:defRPr/>
            </a:lvl4pPr>
            <a:lvl5pPr marL="2851465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79" y="6706483"/>
            <a:ext cx="9951386" cy="2679946"/>
          </a:xfrm>
        </p:spPr>
        <p:txBody>
          <a:bodyPr anchor="ctr">
            <a:normAutofit/>
          </a:bodyPr>
          <a:lstStyle>
            <a:lvl1pPr marL="0" indent="0" algn="l">
              <a:buNone/>
              <a:defRPr sz="3118">
                <a:solidFill>
                  <a:schemeClr val="bg2">
                    <a:lumMod val="75000"/>
                  </a:schemeClr>
                </a:solidFill>
              </a:defRPr>
            </a:lvl1pPr>
            <a:lvl2pPr marL="712866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2pPr>
            <a:lvl3pPr marL="1425732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3pPr>
            <a:lvl4pPr marL="2138599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4pPr>
            <a:lvl5pPr marL="2851465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5pPr>
            <a:lvl6pPr marL="3564331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6pPr>
            <a:lvl7pPr marL="4277197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7pPr>
            <a:lvl8pPr marL="4990064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8pPr>
            <a:lvl9pPr marL="5702930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56434" y="1108047"/>
            <a:ext cx="713052" cy="911817"/>
          </a:xfrm>
          <a:prstGeom prst="rect">
            <a:avLst/>
          </a:prstGeom>
        </p:spPr>
        <p:txBody>
          <a:bodyPr vert="horz" lIns="142573" tIns="71287" rIns="142573" bIns="71287" rtlCol="0" anchor="ctr">
            <a:noAutofit/>
          </a:bodyPr>
          <a:lstStyle/>
          <a:p>
            <a:pPr lvl="0"/>
            <a:r>
              <a:rPr lang="en-US" sz="12474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999927" y="4316967"/>
            <a:ext cx="713052" cy="911817"/>
          </a:xfrm>
          <a:prstGeom prst="rect">
            <a:avLst/>
          </a:prstGeom>
        </p:spPr>
        <p:txBody>
          <a:bodyPr vert="horz" lIns="142573" tIns="71287" rIns="142573" bIns="71287" rtlCol="0" anchor="ctr">
            <a:noAutofit/>
          </a:bodyPr>
          <a:lstStyle/>
          <a:p>
            <a:pPr lvl="0" algn="r"/>
            <a:r>
              <a:rPr lang="en-US" sz="12474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243874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79" y="5346700"/>
            <a:ext cx="9951386" cy="2646687"/>
          </a:xfrm>
        </p:spPr>
        <p:txBody>
          <a:bodyPr anchor="b">
            <a:normAutofit/>
          </a:bodyPr>
          <a:lstStyle>
            <a:lvl1pPr algn="l">
              <a:defRPr sz="4366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78" y="8003647"/>
            <a:ext cx="9953243" cy="1382781"/>
          </a:xfrm>
        </p:spPr>
        <p:txBody>
          <a:bodyPr anchor="t">
            <a:normAutofit/>
          </a:bodyPr>
          <a:lstStyle>
            <a:lvl1pPr marL="0" indent="0" algn="l">
              <a:buNone/>
              <a:defRPr sz="2807">
                <a:solidFill>
                  <a:schemeClr val="bg2">
                    <a:lumMod val="75000"/>
                  </a:schemeClr>
                </a:solidFill>
              </a:defRPr>
            </a:lvl1pPr>
            <a:lvl2pPr marL="712866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2pPr>
            <a:lvl3pPr marL="1425732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3pPr>
            <a:lvl4pPr marL="2138599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4pPr>
            <a:lvl5pPr marL="2851465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5pPr>
            <a:lvl6pPr marL="3564331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6pPr>
            <a:lvl7pPr marL="4277197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7pPr>
            <a:lvl8pPr marL="4990064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8pPr>
            <a:lvl9pPr marL="5702930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080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5119" y="831709"/>
            <a:ext cx="10695788" cy="4514991"/>
          </a:xfrm>
        </p:spPr>
        <p:txBody>
          <a:bodyPr anchor="ctr">
            <a:normAutofit/>
          </a:bodyPr>
          <a:lstStyle>
            <a:lvl1pPr algn="l">
              <a:defRPr sz="4366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31679" y="6059593"/>
            <a:ext cx="9951386" cy="163701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3118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78" y="7723011"/>
            <a:ext cx="9951385" cy="1663418"/>
          </a:xfrm>
        </p:spPr>
        <p:txBody>
          <a:bodyPr anchor="t">
            <a:normAutofit/>
          </a:bodyPr>
          <a:lstStyle>
            <a:lvl1pPr marL="0" indent="0" algn="l">
              <a:buNone/>
              <a:defRPr sz="2807">
                <a:solidFill>
                  <a:schemeClr val="bg2">
                    <a:lumMod val="75000"/>
                  </a:schemeClr>
                </a:solidFill>
              </a:defRPr>
            </a:lvl1pPr>
            <a:lvl2pPr marL="712866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2pPr>
            <a:lvl3pPr marL="1425732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3pPr>
            <a:lvl4pPr marL="2138599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4pPr>
            <a:lvl5pPr marL="2851465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5pPr>
            <a:lvl6pPr marL="3564331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6pPr>
            <a:lvl7pPr marL="4277197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7pPr>
            <a:lvl8pPr marL="4990064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8pPr>
            <a:lvl9pPr marL="5702930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56434" y="1108047"/>
            <a:ext cx="713052" cy="911817"/>
          </a:xfrm>
          <a:prstGeom prst="rect">
            <a:avLst/>
          </a:prstGeom>
        </p:spPr>
        <p:txBody>
          <a:bodyPr vert="horz" lIns="142573" tIns="71287" rIns="142573" bIns="71287" rtlCol="0" anchor="ctr">
            <a:noAutofit/>
          </a:bodyPr>
          <a:lstStyle/>
          <a:p>
            <a:pPr lvl="0"/>
            <a:r>
              <a:rPr lang="en-US" sz="12474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999927" y="4316967"/>
            <a:ext cx="713052" cy="911817"/>
          </a:xfrm>
          <a:prstGeom prst="rect">
            <a:avLst/>
          </a:prstGeom>
        </p:spPr>
        <p:txBody>
          <a:bodyPr vert="horz" lIns="142573" tIns="71287" rIns="142573" bIns="71287" rtlCol="0" anchor="ctr">
            <a:noAutofit/>
          </a:bodyPr>
          <a:lstStyle/>
          <a:p>
            <a:pPr lvl="0" algn="r"/>
            <a:r>
              <a:rPr lang="en-US" sz="12474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808399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78" y="831709"/>
            <a:ext cx="11734017" cy="4514991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4366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31679" y="6125603"/>
            <a:ext cx="9951386" cy="1306971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3118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78" y="7432577"/>
            <a:ext cx="9951385" cy="1953853"/>
          </a:xfrm>
        </p:spPr>
        <p:txBody>
          <a:bodyPr anchor="t">
            <a:normAutofit/>
          </a:bodyPr>
          <a:lstStyle>
            <a:lvl1pPr marL="0" indent="0" algn="l">
              <a:buNone/>
              <a:defRPr sz="2807">
                <a:solidFill>
                  <a:schemeClr val="bg2">
                    <a:lumMod val="75000"/>
                  </a:schemeClr>
                </a:solidFill>
              </a:defRPr>
            </a:lvl1pPr>
            <a:lvl2pPr marL="712866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2pPr>
            <a:lvl3pPr marL="1425732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3pPr>
            <a:lvl4pPr marL="2138599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4pPr>
            <a:lvl5pPr marL="2851465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5pPr>
            <a:lvl6pPr marL="3564331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6pPr>
            <a:lvl7pPr marL="4277197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7pPr>
            <a:lvl8pPr marL="4990064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8pPr>
            <a:lvl9pPr marL="5702930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4894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79" y="7010118"/>
            <a:ext cx="10220358" cy="2376311"/>
          </a:xfrm>
        </p:spPr>
        <p:txBody>
          <a:bodyPr>
            <a:normAutofit/>
          </a:bodyPr>
          <a:lstStyle>
            <a:lvl1pPr algn="l">
              <a:defRPr sz="43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1679" y="831711"/>
            <a:ext cx="10220358" cy="587477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443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38350" y="831709"/>
            <a:ext cx="3187310" cy="6891302"/>
          </a:xfrm>
        </p:spPr>
        <p:txBody>
          <a:bodyPr vert="eaVert">
            <a:normAutofit/>
          </a:bodyPr>
          <a:lstStyle>
            <a:lvl1pPr>
              <a:defRPr sz="43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1678" y="831709"/>
            <a:ext cx="9121347" cy="855472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2608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355" b="0" i="0">
                <a:solidFill>
                  <a:srgbClr val="EE8B6A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12867" y="5748398"/>
            <a:ext cx="6201942" cy="4798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342529" y="5748398"/>
            <a:ext cx="6201942" cy="4798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40957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79" y="7010118"/>
            <a:ext cx="10220358" cy="237631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1679" y="831709"/>
            <a:ext cx="10220358" cy="587477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526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78" y="3089204"/>
            <a:ext cx="9982737" cy="3617274"/>
          </a:xfrm>
        </p:spPr>
        <p:txBody>
          <a:bodyPr anchor="b">
            <a:normAutofit/>
          </a:bodyPr>
          <a:lstStyle>
            <a:lvl1pPr algn="l">
              <a:defRPr sz="4989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79" y="6996916"/>
            <a:ext cx="9982736" cy="2389513"/>
          </a:xfrm>
        </p:spPr>
        <p:txBody>
          <a:bodyPr anchor="t">
            <a:normAutofit/>
          </a:bodyPr>
          <a:lstStyle>
            <a:lvl1pPr marL="0" indent="0" algn="l">
              <a:buNone/>
              <a:defRPr sz="2807">
                <a:solidFill>
                  <a:schemeClr val="bg2">
                    <a:lumMod val="75000"/>
                  </a:schemeClr>
                </a:solidFill>
              </a:defRPr>
            </a:lvl1pPr>
            <a:lvl2pPr marL="712866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2pPr>
            <a:lvl3pPr marL="1425732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3pPr>
            <a:lvl4pPr marL="2138599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4pPr>
            <a:lvl5pPr marL="2851465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5pPr>
            <a:lvl6pPr marL="3564331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6pPr>
            <a:lvl7pPr marL="4277197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7pPr>
            <a:lvl8pPr marL="4990064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8pPr>
            <a:lvl9pPr marL="5702930" indent="0">
              <a:buNone/>
              <a:defRPr sz="218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195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79" y="7010118"/>
            <a:ext cx="10220358" cy="2376311"/>
          </a:xfrm>
        </p:spPr>
        <p:txBody>
          <a:bodyPr>
            <a:normAutofit/>
          </a:bodyPr>
          <a:lstStyle>
            <a:lvl1pPr>
              <a:defRPr sz="49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831679" y="831709"/>
            <a:ext cx="6158794" cy="587477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7269562" y="831709"/>
            <a:ext cx="6156098" cy="5861567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54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79" y="7010118"/>
            <a:ext cx="10220358" cy="2376311"/>
          </a:xfrm>
        </p:spPr>
        <p:txBody>
          <a:bodyPr>
            <a:normAutofit/>
          </a:bodyPr>
          <a:lstStyle>
            <a:lvl1pPr>
              <a:defRPr sz="49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8113" y="831709"/>
            <a:ext cx="5795343" cy="950524"/>
          </a:xfrm>
        </p:spPr>
        <p:txBody>
          <a:bodyPr anchor="b">
            <a:noAutofit/>
          </a:bodyPr>
          <a:lstStyle>
            <a:lvl1pPr marL="0" indent="0">
              <a:buNone/>
              <a:defRPr sz="3742" b="0" cap="all">
                <a:solidFill>
                  <a:schemeClr val="tx1"/>
                </a:solidFill>
              </a:defRPr>
            </a:lvl1pPr>
            <a:lvl2pPr marL="712866" indent="0">
              <a:buNone/>
              <a:defRPr sz="3118" b="1"/>
            </a:lvl2pPr>
            <a:lvl3pPr marL="1425732" indent="0">
              <a:buNone/>
              <a:defRPr sz="2807" b="1"/>
            </a:lvl3pPr>
            <a:lvl4pPr marL="2138599" indent="0">
              <a:buNone/>
              <a:defRPr sz="2495" b="1"/>
            </a:lvl4pPr>
            <a:lvl5pPr marL="2851465" indent="0">
              <a:buNone/>
              <a:defRPr sz="2495" b="1"/>
            </a:lvl5pPr>
            <a:lvl6pPr marL="3564331" indent="0">
              <a:buNone/>
              <a:defRPr sz="2495" b="1"/>
            </a:lvl6pPr>
            <a:lvl7pPr marL="4277197" indent="0">
              <a:buNone/>
              <a:defRPr sz="2495" b="1"/>
            </a:lvl7pPr>
            <a:lvl8pPr marL="4990064" indent="0">
              <a:buNone/>
              <a:defRPr sz="2495" b="1"/>
            </a:lvl8pPr>
            <a:lvl9pPr marL="5702930" indent="0">
              <a:buNone/>
              <a:defRPr sz="249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677" y="1782234"/>
            <a:ext cx="6151778" cy="492424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69949" y="883691"/>
            <a:ext cx="5868914" cy="898542"/>
          </a:xfrm>
        </p:spPr>
        <p:txBody>
          <a:bodyPr anchor="b">
            <a:noAutofit/>
          </a:bodyPr>
          <a:lstStyle>
            <a:lvl1pPr marL="0" indent="0">
              <a:buNone/>
              <a:defRPr sz="3742" b="0" cap="all">
                <a:solidFill>
                  <a:schemeClr val="tx1"/>
                </a:solidFill>
              </a:defRPr>
            </a:lvl1pPr>
            <a:lvl2pPr marL="712866" indent="0">
              <a:buNone/>
              <a:defRPr sz="3118" b="1"/>
            </a:lvl2pPr>
            <a:lvl3pPr marL="1425732" indent="0">
              <a:buNone/>
              <a:defRPr sz="2807" b="1"/>
            </a:lvl3pPr>
            <a:lvl4pPr marL="2138599" indent="0">
              <a:buNone/>
              <a:defRPr sz="2495" b="1"/>
            </a:lvl4pPr>
            <a:lvl5pPr marL="2851465" indent="0">
              <a:buNone/>
              <a:defRPr sz="2495" b="1"/>
            </a:lvl5pPr>
            <a:lvl6pPr marL="3564331" indent="0">
              <a:buNone/>
              <a:defRPr sz="2495" b="1"/>
            </a:lvl6pPr>
            <a:lvl7pPr marL="4277197" indent="0">
              <a:buNone/>
              <a:defRPr sz="2495" b="1"/>
            </a:lvl7pPr>
            <a:lvl8pPr marL="4990064" indent="0">
              <a:buNone/>
              <a:defRPr sz="2495" b="1"/>
            </a:lvl8pPr>
            <a:lvl9pPr marL="5702930" indent="0">
              <a:buNone/>
              <a:defRPr sz="249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69562" y="1782233"/>
            <a:ext cx="6169300" cy="491104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283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79" y="7010118"/>
            <a:ext cx="10220358" cy="2376311"/>
          </a:xfrm>
        </p:spPr>
        <p:txBody>
          <a:bodyPr>
            <a:normAutofit/>
          </a:bodyPr>
          <a:lstStyle>
            <a:lvl1pPr>
              <a:defRPr sz="49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13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550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8794" y="831709"/>
            <a:ext cx="4990068" cy="2376311"/>
          </a:xfrm>
        </p:spPr>
        <p:txBody>
          <a:bodyPr anchor="b">
            <a:normAutofit/>
          </a:bodyPr>
          <a:lstStyle>
            <a:lvl1pPr algn="l">
              <a:defRPr sz="3118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1677" y="831709"/>
            <a:ext cx="6920913" cy="855472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48794" y="3445655"/>
            <a:ext cx="4990068" cy="3260827"/>
          </a:xfrm>
        </p:spPr>
        <p:txBody>
          <a:bodyPr anchor="t">
            <a:normAutofit/>
          </a:bodyPr>
          <a:lstStyle>
            <a:lvl1pPr marL="0" indent="0">
              <a:buNone/>
              <a:defRPr sz="2495"/>
            </a:lvl1pPr>
            <a:lvl2pPr marL="712866" indent="0">
              <a:buNone/>
              <a:defRPr sz="1871"/>
            </a:lvl2pPr>
            <a:lvl3pPr marL="1425732" indent="0">
              <a:buNone/>
              <a:defRPr sz="1559"/>
            </a:lvl3pPr>
            <a:lvl4pPr marL="2138599" indent="0">
              <a:buNone/>
              <a:defRPr sz="1403"/>
            </a:lvl4pPr>
            <a:lvl5pPr marL="2851465" indent="0">
              <a:buNone/>
              <a:defRPr sz="1403"/>
            </a:lvl5pPr>
            <a:lvl6pPr marL="3564331" indent="0">
              <a:buNone/>
              <a:defRPr sz="1403"/>
            </a:lvl6pPr>
            <a:lvl7pPr marL="4277197" indent="0">
              <a:buNone/>
              <a:defRPr sz="1403"/>
            </a:lvl7pPr>
            <a:lvl8pPr marL="4990064" indent="0">
              <a:buNone/>
              <a:defRPr sz="1403"/>
            </a:lvl8pPr>
            <a:lvl9pPr marL="5702930" indent="0">
              <a:buNone/>
              <a:defRPr sz="140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615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9858" y="2257496"/>
            <a:ext cx="5555837" cy="1782233"/>
          </a:xfrm>
        </p:spPr>
        <p:txBody>
          <a:bodyPr anchor="b">
            <a:normAutofit/>
          </a:bodyPr>
          <a:lstStyle>
            <a:lvl1pPr algn="l">
              <a:defRPr sz="3742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1188112" y="1425787"/>
            <a:ext cx="5115699" cy="748538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95"/>
            </a:lvl1pPr>
            <a:lvl2pPr marL="712866" indent="0">
              <a:buNone/>
              <a:defRPr sz="2495"/>
            </a:lvl2pPr>
            <a:lvl3pPr marL="1425732" indent="0">
              <a:buNone/>
              <a:defRPr sz="2495"/>
            </a:lvl3pPr>
            <a:lvl4pPr marL="2138599" indent="0">
              <a:buNone/>
              <a:defRPr sz="2495"/>
            </a:lvl4pPr>
            <a:lvl5pPr marL="2851465" indent="0">
              <a:buNone/>
              <a:defRPr sz="2495"/>
            </a:lvl5pPr>
            <a:lvl6pPr marL="3564331" indent="0">
              <a:buNone/>
              <a:defRPr sz="2495"/>
            </a:lvl6pPr>
            <a:lvl7pPr marL="4277197" indent="0">
              <a:buNone/>
              <a:defRPr sz="2495"/>
            </a:lvl7pPr>
            <a:lvl8pPr marL="4990064" indent="0">
              <a:buNone/>
              <a:defRPr sz="2495"/>
            </a:lvl8pPr>
            <a:lvl9pPr marL="5702930" indent="0">
              <a:buNone/>
              <a:defRPr sz="249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10212" y="4277360"/>
            <a:ext cx="5557342" cy="3247625"/>
          </a:xfrm>
        </p:spPr>
        <p:txBody>
          <a:bodyPr anchor="t">
            <a:normAutofit/>
          </a:bodyPr>
          <a:lstStyle>
            <a:lvl1pPr marL="0" indent="0">
              <a:buNone/>
              <a:defRPr sz="2807"/>
            </a:lvl1pPr>
            <a:lvl2pPr marL="712866" indent="0">
              <a:buNone/>
              <a:defRPr sz="1871"/>
            </a:lvl2pPr>
            <a:lvl3pPr marL="1425732" indent="0">
              <a:buNone/>
              <a:defRPr sz="1559"/>
            </a:lvl3pPr>
            <a:lvl4pPr marL="2138599" indent="0">
              <a:buNone/>
              <a:defRPr sz="1403"/>
            </a:lvl4pPr>
            <a:lvl5pPr marL="2851465" indent="0">
              <a:buNone/>
              <a:defRPr sz="1403"/>
            </a:lvl5pPr>
            <a:lvl6pPr marL="3564331" indent="0">
              <a:buNone/>
              <a:defRPr sz="1403"/>
            </a:lvl6pPr>
            <a:lvl7pPr marL="4277197" indent="0">
              <a:buNone/>
              <a:defRPr sz="1403"/>
            </a:lvl7pPr>
            <a:lvl8pPr marL="4990064" indent="0">
              <a:buNone/>
              <a:defRPr sz="1403"/>
            </a:lvl8pPr>
            <a:lvl9pPr marL="5702930" indent="0">
              <a:buNone/>
              <a:defRPr sz="140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1678" y="9624061"/>
            <a:ext cx="9061648" cy="5693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462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0400926" y="6072796"/>
            <a:ext cx="3851939" cy="4145342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1679" y="7010118"/>
            <a:ext cx="10220358" cy="237631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79" y="831711"/>
            <a:ext cx="10220358" cy="58747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585249" y="9624065"/>
            <a:ext cx="1871764" cy="5693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559" b="0" i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1678" y="9624061"/>
            <a:ext cx="9061648" cy="5693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559" b="0" i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121897" y="8698294"/>
            <a:ext cx="1336091" cy="10445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366" b="0" i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3941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  <p:sldLayoutId id="2147483789" r:id="rId15"/>
    <p:sldLayoutId id="2147483790" r:id="rId16"/>
    <p:sldLayoutId id="2147483791" r:id="rId17"/>
    <p:sldLayoutId id="2147483792" r:id="rId18"/>
  </p:sldLayoutIdLst>
  <p:txStyles>
    <p:titleStyle>
      <a:lvl1pPr algn="l" defTabSz="712866" rtl="0" eaLnBrk="1" latinLnBrk="0" hangingPunct="1">
        <a:spcBef>
          <a:spcPct val="0"/>
        </a:spcBef>
        <a:buNone/>
        <a:defRPr sz="4989" kern="1200" cap="all">
          <a:ln w="3175" cmpd="sng">
            <a:noFill/>
          </a:ln>
          <a:solidFill>
            <a:schemeClr val="tx1"/>
          </a:solidFill>
          <a:effectLst/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45541" indent="-445541" algn="l" defTabSz="712866" rtl="0" eaLnBrk="1" latinLnBrk="0" hangingPunct="1">
        <a:spcBef>
          <a:spcPct val="20000"/>
        </a:spcBef>
        <a:spcAft>
          <a:spcPts val="936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3118" kern="1200" cap="none">
          <a:solidFill>
            <a:schemeClr val="bg2">
              <a:lumMod val="75000"/>
            </a:schemeClr>
          </a:solidFill>
          <a:effectLst/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1158408" indent="-445541" algn="l" defTabSz="712866" rtl="0" eaLnBrk="1" latinLnBrk="0" hangingPunct="1">
        <a:spcBef>
          <a:spcPct val="20000"/>
        </a:spcBef>
        <a:spcAft>
          <a:spcPts val="936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807" kern="1200" cap="none">
          <a:solidFill>
            <a:schemeClr val="bg2">
              <a:lumMod val="75000"/>
            </a:schemeClr>
          </a:solidFill>
          <a:effectLst/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871274" indent="-445541" algn="l" defTabSz="712866" rtl="0" eaLnBrk="1" latinLnBrk="0" hangingPunct="1">
        <a:spcBef>
          <a:spcPct val="20000"/>
        </a:spcBef>
        <a:spcAft>
          <a:spcPts val="936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495" kern="1200" cap="none">
          <a:solidFill>
            <a:schemeClr val="bg2">
              <a:lumMod val="75000"/>
            </a:schemeClr>
          </a:solidFill>
          <a:effectLst/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2405924" indent="-267325" algn="l" defTabSz="712866" rtl="0" eaLnBrk="1" latinLnBrk="0" hangingPunct="1">
        <a:spcBef>
          <a:spcPct val="20000"/>
        </a:spcBef>
        <a:spcAft>
          <a:spcPts val="936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183" kern="1200" cap="none">
          <a:solidFill>
            <a:schemeClr val="bg2">
              <a:lumMod val="75000"/>
            </a:schemeClr>
          </a:solidFill>
          <a:effectLst/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3118790" indent="-267325" algn="l" defTabSz="712866" rtl="0" eaLnBrk="1" latinLnBrk="0" hangingPunct="1">
        <a:spcBef>
          <a:spcPct val="20000"/>
        </a:spcBef>
        <a:spcAft>
          <a:spcPts val="936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183" kern="1200" cap="none">
          <a:solidFill>
            <a:schemeClr val="bg2">
              <a:lumMod val="75000"/>
            </a:schemeClr>
          </a:solidFill>
          <a:effectLst/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3920764" indent="-356433" algn="l" defTabSz="712866" rtl="0" eaLnBrk="1" latinLnBrk="0" hangingPunct="1">
        <a:spcBef>
          <a:spcPct val="20000"/>
        </a:spcBef>
        <a:spcAft>
          <a:spcPts val="936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183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4633631" indent="-356433" algn="l" defTabSz="712866" rtl="0" eaLnBrk="1" latinLnBrk="0" hangingPunct="1">
        <a:spcBef>
          <a:spcPct val="20000"/>
        </a:spcBef>
        <a:spcAft>
          <a:spcPts val="936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183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5346497" indent="-356433" algn="l" defTabSz="712866" rtl="0" eaLnBrk="1" latinLnBrk="0" hangingPunct="1">
        <a:spcBef>
          <a:spcPct val="20000"/>
        </a:spcBef>
        <a:spcAft>
          <a:spcPts val="936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183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6059363" indent="-356433" algn="l" defTabSz="712866" rtl="0" eaLnBrk="1" latinLnBrk="0" hangingPunct="1">
        <a:spcBef>
          <a:spcPct val="20000"/>
        </a:spcBef>
        <a:spcAft>
          <a:spcPts val="936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183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2866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1pPr>
      <a:lvl2pPr marL="712866" algn="l" defTabSz="712866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2pPr>
      <a:lvl3pPr marL="1425732" algn="l" defTabSz="712866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3pPr>
      <a:lvl4pPr marL="2138599" algn="l" defTabSz="712866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4pPr>
      <a:lvl5pPr marL="2851465" algn="l" defTabSz="712866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5pPr>
      <a:lvl6pPr marL="3564331" algn="l" defTabSz="712866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6pPr>
      <a:lvl7pPr marL="4277197" algn="l" defTabSz="712866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7pPr>
      <a:lvl8pPr marL="4990064" algn="l" defTabSz="712866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8pPr>
      <a:lvl9pPr marL="5702930" algn="l" defTabSz="712866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jpg"/><Relationship Id="rId5" Type="http://schemas.openxmlformats.org/officeDocument/2006/relationships/image" Target="../media/image33.jpg"/><Relationship Id="rId4" Type="http://schemas.openxmlformats.org/officeDocument/2006/relationships/image" Target="../media/image32.jp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://webopedia.lycos.com/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/>
          <a:srcRect l="14725" r="14725" b="4392"/>
          <a:stretch/>
        </p:blipFill>
        <p:spPr>
          <a:xfrm>
            <a:off x="0" y="0"/>
            <a:ext cx="14257338" cy="10693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/>
          <a:srcRect l="14191" r="14191" b="4392"/>
          <a:stretch/>
        </p:blipFill>
        <p:spPr>
          <a:xfrm>
            <a:off x="0" y="0"/>
            <a:ext cx="14257338" cy="10693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/>
          <a:srcRect l="14725" r="14725" b="4392"/>
          <a:stretch/>
        </p:blipFill>
        <p:spPr>
          <a:xfrm>
            <a:off x="0" y="0"/>
            <a:ext cx="14257338" cy="1069339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/>
          <a:srcRect l="14725" r="14725" b="4392"/>
          <a:stretch/>
        </p:blipFill>
        <p:spPr>
          <a:xfrm>
            <a:off x="0" y="0"/>
            <a:ext cx="14257338" cy="1069339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/>
          <a:srcRect l="14725" r="14725" b="5342"/>
          <a:stretch/>
        </p:blipFill>
        <p:spPr>
          <a:xfrm>
            <a:off x="0" y="0"/>
            <a:ext cx="14257338" cy="1069339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/>
          <a:srcRect l="14725" r="14725" b="4392"/>
          <a:stretch/>
        </p:blipFill>
        <p:spPr>
          <a:xfrm>
            <a:off x="0" y="0"/>
            <a:ext cx="14257338" cy="1069339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/>
          <a:srcRect l="14725" r="14725" b="4392"/>
          <a:stretch/>
        </p:blipFill>
        <p:spPr>
          <a:xfrm>
            <a:off x="0" y="0"/>
            <a:ext cx="14257337" cy="10693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/>
          <a:srcRect l="14191" r="14725" b="4392"/>
          <a:stretch/>
        </p:blipFill>
        <p:spPr>
          <a:xfrm>
            <a:off x="0" y="0"/>
            <a:ext cx="14257338" cy="10693399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/>
          <a:srcRect l="14191" r="14191" b="4392"/>
          <a:stretch/>
        </p:blipFill>
        <p:spPr>
          <a:xfrm>
            <a:off x="0" y="0"/>
            <a:ext cx="14257338" cy="1069339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2273" y="1299201"/>
            <a:ext cx="3126713" cy="850992"/>
          </a:xfrm>
          <a:prstGeom prst="rect">
            <a:avLst/>
          </a:prstGeom>
        </p:spPr>
        <p:txBody>
          <a:bodyPr vert="horz" wrap="square" lIns="0" tIns="19802" rIns="0" bIns="0" rtlCol="0">
            <a:spAutoFit/>
          </a:bodyPr>
          <a:lstStyle/>
          <a:p>
            <a:pPr marL="19802">
              <a:spcBef>
                <a:spcPts val="156"/>
              </a:spcBef>
              <a:tabLst>
                <a:tab pos="640590" algn="l"/>
              </a:tabLst>
            </a:pPr>
            <a:r>
              <a:rPr sz="5400" b="1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WWW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54447" y="2845726"/>
            <a:ext cx="11921707" cy="6606333"/>
          </a:xfrm>
          <a:prstGeom prst="rect">
            <a:avLst/>
          </a:prstGeom>
        </p:spPr>
        <p:txBody>
          <a:bodyPr vert="horz" wrap="square" lIns="0" tIns="76237" rIns="0" bIns="0" rtlCol="0">
            <a:spAutoFit/>
          </a:bodyPr>
          <a:lstStyle/>
          <a:p>
            <a:pPr marL="592075" marR="194058" indent="-532669">
              <a:lnSpc>
                <a:spcPct val="90100"/>
              </a:lnSpc>
              <a:spcBef>
                <a:spcPts val="600"/>
              </a:spcBef>
              <a:buSzPct val="79166"/>
              <a:buFont typeface="Trebuchet MS"/>
              <a:buChar char="●"/>
              <a:tabLst>
                <a:tab pos="592075" algn="l"/>
              </a:tabLst>
            </a:pPr>
            <a:r>
              <a:rPr sz="3742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3742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World Wide Web, </a:t>
            </a:r>
            <a:r>
              <a:rPr sz="3742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commonly </a:t>
            </a:r>
            <a:r>
              <a:rPr sz="3742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known as the Web, </a:t>
            </a:r>
            <a:r>
              <a:rPr sz="3742" spc="-102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742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3742" spc="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742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742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system</a:t>
            </a:r>
            <a:r>
              <a:rPr sz="3742" spc="3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742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3742" spc="1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742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interlinked hypertext/hypermedia </a:t>
            </a:r>
            <a:r>
              <a:rPr sz="374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742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documents</a:t>
            </a:r>
            <a:r>
              <a:rPr sz="374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742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accessed</a:t>
            </a:r>
            <a:r>
              <a:rPr sz="374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742" spc="-16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via</a:t>
            </a:r>
            <a:r>
              <a:rPr sz="374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742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Internet.</a:t>
            </a:r>
            <a:endParaRPr sz="3742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92075" marR="74257" indent="-532669">
              <a:lnSpc>
                <a:spcPts val="4038"/>
              </a:lnSpc>
              <a:spcBef>
                <a:spcPts val="990"/>
              </a:spcBef>
              <a:buSzPct val="79166"/>
              <a:buFont typeface="Trebuchet MS"/>
              <a:buChar char="●"/>
              <a:tabLst>
                <a:tab pos="592075" algn="l"/>
              </a:tabLst>
            </a:pPr>
            <a:r>
              <a:rPr sz="3742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Hypertext</a:t>
            </a:r>
            <a:r>
              <a:rPr sz="3742" spc="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742" spc="-16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3742" spc="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742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displayed</a:t>
            </a:r>
            <a:r>
              <a:rPr sz="3742" spc="-1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742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sz="3742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742" spc="-1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742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</a:t>
            </a:r>
            <a:r>
              <a:rPr sz="3742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742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z="3742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other </a:t>
            </a:r>
            <a:r>
              <a:rPr sz="374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742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electronic</a:t>
            </a:r>
            <a:r>
              <a:rPr sz="374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742" spc="-16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sz="3742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references</a:t>
            </a:r>
            <a:r>
              <a:rPr sz="3742" spc="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742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3742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other</a:t>
            </a:r>
            <a:r>
              <a:rPr sz="3742" spc="1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742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sz="374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742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sz="374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sz="3742" spc="-102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742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reader can</a:t>
            </a:r>
            <a:r>
              <a:rPr sz="374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742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immediately</a:t>
            </a:r>
            <a:r>
              <a:rPr sz="374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742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access,</a:t>
            </a:r>
            <a:r>
              <a:rPr sz="3742" spc="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742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usually</a:t>
            </a:r>
            <a:r>
              <a:rPr sz="374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742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sz="3742" spc="1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742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742" spc="-1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742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mouse </a:t>
            </a:r>
            <a:r>
              <a:rPr sz="3742" spc="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742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 </a:t>
            </a:r>
            <a:r>
              <a:rPr sz="3742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sz="3742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sz="374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742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press</a:t>
            </a:r>
            <a:r>
              <a:rPr sz="374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742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sequence.</a:t>
            </a:r>
            <a:endParaRPr sz="3742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92075" marR="47524" indent="-532669">
              <a:lnSpc>
                <a:spcPts val="4038"/>
              </a:lnSpc>
              <a:spcBef>
                <a:spcPts val="936"/>
              </a:spcBef>
              <a:buSzPct val="79166"/>
              <a:buFont typeface="Trebuchet MS"/>
              <a:buChar char="●"/>
              <a:tabLst>
                <a:tab pos="592075" algn="l"/>
              </a:tabLst>
            </a:pPr>
            <a:r>
              <a:rPr sz="3742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Hypermedia</a:t>
            </a:r>
            <a:r>
              <a:rPr sz="3742" spc="-1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742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3742" spc="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742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sz="3742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sz="3742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742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742" spc="-1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742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logical extension</a:t>
            </a:r>
            <a:r>
              <a:rPr sz="3742" spc="-1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742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3742" spc="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742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374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742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 </a:t>
            </a:r>
            <a:r>
              <a:rPr sz="3742" spc="-102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742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hypertext</a:t>
            </a:r>
            <a:r>
              <a:rPr sz="374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742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which</a:t>
            </a:r>
            <a:r>
              <a:rPr sz="3742" spc="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742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graphics,</a:t>
            </a:r>
            <a:r>
              <a:rPr sz="374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742" spc="-16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audio,</a:t>
            </a:r>
            <a:r>
              <a:rPr sz="374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742" spc="-16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video,</a:t>
            </a:r>
            <a:r>
              <a:rPr sz="3742" spc="1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742" spc="-16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plain</a:t>
            </a:r>
            <a:r>
              <a:rPr sz="3742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text </a:t>
            </a:r>
            <a:r>
              <a:rPr sz="374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742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hyperlinks intertwine </a:t>
            </a:r>
            <a:r>
              <a:rPr sz="3742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3742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sz="3742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3742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generally non- </a:t>
            </a:r>
            <a:r>
              <a:rPr sz="374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742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medium</a:t>
            </a:r>
            <a:r>
              <a:rPr sz="3742" spc="3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742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3742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information.</a:t>
            </a:r>
            <a:endParaRPr sz="3742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92075" indent="-532669">
              <a:spcBef>
                <a:spcPts val="429"/>
              </a:spcBef>
              <a:buSzPct val="79166"/>
              <a:buFont typeface="Trebuchet MS"/>
              <a:buChar char="●"/>
              <a:tabLst>
                <a:tab pos="592075" algn="l"/>
              </a:tabLst>
            </a:pPr>
            <a:r>
              <a:rPr sz="3742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Creator: </a:t>
            </a:r>
            <a:r>
              <a:rPr sz="3742" spc="8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Timm</a:t>
            </a:r>
            <a:r>
              <a:rPr sz="3742" spc="4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742" spc="-16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Berners-Lee,</a:t>
            </a:r>
            <a:r>
              <a:rPr sz="3742" spc="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742" spc="-16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1989.</a:t>
            </a:r>
            <a:endParaRPr sz="3742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blinds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object 633"/>
          <p:cNvSpPr txBox="1">
            <a:spLocks noGrp="1"/>
          </p:cNvSpPr>
          <p:nvPr>
            <p:ph type="title"/>
          </p:nvPr>
        </p:nvSpPr>
        <p:spPr>
          <a:xfrm>
            <a:off x="8051205" y="9455715"/>
            <a:ext cx="6010854" cy="573993"/>
          </a:xfrm>
          <a:prstGeom prst="rect">
            <a:avLst/>
          </a:prstGeom>
        </p:spPr>
        <p:txBody>
          <a:bodyPr vert="horz" wrap="square" lIns="0" tIns="19802" rIns="0" bIns="0" rtlCol="0">
            <a:spAutoFit/>
          </a:bodyPr>
          <a:lstStyle/>
          <a:p>
            <a:pPr marL="19802">
              <a:spcBef>
                <a:spcPts val="156"/>
              </a:spcBef>
            </a:pPr>
            <a:r>
              <a:rPr sz="3600" spc="-8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</a:t>
            </a:r>
            <a:r>
              <a:rPr sz="3600" spc="-94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8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Berners-Lee</a:t>
            </a:r>
          </a:p>
        </p:txBody>
      </p:sp>
      <p:sp>
        <p:nvSpPr>
          <p:cNvPr id="634" name="object 634"/>
          <p:cNvSpPr txBox="1"/>
          <p:nvPr/>
        </p:nvSpPr>
        <p:spPr>
          <a:xfrm>
            <a:off x="1174249" y="3140774"/>
            <a:ext cx="6892037" cy="3341226"/>
          </a:xfrm>
          <a:prstGeom prst="rect">
            <a:avLst/>
          </a:prstGeom>
        </p:spPr>
        <p:txBody>
          <a:bodyPr vert="horz" wrap="square" lIns="0" tIns="19802" rIns="0" bIns="0" rtlCol="0">
            <a:spAutoFit/>
          </a:bodyPr>
          <a:lstStyle/>
          <a:p>
            <a:pPr marL="572273" indent="-532669">
              <a:spcBef>
                <a:spcPts val="156"/>
              </a:spcBef>
              <a:buSzPct val="79166"/>
              <a:buFont typeface="Trebuchet MS"/>
              <a:buChar char="●"/>
              <a:tabLst>
                <a:tab pos="572273" algn="l"/>
                <a:tab pos="2737604" algn="l"/>
              </a:tabLst>
            </a:pPr>
            <a:r>
              <a:rPr sz="3742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Father</a:t>
            </a:r>
            <a:r>
              <a:rPr sz="374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742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	</a:t>
            </a:r>
            <a:r>
              <a:rPr sz="3742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3742" spc="-4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742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3742" spc="-4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742" dirty="0">
                <a:latin typeface="Times New Roman" panose="02020603050405020304" pitchFamily="18" charset="0"/>
                <a:cs typeface="Times New Roman" panose="02020603050405020304" pitchFamily="18" charset="0"/>
              </a:rPr>
              <a:t>W.</a:t>
            </a:r>
          </a:p>
          <a:p>
            <a:pPr>
              <a:spcBef>
                <a:spcPts val="47"/>
              </a:spcBef>
              <a:buFont typeface="Trebuchet MS"/>
              <a:buChar char="●"/>
            </a:pPr>
            <a:endParaRPr sz="4678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69303" marR="27723" indent="-530689">
              <a:lnSpc>
                <a:spcPct val="120800"/>
              </a:lnSpc>
              <a:buSzPct val="79166"/>
              <a:buFont typeface="Trebuchet MS"/>
              <a:buChar char="●"/>
              <a:tabLst>
                <a:tab pos="572273" algn="l"/>
                <a:tab pos="2416815" algn="l"/>
              </a:tabLst>
            </a:pPr>
            <a:r>
              <a:rPr sz="3742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Invented WWW while working </a:t>
            </a:r>
            <a:r>
              <a:rPr sz="3742" spc="-10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742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</a:t>
            </a:r>
            <a:r>
              <a:rPr sz="3742" spc="-16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CERN, </a:t>
            </a:r>
            <a:r>
              <a:rPr sz="3742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3742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European </a:t>
            </a:r>
            <a:r>
              <a:rPr sz="374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742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Particle	Physics</a:t>
            </a:r>
            <a:r>
              <a:rPr sz="3742" spc="-3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742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Laboratory</a:t>
            </a:r>
            <a:endParaRPr sz="3742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35" name="object 635"/>
          <p:cNvGrpSpPr/>
          <p:nvPr/>
        </p:nvGrpSpPr>
        <p:grpSpPr>
          <a:xfrm>
            <a:off x="8554403" y="1069499"/>
            <a:ext cx="5702935" cy="8197969"/>
            <a:chOff x="5486400" y="685800"/>
            <a:chExt cx="3657600" cy="5257800"/>
          </a:xfrm>
        </p:grpSpPr>
        <p:pic>
          <p:nvPicPr>
            <p:cNvPr id="636" name="object 63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86400" y="1981200"/>
              <a:ext cx="3048000" cy="3962400"/>
            </a:xfrm>
            <a:prstGeom prst="rect">
              <a:avLst/>
            </a:prstGeom>
          </p:spPr>
        </p:pic>
        <p:pic>
          <p:nvPicPr>
            <p:cNvPr id="637" name="object 63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77200" y="685800"/>
              <a:ext cx="1066800" cy="990600"/>
            </a:xfrm>
            <a:prstGeom prst="rect">
              <a:avLst/>
            </a:prstGeom>
          </p:spPr>
        </p:pic>
      </p:grpSp>
    </p:spTree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/>
          <a:srcRect l="14725" r="14725" b="4392"/>
          <a:stretch/>
        </p:blipFill>
        <p:spPr>
          <a:xfrm>
            <a:off x="0" y="0"/>
            <a:ext cx="14257338" cy="106934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object 633"/>
          <p:cNvSpPr txBox="1">
            <a:spLocks noGrp="1"/>
          </p:cNvSpPr>
          <p:nvPr>
            <p:ph type="title"/>
          </p:nvPr>
        </p:nvSpPr>
        <p:spPr>
          <a:xfrm>
            <a:off x="1194050" y="776431"/>
            <a:ext cx="9908850" cy="758659"/>
          </a:xfrm>
          <a:prstGeom prst="rect">
            <a:avLst/>
          </a:prstGeom>
        </p:spPr>
        <p:txBody>
          <a:bodyPr vert="horz" wrap="square" lIns="0" tIns="19802" rIns="0" bIns="0" rtlCol="0">
            <a:spAutoFit/>
          </a:bodyPr>
          <a:lstStyle/>
          <a:p>
            <a:pPr marL="19802">
              <a:spcBef>
                <a:spcPts val="156"/>
              </a:spcBef>
              <a:tabLst>
                <a:tab pos="5483128" algn="l"/>
              </a:tabLst>
            </a:pPr>
            <a:r>
              <a:rPr sz="4800" b="1" spc="-8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Difference</a:t>
            </a:r>
            <a:r>
              <a:rPr sz="4800" b="1" spc="16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800" b="1" spc="-8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b/w</a:t>
            </a:r>
            <a:r>
              <a:rPr lang="en-US" sz="4800" b="1" spc="-8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4800" b="1" spc="-5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800" b="1" spc="-8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sz="4800" b="1" spc="-47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800" b="1" spc="-8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4800" b="1" spc="-8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</a:t>
            </a:r>
            <a:endParaRPr sz="4800" b="1" spc="-8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4" name="object 634"/>
          <p:cNvSpPr txBox="1"/>
          <p:nvPr/>
        </p:nvSpPr>
        <p:spPr>
          <a:xfrm>
            <a:off x="1134645" y="1821970"/>
            <a:ext cx="11889035" cy="6431109"/>
          </a:xfrm>
          <a:prstGeom prst="rect">
            <a:avLst/>
          </a:prstGeom>
        </p:spPr>
        <p:txBody>
          <a:bodyPr vert="horz" wrap="square" lIns="0" tIns="19802" rIns="0" bIns="0" rtlCol="0">
            <a:spAutoFit/>
          </a:bodyPr>
          <a:lstStyle/>
          <a:p>
            <a:pPr marL="611877" marR="1100982" indent="-532669">
              <a:lnSpc>
                <a:spcPct val="89900"/>
              </a:lnSpc>
              <a:spcBef>
                <a:spcPts val="444"/>
              </a:spcBef>
              <a:buSzPct val="79687"/>
              <a:buFont typeface="Trebuchet MS"/>
              <a:buChar char="●"/>
              <a:tabLst>
                <a:tab pos="611877" algn="l"/>
              </a:tabLst>
            </a:pPr>
            <a:r>
              <a:rPr sz="4989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 </a:t>
            </a:r>
            <a:r>
              <a:rPr sz="4989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collection of </a:t>
            </a:r>
            <a:r>
              <a:rPr sz="4989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networks </a:t>
            </a:r>
            <a:r>
              <a:rPr sz="4989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sz="4989" spc="-137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989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 </a:t>
            </a:r>
            <a:r>
              <a:rPr sz="4989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millions </a:t>
            </a:r>
            <a:r>
              <a:rPr sz="4989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businesses, </a:t>
            </a:r>
            <a:r>
              <a:rPr sz="4989" spc="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989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government agencies, educational </a:t>
            </a:r>
            <a:r>
              <a:rPr sz="4989" spc="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989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institutions,</a:t>
            </a:r>
            <a:r>
              <a:rPr sz="4989" spc="-2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989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4989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individuals.</a:t>
            </a:r>
            <a:endParaRPr sz="498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1877" marR="750490" indent="-532669">
              <a:lnSpc>
                <a:spcPts val="5379"/>
              </a:lnSpc>
              <a:spcBef>
                <a:spcPts val="1325"/>
              </a:spcBef>
              <a:buSzPct val="79687"/>
              <a:buFont typeface="Trebuchet MS"/>
              <a:buChar char="●"/>
              <a:tabLst>
                <a:tab pos="611877" algn="l"/>
              </a:tabLst>
            </a:pPr>
            <a:r>
              <a:rPr sz="4989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WWW</a:t>
            </a:r>
            <a:r>
              <a:rPr sz="4989" spc="-3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989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4989" spc="-3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989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4989" spc="-2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989" spc="8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means</a:t>
            </a:r>
            <a:r>
              <a:rPr sz="4989" spc="-1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 </a:t>
            </a:r>
            <a:r>
              <a:rPr sz="4989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sz="4989" spc="-1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989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4989" spc="-3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989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 </a:t>
            </a:r>
            <a:r>
              <a:rPr sz="4989" spc="-136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989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</a:t>
            </a:r>
            <a:r>
              <a:rPr sz="4989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</a:t>
            </a:r>
            <a:r>
              <a:rPr sz="4989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</a:t>
            </a:r>
            <a:r>
              <a:rPr sz="498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989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</a:t>
            </a:r>
            <a:endParaRPr sz="4989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35635" lvl="1" indent="-443561">
              <a:spcBef>
                <a:spcPts val="483"/>
              </a:spcBef>
              <a:buChar char="–"/>
              <a:tabLst>
                <a:tab pos="1235635" algn="l"/>
              </a:tabLst>
            </a:pPr>
            <a:r>
              <a:rPr sz="4366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</a:t>
            </a:r>
            <a:r>
              <a:rPr sz="4366" spc="-1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366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</a:t>
            </a:r>
            <a:r>
              <a:rPr sz="4366" spc="-2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366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protocols</a:t>
            </a:r>
            <a:endParaRPr sz="436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35635" marR="67326" lvl="1" indent="-443561">
              <a:lnSpc>
                <a:spcPts val="4709"/>
              </a:lnSpc>
              <a:spcBef>
                <a:spcPts val="1162"/>
              </a:spcBef>
              <a:buChar char="–"/>
              <a:tabLst>
                <a:tab pos="1235635" algn="l"/>
              </a:tabLst>
            </a:pPr>
            <a:r>
              <a:rPr sz="4366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 link</a:t>
            </a:r>
            <a:r>
              <a:rPr sz="436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366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(hyperlink)</a:t>
            </a:r>
            <a:r>
              <a:rPr sz="436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366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enable</a:t>
            </a:r>
            <a:r>
              <a:rPr sz="4366" spc="-1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366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r>
              <a:rPr sz="436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sz="4366" spc="-119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366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jump</a:t>
            </a:r>
            <a:r>
              <a:rPr sz="4366" spc="6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366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sz="4366" spc="11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366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sz="4366" spc="6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366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place</a:t>
            </a:r>
            <a:r>
              <a:rPr sz="4366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366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4366" spc="9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366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another</a:t>
            </a:r>
            <a:r>
              <a:rPr sz="4366" spc="6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366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4366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366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436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366" spc="-16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web.</a:t>
            </a:r>
            <a:endParaRPr sz="436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2272" y="1299201"/>
            <a:ext cx="4217796" cy="758659"/>
          </a:xfrm>
          <a:prstGeom prst="rect">
            <a:avLst/>
          </a:prstGeom>
        </p:spPr>
        <p:txBody>
          <a:bodyPr vert="horz" wrap="square" lIns="0" tIns="19802" rIns="0" bIns="0" rtlCol="0">
            <a:spAutoFit/>
          </a:bodyPr>
          <a:lstStyle/>
          <a:p>
            <a:pPr marL="19802">
              <a:spcBef>
                <a:spcPts val="156"/>
              </a:spcBef>
              <a:tabLst>
                <a:tab pos="640590" algn="l"/>
              </a:tabLst>
            </a:pPr>
            <a:r>
              <a:rPr sz="4800" b="1" spc="-8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sz="4800" b="1" spc="-117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800" b="1" spc="-8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825" y="2903151"/>
            <a:ext cx="12231607" cy="6700735"/>
          </a:xfrm>
          <a:prstGeom prst="rect">
            <a:avLst/>
          </a:prstGeom>
        </p:spPr>
        <p:txBody>
          <a:bodyPr vert="horz" wrap="square" lIns="0" tIns="19802" rIns="0" bIns="0" rtlCol="0">
            <a:spAutoFit/>
          </a:bodyPr>
          <a:lstStyle/>
          <a:p>
            <a:pPr marL="594055" marR="476234" indent="-534650">
              <a:spcBef>
                <a:spcPts val="156"/>
              </a:spcBef>
              <a:buSzPct val="79166"/>
              <a:buFont typeface="Trebuchet MS"/>
              <a:buChar char="●"/>
              <a:tabLst>
                <a:tab pos="594055" algn="l"/>
              </a:tabLst>
            </a:pPr>
            <a:r>
              <a:rPr sz="3742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742" spc="-3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742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sz="3742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page is</a:t>
            </a:r>
            <a:r>
              <a:rPr sz="374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sz="3742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document</a:t>
            </a:r>
            <a:r>
              <a:rPr sz="3742" spc="1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742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z="374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742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 of</a:t>
            </a:r>
            <a:r>
              <a:rPr sz="3742" spc="1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742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</a:t>
            </a:r>
            <a:r>
              <a:rPr sz="3742" spc="-102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742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sz="3742" spc="-16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3742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suitable </a:t>
            </a:r>
            <a:r>
              <a:rPr sz="3742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</a:t>
            </a:r>
            <a:r>
              <a:rPr sz="3742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World Wide Web and can be </a:t>
            </a:r>
            <a:r>
              <a:rPr sz="374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742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accessed through</a:t>
            </a:r>
            <a:r>
              <a:rPr sz="3742" spc="-1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742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742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browser</a:t>
            </a:r>
            <a:r>
              <a:rPr sz="3742" spc="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742" spc="-16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3742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displayed</a:t>
            </a:r>
            <a:r>
              <a:rPr sz="374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742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3742" spc="-1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742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3742" spc="-101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742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 </a:t>
            </a:r>
            <a:r>
              <a:rPr sz="3742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sz="3742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</a:t>
            </a:r>
            <a:r>
              <a:rPr sz="374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742" spc="-16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device.</a:t>
            </a:r>
            <a:endParaRPr sz="3742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94055" marR="317820" indent="-534650">
              <a:spcBef>
                <a:spcPts val="936"/>
              </a:spcBef>
              <a:buSzPct val="79166"/>
              <a:buFont typeface="Trebuchet MS"/>
              <a:buChar char="●"/>
              <a:tabLst>
                <a:tab pos="594055" algn="l"/>
              </a:tabLst>
            </a:pPr>
            <a:r>
              <a:rPr sz="3742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information</a:t>
            </a:r>
            <a:r>
              <a:rPr sz="374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742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374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742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usually</a:t>
            </a:r>
            <a:r>
              <a:rPr sz="374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742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3742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sz="3742" spc="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742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z="374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742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XHTML </a:t>
            </a:r>
            <a:r>
              <a:rPr sz="3742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format, </a:t>
            </a:r>
            <a:r>
              <a:rPr sz="3742" spc="-102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742" spc="-16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3742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742" spc="8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</a:t>
            </a:r>
            <a:r>
              <a:rPr sz="3742" spc="1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742" spc="-16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</a:t>
            </a:r>
            <a:r>
              <a:rPr sz="3742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742" spc="-16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navigation</a:t>
            </a:r>
            <a:r>
              <a:rPr sz="3742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742" spc="8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374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742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  <a:r>
              <a:rPr sz="3742" spc="1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742" spc="-16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webpages</a:t>
            </a:r>
            <a:r>
              <a:rPr sz="374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742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via </a:t>
            </a:r>
            <a:r>
              <a:rPr sz="374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742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hypertext links.</a:t>
            </a:r>
            <a:endParaRPr sz="3742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94055" marR="47524" indent="-534650">
              <a:spcBef>
                <a:spcPts val="936"/>
              </a:spcBef>
              <a:buSzPct val="79166"/>
              <a:buFont typeface="Trebuchet MS"/>
              <a:buChar char="●"/>
              <a:tabLst>
                <a:tab pos="594055" algn="l"/>
              </a:tabLst>
            </a:pPr>
            <a:r>
              <a:rPr sz="3742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sz="3742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contain text,</a:t>
            </a:r>
            <a:r>
              <a:rPr sz="3742" spc="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742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graphics,</a:t>
            </a:r>
            <a:r>
              <a:rPr sz="3742" spc="1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742" spc="-16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audio,</a:t>
            </a:r>
            <a:r>
              <a:rPr sz="3742" spc="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742" spc="-16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video </a:t>
            </a:r>
            <a:r>
              <a:rPr sz="3742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3742" spc="-1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742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</a:t>
            </a:r>
            <a:r>
              <a:rPr sz="374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742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built- </a:t>
            </a:r>
            <a:r>
              <a:rPr sz="3742" spc="-102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742" spc="-16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3742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connection or</a:t>
            </a:r>
            <a:r>
              <a:rPr sz="3742" spc="1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742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links </a:t>
            </a:r>
            <a:r>
              <a:rPr sz="3742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3742" spc="-16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  <a:r>
              <a:rPr sz="3742" spc="1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742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documents.</a:t>
            </a:r>
            <a:endParaRPr sz="3742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94055" marR="889103" indent="-534650">
              <a:spcBef>
                <a:spcPts val="936"/>
              </a:spcBef>
              <a:buSzPct val="79166"/>
              <a:buFont typeface="Trebuchet MS"/>
              <a:buChar char="●"/>
              <a:tabLst>
                <a:tab pos="594055" algn="l"/>
              </a:tabLst>
            </a:pPr>
            <a:r>
              <a:rPr sz="3742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web </a:t>
            </a:r>
            <a:r>
              <a:rPr sz="3742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</a:t>
            </a:r>
            <a:r>
              <a:rPr sz="3742" spc="-16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</a:t>
            </a:r>
            <a:r>
              <a:rPr sz="3742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3742" spc="-16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unique </a:t>
            </a:r>
            <a:r>
              <a:rPr sz="3742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 called </a:t>
            </a:r>
            <a:r>
              <a:rPr sz="3742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3742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Uniform </a:t>
            </a:r>
            <a:r>
              <a:rPr sz="3742" spc="-102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742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 Locator</a:t>
            </a:r>
            <a:r>
              <a:rPr sz="374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742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(URL).</a:t>
            </a:r>
            <a:endParaRPr sz="3742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2273" y="1299201"/>
            <a:ext cx="5474224" cy="758659"/>
          </a:xfrm>
          <a:prstGeom prst="rect">
            <a:avLst/>
          </a:prstGeom>
        </p:spPr>
        <p:txBody>
          <a:bodyPr vert="horz" wrap="square" lIns="0" tIns="19802" rIns="0" bIns="0" rtlCol="0">
            <a:spAutoFit/>
          </a:bodyPr>
          <a:lstStyle/>
          <a:p>
            <a:pPr marL="19802">
              <a:spcBef>
                <a:spcPts val="156"/>
              </a:spcBef>
              <a:tabLst>
                <a:tab pos="640590" algn="l"/>
              </a:tabLst>
            </a:pPr>
            <a:r>
              <a:rPr sz="4800" b="1" spc="-8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sz="4800" b="1" spc="-10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800" b="1" spc="-8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Browser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54448" y="3140773"/>
            <a:ext cx="11769234" cy="6700735"/>
          </a:xfrm>
          <a:prstGeom prst="rect">
            <a:avLst/>
          </a:prstGeom>
        </p:spPr>
        <p:txBody>
          <a:bodyPr vert="horz" wrap="square" lIns="0" tIns="19802" rIns="0" bIns="0" rtlCol="0">
            <a:spAutoFit/>
          </a:bodyPr>
          <a:lstStyle/>
          <a:p>
            <a:pPr marL="592075" marR="214850" indent="-532669" algn="just">
              <a:spcBef>
                <a:spcPts val="156"/>
              </a:spcBef>
              <a:buSzPct val="79166"/>
              <a:buFont typeface="Trebuchet MS"/>
              <a:buChar char="●"/>
              <a:tabLst>
                <a:tab pos="592075" algn="l"/>
              </a:tabLst>
            </a:pPr>
            <a:r>
              <a:rPr sz="3742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3742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application for retrieving, presenting, </a:t>
            </a:r>
            <a:r>
              <a:rPr sz="3742" spc="-16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3742" spc="-102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742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traversing information resources on the World Wide </a:t>
            </a:r>
            <a:r>
              <a:rPr sz="374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742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Web.</a:t>
            </a:r>
            <a:endParaRPr sz="3742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92075" indent="-532669" algn="just">
              <a:spcBef>
                <a:spcPts val="936"/>
              </a:spcBef>
              <a:buSzPct val="79166"/>
              <a:buFont typeface="Trebuchet MS"/>
              <a:buChar char="●"/>
              <a:tabLst>
                <a:tab pos="592075" algn="l"/>
              </a:tabLst>
            </a:pPr>
            <a:r>
              <a:rPr sz="3742" spc="8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sz="3742" spc="-1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742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</a:t>
            </a:r>
            <a:r>
              <a:rPr sz="3742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3742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locate,</a:t>
            </a:r>
            <a:r>
              <a:rPr sz="3742" spc="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742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view, </a:t>
            </a:r>
            <a:r>
              <a:rPr sz="3742" spc="-16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navigate</a:t>
            </a:r>
            <a:r>
              <a:rPr sz="3742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web.</a:t>
            </a:r>
            <a:endParaRPr sz="3742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92075" marR="47524" indent="-532669">
              <a:spcBef>
                <a:spcPts val="936"/>
              </a:spcBef>
              <a:buSzPct val="79166"/>
              <a:buFont typeface="Trebuchet MS"/>
              <a:buChar char="●"/>
              <a:tabLst>
                <a:tab pos="592075" algn="l"/>
              </a:tabLst>
            </a:pPr>
            <a:r>
              <a:rPr sz="3742" spc="8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sz="3742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</a:t>
            </a:r>
            <a:r>
              <a:rPr sz="374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742" spc="-16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</a:t>
            </a:r>
            <a:r>
              <a:rPr sz="3742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742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3742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Graphical User</a:t>
            </a:r>
            <a:r>
              <a:rPr sz="374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742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Interface,</a:t>
            </a:r>
            <a:r>
              <a:rPr sz="3742" spc="1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742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meaning</a:t>
            </a:r>
            <a:r>
              <a:rPr sz="374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742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</a:t>
            </a:r>
            <a:r>
              <a:rPr sz="3742" spc="-102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742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sz="3742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pictures (graphics) </a:t>
            </a:r>
            <a:r>
              <a:rPr sz="3742" spc="-16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3742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 </a:t>
            </a:r>
            <a:r>
              <a:rPr sz="3742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3742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and </a:t>
            </a:r>
            <a:r>
              <a:rPr sz="3742" spc="-102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742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</a:t>
            </a:r>
            <a:r>
              <a:rPr sz="3742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forms </a:t>
            </a:r>
            <a:r>
              <a:rPr sz="3742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3742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multimedia </a:t>
            </a:r>
            <a:r>
              <a:rPr sz="3742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 as sound and </a:t>
            </a:r>
            <a:r>
              <a:rPr sz="3742" spc="-16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video </a:t>
            </a:r>
            <a:r>
              <a:rPr sz="3742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like Internet Explorer, Mozilla Firefox, </a:t>
            </a:r>
            <a:r>
              <a:rPr sz="3742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Chrome </a:t>
            </a:r>
            <a:r>
              <a:rPr sz="3742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374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742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Opera, or</a:t>
            </a:r>
            <a:r>
              <a:rPr sz="3742" spc="1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742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text-based,</a:t>
            </a:r>
            <a:r>
              <a:rPr sz="374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742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</a:t>
            </a:r>
            <a:r>
              <a:rPr sz="3742" spc="-1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742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Lynx</a:t>
            </a:r>
            <a:r>
              <a:rPr sz="374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742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z="374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742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Links.</a:t>
            </a:r>
            <a:endParaRPr sz="3742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92075" marR="1188110" indent="-532669">
              <a:spcBef>
                <a:spcPts val="936"/>
              </a:spcBef>
              <a:buSzPct val="79166"/>
              <a:buFont typeface="Trebuchet MS"/>
              <a:buChar char="●"/>
              <a:tabLst>
                <a:tab pos="592075" algn="l"/>
              </a:tabLst>
            </a:pPr>
            <a:r>
              <a:rPr sz="3742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</a:t>
            </a:r>
            <a:r>
              <a:rPr sz="3742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sz="3742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browser</a:t>
            </a:r>
            <a:r>
              <a:rPr sz="3742" spc="1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742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</a:t>
            </a:r>
            <a:r>
              <a:rPr sz="374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742" spc="-16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</a:t>
            </a:r>
            <a:r>
              <a:rPr sz="374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742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3742" spc="-16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1991:</a:t>
            </a:r>
            <a:r>
              <a:rPr sz="374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742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Mosaic </a:t>
            </a:r>
            <a:r>
              <a:rPr sz="3742" spc="-102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742" spc="-16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</a:t>
            </a:r>
            <a:r>
              <a:rPr sz="3742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sz="3742" spc="1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742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Marc</a:t>
            </a:r>
            <a:r>
              <a:rPr sz="3742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Andreessen.</a:t>
            </a:r>
            <a:endParaRPr sz="3742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 dir="d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/>
          <a:srcRect l="14191" r="14191" b="4392"/>
          <a:stretch/>
        </p:blipFill>
        <p:spPr>
          <a:xfrm>
            <a:off x="0" y="0"/>
            <a:ext cx="14257338" cy="10693399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/>
          <a:srcRect l="14725" r="14725" b="4392"/>
          <a:stretch/>
        </p:blipFill>
        <p:spPr>
          <a:xfrm>
            <a:off x="0" y="0"/>
            <a:ext cx="14257338" cy="10693399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/>
          <a:srcRect l="14725" r="14725" b="4392"/>
          <a:stretch/>
        </p:blipFill>
        <p:spPr>
          <a:xfrm>
            <a:off x="0" y="0"/>
            <a:ext cx="14257338" cy="10693399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/>
          <a:srcRect l="14191" r="14191" b="4392"/>
          <a:stretch/>
        </p:blipFill>
        <p:spPr>
          <a:xfrm>
            <a:off x="0" y="0"/>
            <a:ext cx="14257338" cy="10693399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/>
          <a:srcRect l="14725" r="14725" b="4392"/>
          <a:stretch/>
        </p:blipFill>
        <p:spPr>
          <a:xfrm>
            <a:off x="0" y="0"/>
            <a:ext cx="14257338" cy="10693399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2273" y="1299200"/>
            <a:ext cx="8648461" cy="296994"/>
          </a:xfrm>
          <a:prstGeom prst="rect">
            <a:avLst/>
          </a:prstGeom>
        </p:spPr>
        <p:txBody>
          <a:bodyPr vert="horz" wrap="square" lIns="0" tIns="19802" rIns="0" bIns="0" rtlCol="0">
            <a:spAutoFit/>
          </a:bodyPr>
          <a:lstStyle/>
          <a:p>
            <a:pPr marL="19802">
              <a:spcBef>
                <a:spcPts val="156"/>
              </a:spcBef>
              <a:tabLst>
                <a:tab pos="640590" algn="l"/>
                <a:tab pos="5918768" algn="l"/>
              </a:tabLst>
            </a:pPr>
            <a:r>
              <a:rPr u="heavy" dirty="0">
                <a:uFill>
                  <a:solidFill>
                    <a:srgbClr val="00468D"/>
                  </a:solidFill>
                </a:uFill>
              </a:rPr>
              <a:t> 	</a:t>
            </a:r>
            <a:r>
              <a:rPr spc="-8" dirty="0"/>
              <a:t>Advantages</a:t>
            </a:r>
            <a:r>
              <a:rPr spc="23" dirty="0"/>
              <a:t> </a:t>
            </a:r>
            <a:r>
              <a:rPr dirty="0"/>
              <a:t>of	</a:t>
            </a:r>
            <a:r>
              <a:rPr spc="-8" dirty="0"/>
              <a:t>Internet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54447" y="3021963"/>
            <a:ext cx="5666300" cy="3480946"/>
          </a:xfrm>
          <a:prstGeom prst="rect">
            <a:avLst/>
          </a:prstGeom>
        </p:spPr>
        <p:txBody>
          <a:bodyPr vert="horz" wrap="square" lIns="0" tIns="138613" rIns="0" bIns="0" rtlCol="0">
            <a:spAutoFit/>
          </a:bodyPr>
          <a:lstStyle/>
          <a:p>
            <a:pPr marL="592075" indent="-532669">
              <a:spcBef>
                <a:spcPts val="1091"/>
              </a:spcBef>
              <a:buClr>
                <a:srgbClr val="00FFCC"/>
              </a:buClr>
              <a:buSzPct val="79166"/>
              <a:buFont typeface="Trebuchet MS"/>
              <a:buChar char="●"/>
              <a:tabLst>
                <a:tab pos="592075" algn="l"/>
              </a:tabLst>
            </a:pPr>
            <a:r>
              <a:rPr sz="3742" b="1" spc="-8" dirty="0">
                <a:solidFill>
                  <a:srgbClr val="FFFFFF"/>
                </a:solidFill>
                <a:latin typeface="Arial"/>
                <a:cs typeface="Arial"/>
              </a:rPr>
              <a:t>Communication</a:t>
            </a:r>
            <a:endParaRPr sz="3742">
              <a:latin typeface="Arial"/>
              <a:cs typeface="Arial"/>
            </a:endParaRPr>
          </a:p>
          <a:p>
            <a:pPr marL="592075" indent="-532669">
              <a:spcBef>
                <a:spcPts val="936"/>
              </a:spcBef>
              <a:buClr>
                <a:srgbClr val="00FFCC"/>
              </a:buClr>
              <a:buSzPct val="79166"/>
              <a:buFont typeface="Trebuchet MS"/>
              <a:buChar char="●"/>
              <a:tabLst>
                <a:tab pos="592075" algn="l"/>
              </a:tabLst>
            </a:pPr>
            <a:r>
              <a:rPr sz="3742" b="1" spc="-16" dirty="0">
                <a:solidFill>
                  <a:srgbClr val="FFFFFF"/>
                </a:solidFill>
                <a:latin typeface="Arial"/>
                <a:cs typeface="Arial"/>
              </a:rPr>
              <a:t>Research</a:t>
            </a:r>
            <a:endParaRPr sz="3742">
              <a:latin typeface="Arial"/>
              <a:cs typeface="Arial"/>
            </a:endParaRPr>
          </a:p>
          <a:p>
            <a:pPr marL="592075" indent="-532669">
              <a:spcBef>
                <a:spcPts val="936"/>
              </a:spcBef>
              <a:buClr>
                <a:srgbClr val="00FFCC"/>
              </a:buClr>
              <a:buSzPct val="79166"/>
              <a:buFont typeface="Trebuchet MS"/>
              <a:buChar char="●"/>
              <a:tabLst>
                <a:tab pos="592075" algn="l"/>
              </a:tabLst>
            </a:pPr>
            <a:r>
              <a:rPr sz="3742" b="1" spc="-8" dirty="0">
                <a:solidFill>
                  <a:srgbClr val="FFFFFF"/>
                </a:solidFill>
                <a:latin typeface="Arial"/>
                <a:cs typeface="Arial"/>
              </a:rPr>
              <a:t>Education</a:t>
            </a:r>
            <a:endParaRPr sz="3742">
              <a:latin typeface="Arial"/>
              <a:cs typeface="Arial"/>
            </a:endParaRPr>
          </a:p>
          <a:p>
            <a:pPr marL="592075" indent="-532669">
              <a:spcBef>
                <a:spcPts val="936"/>
              </a:spcBef>
              <a:buClr>
                <a:srgbClr val="00FFCC"/>
              </a:buClr>
              <a:buSzPct val="79166"/>
              <a:buFont typeface="Trebuchet MS"/>
              <a:buChar char="●"/>
              <a:tabLst>
                <a:tab pos="592075" algn="l"/>
              </a:tabLst>
            </a:pPr>
            <a:r>
              <a:rPr sz="3742" b="1" spc="-8" dirty="0">
                <a:solidFill>
                  <a:srgbClr val="FFFFFF"/>
                </a:solidFill>
                <a:latin typeface="Arial"/>
                <a:cs typeface="Arial"/>
              </a:rPr>
              <a:t>Financial</a:t>
            </a:r>
            <a:r>
              <a:rPr sz="3742" b="1" spc="-7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742" b="1" spc="-8" dirty="0">
                <a:solidFill>
                  <a:srgbClr val="FFFFFF"/>
                </a:solidFill>
                <a:latin typeface="Arial"/>
                <a:cs typeface="Arial"/>
              </a:rPr>
              <a:t>transactions</a:t>
            </a:r>
            <a:endParaRPr sz="3742">
              <a:latin typeface="Arial"/>
              <a:cs typeface="Arial"/>
            </a:endParaRPr>
          </a:p>
          <a:p>
            <a:pPr marL="592075" indent="-532669">
              <a:spcBef>
                <a:spcPts val="936"/>
              </a:spcBef>
              <a:buClr>
                <a:srgbClr val="00FFCC"/>
              </a:buClr>
              <a:buSzPct val="79166"/>
              <a:buFont typeface="Trebuchet MS"/>
              <a:buChar char="●"/>
              <a:tabLst>
                <a:tab pos="592075" algn="l"/>
              </a:tabLst>
            </a:pPr>
            <a:r>
              <a:rPr sz="3742" b="1" spc="-8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3742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742" b="1" spc="-8" dirty="0">
                <a:solidFill>
                  <a:srgbClr val="FFFFFF"/>
                </a:solidFill>
                <a:latin typeface="Arial"/>
                <a:cs typeface="Arial"/>
              </a:rPr>
              <a:t>Updates</a:t>
            </a:r>
            <a:endParaRPr sz="3742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603914" y="1069499"/>
            <a:ext cx="6653424" cy="6772235"/>
            <a:chOff x="4876800" y="685800"/>
            <a:chExt cx="4267200" cy="43434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76800" y="2209800"/>
              <a:ext cx="3581400" cy="28194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77200" y="685800"/>
              <a:ext cx="1066800" cy="990600"/>
            </a:xfrm>
            <a:prstGeom prst="rect">
              <a:avLst/>
            </a:prstGeom>
          </p:spPr>
        </p:pic>
      </p:grpSp>
    </p:spTree>
  </p:cSld>
  <p:clrMapOvr>
    <a:masterClrMapping/>
  </p:clrMapOvr>
  <p:transition>
    <p:dissolv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2271" y="1100265"/>
            <a:ext cx="6175397" cy="787770"/>
          </a:xfrm>
          <a:prstGeom prst="rect">
            <a:avLst/>
          </a:prstGeom>
        </p:spPr>
        <p:txBody>
          <a:bodyPr vert="horz" wrap="square" lIns="0" tIns="19802" rIns="0" bIns="0" rtlCol="0">
            <a:spAutoFit/>
          </a:bodyPr>
          <a:lstStyle/>
          <a:p>
            <a:pPr marL="19802">
              <a:spcBef>
                <a:spcPts val="156"/>
              </a:spcBef>
              <a:tabLst>
                <a:tab pos="640590" algn="l"/>
              </a:tabLst>
            </a:pPr>
            <a:r>
              <a:rPr u="heavy" dirty="0">
                <a:uFill>
                  <a:solidFill>
                    <a:srgbClr val="00468D"/>
                  </a:solidFill>
                </a:uFill>
              </a:rPr>
              <a:t> 	</a:t>
            </a:r>
            <a:r>
              <a:rPr spc="-8" dirty="0"/>
              <a:t>Advantages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54447" y="3021962"/>
            <a:ext cx="7057382" cy="7321997"/>
          </a:xfrm>
          <a:prstGeom prst="rect">
            <a:avLst/>
          </a:prstGeom>
        </p:spPr>
        <p:txBody>
          <a:bodyPr vert="horz" wrap="square" lIns="0" tIns="138613" rIns="0" bIns="0" rtlCol="0">
            <a:spAutoFit/>
          </a:bodyPr>
          <a:lstStyle/>
          <a:p>
            <a:pPr marL="59406">
              <a:spcBef>
                <a:spcPts val="1091"/>
              </a:spcBef>
            </a:pPr>
            <a:r>
              <a:rPr sz="3742" b="1" spc="-8" dirty="0">
                <a:solidFill>
                  <a:srgbClr val="FFFFFF"/>
                </a:solidFill>
                <a:latin typeface="Arial"/>
                <a:cs typeface="Arial"/>
              </a:rPr>
              <a:t>Communication:</a:t>
            </a:r>
            <a:endParaRPr sz="3742">
              <a:latin typeface="Arial"/>
              <a:cs typeface="Arial"/>
            </a:endParaRPr>
          </a:p>
          <a:p>
            <a:pPr marL="592075" marR="47524" indent="-532669">
              <a:lnSpc>
                <a:spcPct val="100099"/>
              </a:lnSpc>
              <a:spcBef>
                <a:spcPts val="772"/>
              </a:spcBef>
              <a:buClr>
                <a:srgbClr val="00FFCC"/>
              </a:buClr>
              <a:buSzPct val="80000"/>
              <a:buFont typeface="Trebuchet MS"/>
              <a:buChar char="●"/>
              <a:tabLst>
                <a:tab pos="591085" algn="l"/>
                <a:tab pos="592075" algn="l"/>
              </a:tabLst>
            </a:pPr>
            <a:r>
              <a:rPr sz="3118" spc="-8" dirty="0">
                <a:solidFill>
                  <a:srgbClr val="FFFFFF"/>
                </a:solidFill>
                <a:latin typeface="Arial MT"/>
                <a:cs typeface="Arial MT"/>
              </a:rPr>
              <a:t>Communication is</a:t>
            </a:r>
            <a:r>
              <a:rPr sz="3118" dirty="0">
                <a:solidFill>
                  <a:srgbClr val="FFFFFF"/>
                </a:solidFill>
                <a:latin typeface="Arial MT"/>
                <a:cs typeface="Arial MT"/>
              </a:rPr>
              <a:t> a process </a:t>
            </a:r>
            <a:r>
              <a:rPr sz="3118" spc="8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118" spc="-8" dirty="0">
                <a:solidFill>
                  <a:srgbClr val="FFFFFF"/>
                </a:solidFill>
                <a:latin typeface="Arial MT"/>
                <a:cs typeface="Arial MT"/>
              </a:rPr>
              <a:t>transmitting </a:t>
            </a:r>
            <a:r>
              <a:rPr sz="3118" dirty="0">
                <a:solidFill>
                  <a:srgbClr val="FFFFFF"/>
                </a:solidFill>
                <a:latin typeface="Arial MT"/>
                <a:cs typeface="Arial MT"/>
              </a:rPr>
              <a:t>and </a:t>
            </a:r>
            <a:r>
              <a:rPr sz="3118" spc="-8" dirty="0">
                <a:solidFill>
                  <a:srgbClr val="FFFFFF"/>
                </a:solidFill>
                <a:latin typeface="Arial MT"/>
                <a:cs typeface="Arial MT"/>
              </a:rPr>
              <a:t>receiving </a:t>
            </a:r>
            <a:r>
              <a:rPr sz="3118" dirty="0">
                <a:solidFill>
                  <a:srgbClr val="FFFFFF"/>
                </a:solidFill>
                <a:latin typeface="Arial MT"/>
                <a:cs typeface="Arial MT"/>
              </a:rPr>
              <a:t>symbol, </a:t>
            </a:r>
            <a:r>
              <a:rPr sz="3118" spc="8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118" spc="-8" dirty="0">
                <a:solidFill>
                  <a:srgbClr val="FFFFFF"/>
                </a:solidFill>
                <a:latin typeface="Arial MT"/>
                <a:cs typeface="Arial MT"/>
              </a:rPr>
              <a:t>data,</a:t>
            </a:r>
            <a:r>
              <a:rPr sz="3118" spc="-23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118" dirty="0">
                <a:solidFill>
                  <a:srgbClr val="FFFFFF"/>
                </a:solidFill>
                <a:latin typeface="Arial MT"/>
                <a:cs typeface="Arial MT"/>
              </a:rPr>
              <a:t>image,</a:t>
            </a:r>
            <a:r>
              <a:rPr sz="3118" spc="-39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118" spc="-8" dirty="0">
                <a:solidFill>
                  <a:srgbClr val="FFFFFF"/>
                </a:solidFill>
                <a:latin typeface="Arial MT"/>
                <a:cs typeface="Arial MT"/>
              </a:rPr>
              <a:t>text,</a:t>
            </a:r>
            <a:r>
              <a:rPr sz="3118" spc="-39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118" dirty="0">
                <a:solidFill>
                  <a:srgbClr val="FFFFFF"/>
                </a:solidFill>
                <a:latin typeface="Arial MT"/>
                <a:cs typeface="Arial MT"/>
              </a:rPr>
              <a:t>document,</a:t>
            </a:r>
            <a:r>
              <a:rPr sz="3118" spc="-16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118" spc="-8" dirty="0">
                <a:solidFill>
                  <a:srgbClr val="FFFFFF"/>
                </a:solidFill>
                <a:latin typeface="Arial MT"/>
                <a:cs typeface="Arial MT"/>
              </a:rPr>
              <a:t>graphic </a:t>
            </a:r>
            <a:r>
              <a:rPr sz="3118" spc="-842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118" spc="-8" dirty="0">
                <a:solidFill>
                  <a:srgbClr val="FFFFFF"/>
                </a:solidFill>
                <a:latin typeface="Arial MT"/>
                <a:cs typeface="Arial MT"/>
              </a:rPr>
              <a:t>etc</a:t>
            </a:r>
            <a:r>
              <a:rPr sz="3118" dirty="0">
                <a:solidFill>
                  <a:srgbClr val="FFFFFF"/>
                </a:solidFill>
                <a:latin typeface="Arial MT"/>
                <a:cs typeface="Arial MT"/>
              </a:rPr>
              <a:t> by</a:t>
            </a:r>
            <a:r>
              <a:rPr sz="3118" spc="-16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118" spc="-8" dirty="0">
                <a:solidFill>
                  <a:srgbClr val="FFFFFF"/>
                </a:solidFill>
                <a:latin typeface="Arial MT"/>
                <a:cs typeface="Arial MT"/>
              </a:rPr>
              <a:t>using</a:t>
            </a:r>
            <a:r>
              <a:rPr sz="3118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118" spc="-8" dirty="0">
                <a:solidFill>
                  <a:srgbClr val="FFFFFF"/>
                </a:solidFill>
                <a:latin typeface="Arial MT"/>
                <a:cs typeface="Arial MT"/>
              </a:rPr>
              <a:t>various</a:t>
            </a:r>
            <a:r>
              <a:rPr sz="3118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118" spc="-8" dirty="0">
                <a:solidFill>
                  <a:srgbClr val="FFFFFF"/>
                </a:solidFill>
                <a:latin typeface="Arial MT"/>
                <a:cs typeface="Arial MT"/>
              </a:rPr>
              <a:t>computer </a:t>
            </a:r>
            <a:r>
              <a:rPr sz="3118" dirty="0">
                <a:solidFill>
                  <a:srgbClr val="FFFFFF"/>
                </a:solidFill>
                <a:latin typeface="Arial MT"/>
                <a:cs typeface="Arial MT"/>
              </a:rPr>
              <a:t> devices.</a:t>
            </a:r>
            <a:endParaRPr sz="3118">
              <a:latin typeface="Arial MT"/>
              <a:cs typeface="Arial MT"/>
            </a:endParaRPr>
          </a:p>
          <a:p>
            <a:pPr marL="592075" marR="83168" indent="-532669">
              <a:spcBef>
                <a:spcPts val="780"/>
              </a:spcBef>
              <a:buClr>
                <a:srgbClr val="00FFCC"/>
              </a:buClr>
              <a:buSzPct val="80000"/>
              <a:buFont typeface="Trebuchet MS"/>
              <a:buChar char="●"/>
              <a:tabLst>
                <a:tab pos="591085" algn="l"/>
                <a:tab pos="592075" algn="l"/>
              </a:tabLst>
            </a:pPr>
            <a:r>
              <a:rPr sz="3118" dirty="0">
                <a:solidFill>
                  <a:srgbClr val="FFFFFF"/>
                </a:solidFill>
                <a:latin typeface="Arial MT"/>
                <a:cs typeface="Arial MT"/>
              </a:rPr>
              <a:t>It including </a:t>
            </a:r>
            <a:r>
              <a:rPr sz="3118" spc="-8" dirty="0">
                <a:solidFill>
                  <a:srgbClr val="FFFFFF"/>
                </a:solidFill>
                <a:latin typeface="Arial MT"/>
                <a:cs typeface="Arial MT"/>
              </a:rPr>
              <a:t>the </a:t>
            </a:r>
            <a:r>
              <a:rPr sz="3118" dirty="0">
                <a:solidFill>
                  <a:srgbClr val="FFFFFF"/>
                </a:solidFill>
                <a:latin typeface="Arial MT"/>
                <a:cs typeface="Arial MT"/>
              </a:rPr>
              <a:t>process </a:t>
            </a:r>
            <a:r>
              <a:rPr sz="3118" spc="-8" dirty="0">
                <a:solidFill>
                  <a:srgbClr val="FFFFFF"/>
                </a:solidFill>
                <a:latin typeface="Arial MT"/>
                <a:cs typeface="Arial MT"/>
              </a:rPr>
              <a:t>of collecting, </a:t>
            </a:r>
            <a:r>
              <a:rPr sz="3118" spc="-8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118" dirty="0">
                <a:solidFill>
                  <a:srgbClr val="FFFFFF"/>
                </a:solidFill>
                <a:latin typeface="Arial MT"/>
                <a:cs typeface="Arial MT"/>
              </a:rPr>
              <a:t>processing, </a:t>
            </a:r>
            <a:r>
              <a:rPr sz="3118" spc="-8" dirty="0">
                <a:solidFill>
                  <a:srgbClr val="FFFFFF"/>
                </a:solidFill>
                <a:latin typeface="Arial MT"/>
                <a:cs typeface="Arial MT"/>
              </a:rPr>
              <a:t>distributing, </a:t>
            </a:r>
            <a:r>
              <a:rPr sz="3118" dirty="0">
                <a:solidFill>
                  <a:srgbClr val="FFFFFF"/>
                </a:solidFill>
                <a:latin typeface="Arial MT"/>
                <a:cs typeface="Arial MT"/>
              </a:rPr>
              <a:t>sharing, </a:t>
            </a:r>
            <a:r>
              <a:rPr sz="3118" spc="8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118" spc="-8" dirty="0">
                <a:solidFill>
                  <a:srgbClr val="FFFFFF"/>
                </a:solidFill>
                <a:latin typeface="Arial MT"/>
                <a:cs typeface="Arial MT"/>
              </a:rPr>
              <a:t>retrieving, </a:t>
            </a:r>
            <a:r>
              <a:rPr sz="3118" dirty="0">
                <a:solidFill>
                  <a:srgbClr val="FFFFFF"/>
                </a:solidFill>
                <a:latin typeface="Arial MT"/>
                <a:cs typeface="Arial MT"/>
              </a:rPr>
              <a:t>transferring and </a:t>
            </a:r>
            <a:r>
              <a:rPr sz="3118" spc="-8" dirty="0">
                <a:solidFill>
                  <a:srgbClr val="FFFFFF"/>
                </a:solidFill>
                <a:latin typeface="Arial MT"/>
                <a:cs typeface="Arial MT"/>
              </a:rPr>
              <a:t>storing </a:t>
            </a:r>
            <a:r>
              <a:rPr sz="3118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118" spc="-8" dirty="0">
                <a:solidFill>
                  <a:srgbClr val="FFFFFF"/>
                </a:solidFill>
                <a:latin typeface="Arial MT"/>
                <a:cs typeface="Arial MT"/>
              </a:rPr>
              <a:t>the information</a:t>
            </a:r>
            <a:endParaRPr sz="3118">
              <a:latin typeface="Arial MT"/>
              <a:cs typeface="Arial MT"/>
            </a:endParaRPr>
          </a:p>
          <a:p>
            <a:pPr marL="592075" marR="745539" indent="-532669">
              <a:spcBef>
                <a:spcPts val="858"/>
              </a:spcBef>
              <a:buClr>
                <a:srgbClr val="00FFCC"/>
              </a:buClr>
              <a:buSzPct val="80000"/>
              <a:buFont typeface="Trebuchet MS"/>
              <a:buChar char="●"/>
              <a:tabLst>
                <a:tab pos="591085" algn="l"/>
                <a:tab pos="592075" algn="l"/>
              </a:tabLst>
            </a:pPr>
            <a:r>
              <a:rPr sz="3118" spc="-8" dirty="0">
                <a:solidFill>
                  <a:srgbClr val="FFFFFF"/>
                </a:solidFill>
                <a:latin typeface="Arial MT"/>
                <a:cs typeface="Arial MT"/>
              </a:rPr>
              <a:t>Internet </a:t>
            </a:r>
            <a:r>
              <a:rPr sz="3118" dirty="0">
                <a:solidFill>
                  <a:srgbClr val="FFFFFF"/>
                </a:solidFill>
                <a:latin typeface="Arial MT"/>
                <a:cs typeface="Arial MT"/>
              </a:rPr>
              <a:t>now </a:t>
            </a:r>
            <a:r>
              <a:rPr sz="3118" spc="-8" dirty="0">
                <a:solidFill>
                  <a:srgbClr val="FFFFFF"/>
                </a:solidFill>
                <a:latin typeface="Arial MT"/>
                <a:cs typeface="Arial MT"/>
              </a:rPr>
              <a:t>being </a:t>
            </a:r>
            <a:r>
              <a:rPr sz="3118" dirty="0">
                <a:solidFill>
                  <a:srgbClr val="FFFFFF"/>
                </a:solidFill>
                <a:latin typeface="Arial MT"/>
                <a:cs typeface="Arial MT"/>
              </a:rPr>
              <a:t>a </a:t>
            </a:r>
            <a:r>
              <a:rPr sz="3118" spc="-8" dirty="0">
                <a:solidFill>
                  <a:srgbClr val="FFFFFF"/>
                </a:solidFill>
                <a:latin typeface="Arial MT"/>
                <a:cs typeface="Arial MT"/>
              </a:rPr>
              <a:t>main </a:t>
            </a:r>
            <a:r>
              <a:rPr sz="3118" dirty="0">
                <a:solidFill>
                  <a:srgbClr val="FFFFFF"/>
                </a:solidFill>
                <a:latin typeface="Arial MT"/>
                <a:cs typeface="Arial MT"/>
              </a:rPr>
              <a:t> communication</a:t>
            </a:r>
            <a:r>
              <a:rPr sz="3118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118" spc="-8" dirty="0">
                <a:solidFill>
                  <a:srgbClr val="FFFFFF"/>
                </a:solidFill>
                <a:latin typeface="Arial MT"/>
                <a:cs typeface="Arial MT"/>
              </a:rPr>
              <a:t>tool.</a:t>
            </a:r>
            <a:r>
              <a:rPr sz="3118" spc="-39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118" dirty="0">
                <a:solidFill>
                  <a:srgbClr val="FFFFFF"/>
                </a:solidFill>
                <a:latin typeface="Arial MT"/>
                <a:cs typeface="Arial MT"/>
              </a:rPr>
              <a:t>Using</a:t>
            </a:r>
            <a:r>
              <a:rPr sz="3118" spc="-47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118" dirty="0">
                <a:solidFill>
                  <a:srgbClr val="FFFFFF"/>
                </a:solidFill>
                <a:latin typeface="Arial MT"/>
                <a:cs typeface="Arial MT"/>
              </a:rPr>
              <a:t>video </a:t>
            </a:r>
            <a:r>
              <a:rPr sz="3118" spc="-842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118" dirty="0">
                <a:solidFill>
                  <a:srgbClr val="FFFFFF"/>
                </a:solidFill>
                <a:latin typeface="Arial MT"/>
                <a:cs typeface="Arial MT"/>
              </a:rPr>
              <a:t>conferencing, internet phone, </a:t>
            </a:r>
            <a:r>
              <a:rPr sz="3118" spc="8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118" dirty="0">
                <a:solidFill>
                  <a:srgbClr val="FFFFFF"/>
                </a:solidFill>
                <a:latin typeface="Arial MT"/>
                <a:cs typeface="Arial MT"/>
              </a:rPr>
              <a:t>Messenger,</a:t>
            </a:r>
            <a:r>
              <a:rPr sz="3118" spc="-31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118" dirty="0">
                <a:solidFill>
                  <a:srgbClr val="FFFFFF"/>
                </a:solidFill>
                <a:latin typeface="Arial MT"/>
                <a:cs typeface="Arial MT"/>
              </a:rPr>
              <a:t>email</a:t>
            </a:r>
            <a:r>
              <a:rPr sz="3118" spc="-23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118" spc="8" dirty="0">
                <a:solidFill>
                  <a:srgbClr val="FFFFFF"/>
                </a:solidFill>
                <a:latin typeface="Arial MT"/>
                <a:cs typeface="Arial MT"/>
              </a:rPr>
              <a:t>etc</a:t>
            </a:r>
            <a:r>
              <a:rPr sz="3430" spc="8" dirty="0">
                <a:solidFill>
                  <a:srgbClr val="FFFFFF"/>
                </a:solidFill>
                <a:latin typeface="Arial MT"/>
                <a:cs typeface="Arial MT"/>
              </a:rPr>
              <a:t>.</a:t>
            </a:r>
            <a:endParaRPr sz="343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197970" y="1069499"/>
            <a:ext cx="6059368" cy="7009858"/>
            <a:chOff x="5257800" y="685800"/>
            <a:chExt cx="3886200" cy="44958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77200" y="685800"/>
              <a:ext cx="1066800" cy="9906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57800" y="2438400"/>
              <a:ext cx="3581400" cy="2743200"/>
            </a:xfrm>
            <a:prstGeom prst="rect">
              <a:avLst/>
            </a:prstGeom>
          </p:spPr>
        </p:pic>
      </p:grpSp>
    </p:spTree>
  </p:cSld>
  <p:clrMapOvr>
    <a:masterClrMapping/>
  </p:clrMapOvr>
  <p:transition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/>
          <a:srcRect l="14725" r="14725" b="4392"/>
          <a:stretch/>
        </p:blipFill>
        <p:spPr>
          <a:xfrm>
            <a:off x="0" y="0"/>
            <a:ext cx="14257338" cy="10693399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2271" y="1058262"/>
            <a:ext cx="5641997" cy="787770"/>
          </a:xfrm>
          <a:prstGeom prst="rect">
            <a:avLst/>
          </a:prstGeom>
        </p:spPr>
        <p:txBody>
          <a:bodyPr vert="horz" wrap="square" lIns="0" tIns="19802" rIns="0" bIns="0" rtlCol="0">
            <a:spAutoFit/>
          </a:bodyPr>
          <a:lstStyle/>
          <a:p>
            <a:pPr marL="19802">
              <a:spcBef>
                <a:spcPts val="156"/>
              </a:spcBef>
              <a:tabLst>
                <a:tab pos="640590" algn="l"/>
              </a:tabLst>
            </a:pPr>
            <a:r>
              <a:rPr u="heavy" dirty="0">
                <a:uFill>
                  <a:solidFill>
                    <a:srgbClr val="00468D"/>
                  </a:solidFill>
                </a:uFill>
              </a:rPr>
              <a:t> 	</a:t>
            </a:r>
            <a:r>
              <a:rPr spc="-8" dirty="0"/>
              <a:t>Advantages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2667" y="3021962"/>
            <a:ext cx="5869269" cy="5239311"/>
          </a:xfrm>
          <a:prstGeom prst="rect">
            <a:avLst/>
          </a:prstGeom>
        </p:spPr>
        <p:txBody>
          <a:bodyPr vert="horz" wrap="square" lIns="0" tIns="138613" rIns="0" bIns="0" rtlCol="0">
            <a:spAutoFit/>
          </a:bodyPr>
          <a:lstStyle/>
          <a:p>
            <a:pPr marL="79207">
              <a:spcBef>
                <a:spcPts val="1091"/>
              </a:spcBef>
            </a:pPr>
            <a:r>
              <a:rPr sz="3742" b="1" spc="-16" dirty="0">
                <a:solidFill>
                  <a:srgbClr val="FFFFFF"/>
                </a:solidFill>
                <a:latin typeface="Arial"/>
                <a:cs typeface="Arial"/>
              </a:rPr>
              <a:t>Research:</a:t>
            </a:r>
            <a:endParaRPr sz="3742">
              <a:latin typeface="Arial"/>
              <a:cs typeface="Arial"/>
            </a:endParaRPr>
          </a:p>
          <a:p>
            <a:pPr marL="613857" marR="116831" indent="-534650">
              <a:lnSpc>
                <a:spcPct val="100099"/>
              </a:lnSpc>
              <a:spcBef>
                <a:spcPts val="772"/>
              </a:spcBef>
              <a:buClr>
                <a:srgbClr val="00FFCC"/>
              </a:buClr>
              <a:buSzPct val="80000"/>
              <a:buFont typeface="Trebuchet MS"/>
              <a:buChar char="●"/>
              <a:tabLst>
                <a:tab pos="612867" algn="l"/>
                <a:tab pos="613857" algn="l"/>
              </a:tabLst>
            </a:pPr>
            <a:r>
              <a:rPr sz="3118" spc="-8" dirty="0">
                <a:solidFill>
                  <a:srgbClr val="FFFFFF"/>
                </a:solidFill>
                <a:latin typeface="Arial MT"/>
                <a:cs typeface="Arial MT"/>
              </a:rPr>
              <a:t>In </a:t>
            </a:r>
            <a:r>
              <a:rPr sz="3118" dirty="0">
                <a:solidFill>
                  <a:srgbClr val="FFFFFF"/>
                </a:solidFill>
                <a:latin typeface="Arial MT"/>
                <a:cs typeface="Arial MT"/>
              </a:rPr>
              <a:t>order </a:t>
            </a:r>
            <a:r>
              <a:rPr sz="3118" spc="-8" dirty="0">
                <a:solidFill>
                  <a:srgbClr val="FFFFFF"/>
                </a:solidFill>
                <a:latin typeface="Arial MT"/>
                <a:cs typeface="Arial MT"/>
              </a:rPr>
              <a:t>to </a:t>
            </a:r>
            <a:r>
              <a:rPr sz="3118" dirty="0">
                <a:solidFill>
                  <a:srgbClr val="FFFFFF"/>
                </a:solidFill>
                <a:latin typeface="Arial MT"/>
                <a:cs typeface="Arial MT"/>
              </a:rPr>
              <a:t>do research you </a:t>
            </a:r>
            <a:r>
              <a:rPr sz="3118" spc="8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118" dirty="0">
                <a:solidFill>
                  <a:srgbClr val="FFFFFF"/>
                </a:solidFill>
                <a:latin typeface="Arial MT"/>
                <a:cs typeface="Arial MT"/>
              </a:rPr>
              <a:t>need </a:t>
            </a:r>
            <a:r>
              <a:rPr sz="3118" spc="-8" dirty="0">
                <a:solidFill>
                  <a:srgbClr val="FFFFFF"/>
                </a:solidFill>
                <a:latin typeface="Arial MT"/>
                <a:cs typeface="Arial MT"/>
              </a:rPr>
              <a:t>to go </a:t>
            </a:r>
            <a:r>
              <a:rPr sz="3118" dirty="0">
                <a:solidFill>
                  <a:srgbClr val="FFFFFF"/>
                </a:solidFill>
                <a:latin typeface="Arial MT"/>
                <a:cs typeface="Arial MT"/>
              </a:rPr>
              <a:t>through hundreds </a:t>
            </a:r>
            <a:r>
              <a:rPr sz="3118" spc="-8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118" dirty="0">
                <a:solidFill>
                  <a:srgbClr val="FFFFFF"/>
                </a:solidFill>
                <a:latin typeface="Arial MT"/>
                <a:cs typeface="Arial MT"/>
              </a:rPr>
              <a:t>of books </a:t>
            </a:r>
            <a:r>
              <a:rPr sz="3118" spc="-8" dirty="0">
                <a:solidFill>
                  <a:srgbClr val="FFFFFF"/>
                </a:solidFill>
                <a:latin typeface="Arial MT"/>
                <a:cs typeface="Arial MT"/>
              </a:rPr>
              <a:t>as well as the </a:t>
            </a:r>
            <a:r>
              <a:rPr sz="3118" dirty="0">
                <a:solidFill>
                  <a:srgbClr val="FFFFFF"/>
                </a:solidFill>
                <a:latin typeface="Arial MT"/>
                <a:cs typeface="Arial MT"/>
              </a:rPr>
              <a:t> references and </a:t>
            </a:r>
            <a:r>
              <a:rPr sz="3118" spc="-8" dirty="0">
                <a:solidFill>
                  <a:srgbClr val="FFFFFF"/>
                </a:solidFill>
                <a:latin typeface="Arial MT"/>
                <a:cs typeface="Arial MT"/>
              </a:rPr>
              <a:t>that was </a:t>
            </a:r>
            <a:r>
              <a:rPr sz="3118" dirty="0">
                <a:solidFill>
                  <a:srgbClr val="FFFFFF"/>
                </a:solidFill>
                <a:latin typeface="Arial MT"/>
                <a:cs typeface="Arial MT"/>
              </a:rPr>
              <a:t>one </a:t>
            </a:r>
            <a:r>
              <a:rPr sz="3118" spc="8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118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3118" spc="-39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118" spc="-8" dirty="0">
                <a:solidFill>
                  <a:srgbClr val="FFFFFF"/>
                </a:solidFill>
                <a:latin typeface="Arial MT"/>
                <a:cs typeface="Arial MT"/>
              </a:rPr>
              <a:t>the </a:t>
            </a:r>
            <a:r>
              <a:rPr sz="3118" dirty="0">
                <a:solidFill>
                  <a:srgbClr val="FFFFFF"/>
                </a:solidFill>
                <a:latin typeface="Arial MT"/>
                <a:cs typeface="Arial MT"/>
              </a:rPr>
              <a:t>most</a:t>
            </a:r>
            <a:r>
              <a:rPr sz="3118" spc="-39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118" spc="-8" dirty="0">
                <a:solidFill>
                  <a:srgbClr val="FFFFFF"/>
                </a:solidFill>
                <a:latin typeface="Arial MT"/>
                <a:cs typeface="Arial MT"/>
              </a:rPr>
              <a:t>difficult</a:t>
            </a:r>
            <a:r>
              <a:rPr sz="3118" spc="-31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118" dirty="0">
                <a:solidFill>
                  <a:srgbClr val="FFFFFF"/>
                </a:solidFill>
                <a:latin typeface="Arial MT"/>
                <a:cs typeface="Arial MT"/>
              </a:rPr>
              <a:t>jobs</a:t>
            </a:r>
            <a:r>
              <a:rPr sz="3118" spc="-16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118" spc="-8" dirty="0">
                <a:solidFill>
                  <a:srgbClr val="FFFFFF"/>
                </a:solidFill>
                <a:latin typeface="Arial MT"/>
                <a:cs typeface="Arial MT"/>
              </a:rPr>
              <a:t>to do </a:t>
            </a:r>
            <a:r>
              <a:rPr sz="3118" spc="-842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118" dirty="0">
                <a:solidFill>
                  <a:srgbClr val="FFFFFF"/>
                </a:solidFill>
                <a:latin typeface="Arial MT"/>
                <a:cs typeface="Arial MT"/>
              </a:rPr>
              <a:t>earlier.</a:t>
            </a:r>
            <a:endParaRPr sz="3118">
              <a:latin typeface="Arial MT"/>
              <a:cs typeface="Arial MT"/>
            </a:endParaRPr>
          </a:p>
          <a:p>
            <a:pPr marL="613857" marR="47524" indent="-534650">
              <a:spcBef>
                <a:spcPts val="780"/>
              </a:spcBef>
              <a:buClr>
                <a:srgbClr val="00FFCC"/>
              </a:buClr>
              <a:buSzPct val="80000"/>
              <a:buFont typeface="Trebuchet MS"/>
              <a:buChar char="●"/>
              <a:tabLst>
                <a:tab pos="721777" algn="l"/>
                <a:tab pos="722767" algn="l"/>
              </a:tabLst>
            </a:pPr>
            <a:r>
              <a:rPr sz="2807" dirty="0"/>
              <a:t>	</a:t>
            </a:r>
            <a:r>
              <a:rPr sz="3118" dirty="0">
                <a:solidFill>
                  <a:srgbClr val="FFFFFF"/>
                </a:solidFill>
                <a:latin typeface="Arial MT"/>
                <a:cs typeface="Arial MT"/>
              </a:rPr>
              <a:t>Research is one such </a:t>
            </a:r>
            <a:r>
              <a:rPr sz="3118" spc="-8" dirty="0">
                <a:solidFill>
                  <a:srgbClr val="FFFFFF"/>
                </a:solidFill>
                <a:latin typeface="Arial MT"/>
                <a:cs typeface="Arial MT"/>
              </a:rPr>
              <a:t>thing </a:t>
            </a:r>
            <a:r>
              <a:rPr sz="3118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118" spc="-8" dirty="0">
                <a:solidFill>
                  <a:srgbClr val="FFFFFF"/>
                </a:solidFill>
                <a:latin typeface="Arial MT"/>
                <a:cs typeface="Arial MT"/>
              </a:rPr>
              <a:t>which </a:t>
            </a:r>
            <a:r>
              <a:rPr sz="3118" dirty="0">
                <a:solidFill>
                  <a:srgbClr val="FFFFFF"/>
                </a:solidFill>
                <a:latin typeface="Arial MT"/>
                <a:cs typeface="Arial MT"/>
              </a:rPr>
              <a:t>has got </a:t>
            </a:r>
            <a:r>
              <a:rPr sz="3118" spc="-8" dirty="0">
                <a:solidFill>
                  <a:srgbClr val="FFFFFF"/>
                </a:solidFill>
                <a:latin typeface="Arial MT"/>
                <a:cs typeface="Arial MT"/>
              </a:rPr>
              <a:t>lots of benefit </a:t>
            </a:r>
            <a:r>
              <a:rPr sz="3118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118" spc="-8" dirty="0">
                <a:solidFill>
                  <a:srgbClr val="FFFFFF"/>
                </a:solidFill>
                <a:latin typeface="Arial MT"/>
                <a:cs typeface="Arial MT"/>
              </a:rPr>
              <a:t>from this</a:t>
            </a:r>
            <a:r>
              <a:rPr sz="3118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118" spc="-8" dirty="0">
                <a:solidFill>
                  <a:srgbClr val="FFFFFF"/>
                </a:solidFill>
                <a:latin typeface="Arial MT"/>
                <a:cs typeface="Arial MT"/>
              </a:rPr>
              <a:t>evolution</a:t>
            </a:r>
            <a:r>
              <a:rPr sz="3118" dirty="0">
                <a:solidFill>
                  <a:srgbClr val="FFFFFF"/>
                </a:solidFill>
                <a:latin typeface="Arial MT"/>
                <a:cs typeface="Arial MT"/>
              </a:rPr>
              <a:t> of</a:t>
            </a:r>
            <a:r>
              <a:rPr sz="3118" spc="-23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118" spc="-8" dirty="0">
                <a:solidFill>
                  <a:srgbClr val="FFFFFF"/>
                </a:solidFill>
                <a:latin typeface="Arial MT"/>
                <a:cs typeface="Arial MT"/>
              </a:rPr>
              <a:t>internet.</a:t>
            </a:r>
            <a:endParaRPr sz="3118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485103" y="1069499"/>
            <a:ext cx="6772235" cy="7217777"/>
            <a:chOff x="4800600" y="685800"/>
            <a:chExt cx="4343400" cy="462915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77200" y="685800"/>
              <a:ext cx="1066800" cy="9906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00600" y="2362200"/>
              <a:ext cx="3839209" cy="2952750"/>
            </a:xfrm>
            <a:prstGeom prst="rect">
              <a:avLst/>
            </a:prstGeom>
          </p:spPr>
        </p:pic>
      </p:grpSp>
    </p:spTree>
  </p:cSld>
  <p:clrMapOvr>
    <a:masterClrMapping/>
  </p:clrMapOvr>
  <p:transition>
    <p:dissolv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2271" y="1214565"/>
            <a:ext cx="6556397" cy="787770"/>
          </a:xfrm>
          <a:prstGeom prst="rect">
            <a:avLst/>
          </a:prstGeom>
        </p:spPr>
        <p:txBody>
          <a:bodyPr vert="horz" wrap="square" lIns="0" tIns="19802" rIns="0" bIns="0" rtlCol="0">
            <a:spAutoFit/>
          </a:bodyPr>
          <a:lstStyle/>
          <a:p>
            <a:pPr marL="19802">
              <a:spcBef>
                <a:spcPts val="156"/>
              </a:spcBef>
              <a:tabLst>
                <a:tab pos="640590" algn="l"/>
              </a:tabLst>
            </a:pPr>
            <a:r>
              <a:rPr u="heavy" dirty="0">
                <a:uFill>
                  <a:solidFill>
                    <a:srgbClr val="00468D"/>
                  </a:solidFill>
                </a:uFill>
              </a:rPr>
              <a:t> 	</a:t>
            </a:r>
            <a:r>
              <a:rPr spc="-8" dirty="0"/>
              <a:t>Advantages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52468" y="3021963"/>
            <a:ext cx="6445505" cy="6198933"/>
          </a:xfrm>
          <a:prstGeom prst="rect">
            <a:avLst/>
          </a:prstGeom>
        </p:spPr>
        <p:txBody>
          <a:bodyPr vert="horz" wrap="square" lIns="0" tIns="138613" rIns="0" bIns="0" rtlCol="0">
            <a:spAutoFit/>
          </a:bodyPr>
          <a:lstStyle/>
          <a:p>
            <a:pPr marL="59406">
              <a:spcBef>
                <a:spcPts val="1091"/>
              </a:spcBef>
            </a:pPr>
            <a:r>
              <a:rPr sz="3742" b="1" spc="-8" dirty="0">
                <a:solidFill>
                  <a:srgbClr val="FFFFFF"/>
                </a:solidFill>
                <a:latin typeface="Arial"/>
                <a:cs typeface="Arial"/>
              </a:rPr>
              <a:t>Education:</a:t>
            </a:r>
            <a:endParaRPr sz="3742">
              <a:latin typeface="Arial"/>
              <a:cs typeface="Arial"/>
            </a:endParaRPr>
          </a:p>
          <a:p>
            <a:pPr marL="594055" marR="947518" indent="-534650">
              <a:spcBef>
                <a:spcPts val="780"/>
              </a:spcBef>
              <a:buClr>
                <a:srgbClr val="00FFCC"/>
              </a:buClr>
              <a:buSzPct val="80000"/>
              <a:buFont typeface="Trebuchet MS"/>
              <a:buChar char="●"/>
              <a:tabLst>
                <a:tab pos="593065" algn="l"/>
                <a:tab pos="594055" algn="l"/>
              </a:tabLst>
            </a:pPr>
            <a:r>
              <a:rPr sz="3118" spc="-8" dirty="0">
                <a:solidFill>
                  <a:srgbClr val="FFFFFF"/>
                </a:solidFill>
                <a:latin typeface="Arial MT"/>
                <a:cs typeface="Arial MT"/>
              </a:rPr>
              <a:t>Education is </a:t>
            </a:r>
            <a:r>
              <a:rPr sz="3118" dirty="0">
                <a:solidFill>
                  <a:srgbClr val="FFFFFF"/>
                </a:solidFill>
                <a:latin typeface="Arial MT"/>
                <a:cs typeface="Arial MT"/>
              </a:rPr>
              <a:t>one of </a:t>
            </a:r>
            <a:r>
              <a:rPr sz="3118" spc="-8" dirty="0">
                <a:solidFill>
                  <a:srgbClr val="FFFFFF"/>
                </a:solidFill>
                <a:latin typeface="Arial MT"/>
                <a:cs typeface="Arial MT"/>
              </a:rPr>
              <a:t>the </a:t>
            </a:r>
            <a:r>
              <a:rPr sz="3118" dirty="0">
                <a:solidFill>
                  <a:srgbClr val="FFFFFF"/>
                </a:solidFill>
                <a:latin typeface="Arial MT"/>
                <a:cs typeface="Arial MT"/>
              </a:rPr>
              <a:t>best </a:t>
            </a:r>
            <a:r>
              <a:rPr sz="3118" spc="-8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118" spc="-8" dirty="0">
                <a:solidFill>
                  <a:srgbClr val="FFFFFF"/>
                </a:solidFill>
                <a:latin typeface="Arial MT"/>
                <a:cs typeface="Arial MT"/>
              </a:rPr>
              <a:t>things that the internet </a:t>
            </a:r>
            <a:r>
              <a:rPr sz="3118" dirty="0">
                <a:solidFill>
                  <a:srgbClr val="FFFFFF"/>
                </a:solidFill>
                <a:latin typeface="Arial MT"/>
                <a:cs typeface="Arial MT"/>
              </a:rPr>
              <a:t>can </a:t>
            </a:r>
            <a:r>
              <a:rPr sz="3118" spc="8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118" dirty="0">
                <a:solidFill>
                  <a:srgbClr val="FFFFFF"/>
                </a:solidFill>
                <a:latin typeface="Arial MT"/>
                <a:cs typeface="Arial MT"/>
              </a:rPr>
              <a:t>provide</a:t>
            </a:r>
            <a:endParaRPr sz="3118">
              <a:latin typeface="Arial MT"/>
              <a:cs typeface="Arial MT"/>
            </a:endParaRPr>
          </a:p>
          <a:p>
            <a:pPr marL="594055" marR="47524" indent="-534650">
              <a:lnSpc>
                <a:spcPct val="100099"/>
              </a:lnSpc>
              <a:spcBef>
                <a:spcPts val="772"/>
              </a:spcBef>
              <a:buClr>
                <a:srgbClr val="00FFCC"/>
              </a:buClr>
              <a:buSzPct val="80000"/>
              <a:buFont typeface="Trebuchet MS"/>
              <a:buChar char="●"/>
              <a:tabLst>
                <a:tab pos="593065" algn="l"/>
                <a:tab pos="594055" algn="l"/>
              </a:tabLst>
            </a:pPr>
            <a:r>
              <a:rPr sz="3118" dirty="0">
                <a:solidFill>
                  <a:srgbClr val="FFFFFF"/>
                </a:solidFill>
                <a:latin typeface="Arial MT"/>
                <a:cs typeface="Arial MT"/>
              </a:rPr>
              <a:t>There </a:t>
            </a:r>
            <a:r>
              <a:rPr sz="3118" spc="-8" dirty="0">
                <a:solidFill>
                  <a:srgbClr val="FFFFFF"/>
                </a:solidFill>
                <a:latin typeface="Arial MT"/>
                <a:cs typeface="Arial MT"/>
              </a:rPr>
              <a:t>are </a:t>
            </a:r>
            <a:r>
              <a:rPr sz="3118" dirty="0">
                <a:solidFill>
                  <a:srgbClr val="FFFFFF"/>
                </a:solidFill>
                <a:latin typeface="Arial MT"/>
                <a:cs typeface="Arial MT"/>
              </a:rPr>
              <a:t>a number </a:t>
            </a:r>
            <a:r>
              <a:rPr sz="3118" spc="-8" dirty="0">
                <a:solidFill>
                  <a:srgbClr val="FFFFFF"/>
                </a:solidFill>
                <a:latin typeface="Arial MT"/>
                <a:cs typeface="Arial MT"/>
              </a:rPr>
              <a:t>of </a:t>
            </a:r>
            <a:r>
              <a:rPr sz="3118" dirty="0">
                <a:solidFill>
                  <a:srgbClr val="FFFFFF"/>
                </a:solidFill>
                <a:latin typeface="Arial MT"/>
                <a:cs typeface="Arial MT"/>
              </a:rPr>
              <a:t>books, </a:t>
            </a:r>
            <a:r>
              <a:rPr sz="3118" spc="8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118" dirty="0">
                <a:solidFill>
                  <a:srgbClr val="FFFFFF"/>
                </a:solidFill>
                <a:latin typeface="Arial MT"/>
                <a:cs typeface="Arial MT"/>
              </a:rPr>
              <a:t>reference books, online </a:t>
            </a:r>
            <a:r>
              <a:rPr sz="3118" spc="-8" dirty="0">
                <a:solidFill>
                  <a:srgbClr val="FFFFFF"/>
                </a:solidFill>
                <a:latin typeface="Arial MT"/>
                <a:cs typeface="Arial MT"/>
              </a:rPr>
              <a:t>help </a:t>
            </a:r>
            <a:r>
              <a:rPr sz="3118" dirty="0">
                <a:solidFill>
                  <a:srgbClr val="FFFFFF"/>
                </a:solidFill>
                <a:latin typeface="Arial MT"/>
                <a:cs typeface="Arial MT"/>
              </a:rPr>
              <a:t> centres, </a:t>
            </a:r>
            <a:r>
              <a:rPr sz="3118" spc="-8" dirty="0">
                <a:solidFill>
                  <a:srgbClr val="FFFFFF"/>
                </a:solidFill>
                <a:latin typeface="Arial MT"/>
                <a:cs typeface="Arial MT"/>
              </a:rPr>
              <a:t>expert’s </a:t>
            </a:r>
            <a:r>
              <a:rPr sz="3118" spc="-16" dirty="0">
                <a:solidFill>
                  <a:srgbClr val="FFFFFF"/>
                </a:solidFill>
                <a:latin typeface="Arial MT"/>
                <a:cs typeface="Arial MT"/>
              </a:rPr>
              <a:t>views </a:t>
            </a:r>
            <a:r>
              <a:rPr sz="3118" dirty="0">
                <a:solidFill>
                  <a:srgbClr val="FFFFFF"/>
                </a:solidFill>
                <a:latin typeface="Arial MT"/>
                <a:cs typeface="Arial MT"/>
              </a:rPr>
              <a:t>and </a:t>
            </a:r>
            <a:r>
              <a:rPr sz="3118" spc="-8" dirty="0">
                <a:solidFill>
                  <a:srgbClr val="FFFFFF"/>
                </a:solidFill>
                <a:latin typeface="Arial MT"/>
                <a:cs typeface="Arial MT"/>
              </a:rPr>
              <a:t>other </a:t>
            </a:r>
            <a:r>
              <a:rPr sz="3118" spc="-8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118" spc="-8" dirty="0">
                <a:solidFill>
                  <a:srgbClr val="FFFFFF"/>
                </a:solidFill>
                <a:latin typeface="Arial MT"/>
                <a:cs typeface="Arial MT"/>
              </a:rPr>
              <a:t>study oriented material </a:t>
            </a:r>
            <a:r>
              <a:rPr sz="3118" dirty="0">
                <a:solidFill>
                  <a:srgbClr val="FFFFFF"/>
                </a:solidFill>
                <a:latin typeface="Arial MT"/>
                <a:cs typeface="Arial MT"/>
              </a:rPr>
              <a:t>on </a:t>
            </a:r>
            <a:r>
              <a:rPr sz="3118" spc="-8" dirty="0">
                <a:solidFill>
                  <a:srgbClr val="FFFFFF"/>
                </a:solidFill>
                <a:latin typeface="Arial MT"/>
                <a:cs typeface="Arial MT"/>
              </a:rPr>
              <a:t>the </a:t>
            </a:r>
            <a:r>
              <a:rPr sz="3118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118" spc="-8" dirty="0">
                <a:solidFill>
                  <a:srgbClr val="FFFFFF"/>
                </a:solidFill>
                <a:latin typeface="Arial MT"/>
                <a:cs typeface="Arial MT"/>
              </a:rPr>
              <a:t>internet that </a:t>
            </a:r>
            <a:r>
              <a:rPr sz="3118" dirty="0">
                <a:solidFill>
                  <a:srgbClr val="FFFFFF"/>
                </a:solidFill>
                <a:latin typeface="Arial MT"/>
                <a:cs typeface="Arial MT"/>
              </a:rPr>
              <a:t>can make </a:t>
            </a:r>
            <a:r>
              <a:rPr sz="3118" spc="-8" dirty="0">
                <a:solidFill>
                  <a:srgbClr val="FFFFFF"/>
                </a:solidFill>
                <a:latin typeface="Arial MT"/>
                <a:cs typeface="Arial MT"/>
              </a:rPr>
              <a:t>the </a:t>
            </a:r>
            <a:r>
              <a:rPr sz="3118" dirty="0">
                <a:solidFill>
                  <a:srgbClr val="FFFFFF"/>
                </a:solidFill>
                <a:latin typeface="Arial MT"/>
                <a:cs typeface="Arial MT"/>
              </a:rPr>
              <a:t> learning process </a:t>
            </a:r>
            <a:r>
              <a:rPr sz="3118" spc="-8" dirty="0">
                <a:solidFill>
                  <a:srgbClr val="FFFFFF"/>
                </a:solidFill>
                <a:latin typeface="Arial MT"/>
                <a:cs typeface="Arial MT"/>
              </a:rPr>
              <a:t>very </a:t>
            </a:r>
            <a:r>
              <a:rPr sz="3118" dirty="0">
                <a:solidFill>
                  <a:srgbClr val="FFFFFF"/>
                </a:solidFill>
                <a:latin typeface="Arial MT"/>
                <a:cs typeface="Arial MT"/>
              </a:rPr>
              <a:t>easier </a:t>
            </a:r>
            <a:r>
              <a:rPr sz="3118" spc="-8" dirty="0">
                <a:solidFill>
                  <a:srgbClr val="FFFFFF"/>
                </a:solidFill>
                <a:latin typeface="Arial MT"/>
                <a:cs typeface="Arial MT"/>
              </a:rPr>
              <a:t>as </a:t>
            </a:r>
            <a:r>
              <a:rPr sz="3118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118" spc="-8" dirty="0">
                <a:solidFill>
                  <a:srgbClr val="FFFFFF"/>
                </a:solidFill>
                <a:latin typeface="Arial MT"/>
                <a:cs typeface="Arial MT"/>
              </a:rPr>
              <a:t>well</a:t>
            </a:r>
            <a:r>
              <a:rPr sz="3118" spc="47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118" dirty="0">
                <a:solidFill>
                  <a:srgbClr val="FFFFFF"/>
                </a:solidFill>
                <a:latin typeface="Arial MT"/>
                <a:cs typeface="Arial MT"/>
              </a:rPr>
              <a:t>as</a:t>
            </a:r>
            <a:r>
              <a:rPr sz="3118" spc="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118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3118" spc="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118" spc="-8" dirty="0">
                <a:solidFill>
                  <a:srgbClr val="FFFFFF"/>
                </a:solidFill>
                <a:latin typeface="Arial MT"/>
                <a:cs typeface="Arial MT"/>
              </a:rPr>
              <a:t>fun</a:t>
            </a:r>
            <a:r>
              <a:rPr sz="3118" spc="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118" dirty="0">
                <a:solidFill>
                  <a:srgbClr val="FFFFFF"/>
                </a:solidFill>
                <a:latin typeface="Arial MT"/>
                <a:cs typeface="Arial MT"/>
              </a:rPr>
              <a:t>learning </a:t>
            </a:r>
            <a:r>
              <a:rPr sz="3118" spc="8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118" dirty="0">
                <a:solidFill>
                  <a:srgbClr val="FFFFFF"/>
                </a:solidFill>
                <a:latin typeface="Arial MT"/>
                <a:cs typeface="Arial MT"/>
              </a:rPr>
              <a:t>experience</a:t>
            </a:r>
            <a:r>
              <a:rPr sz="3118" i="1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3118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841536" y="1069499"/>
            <a:ext cx="6415802" cy="7009858"/>
            <a:chOff x="5029200" y="685800"/>
            <a:chExt cx="4114800" cy="44958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77200" y="685800"/>
              <a:ext cx="1066800" cy="9906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29200" y="2362200"/>
              <a:ext cx="3810000" cy="2819400"/>
            </a:xfrm>
            <a:prstGeom prst="rect">
              <a:avLst/>
            </a:prstGeom>
          </p:spPr>
        </p:pic>
      </p:grpSp>
    </p:spTree>
  </p:cSld>
  <p:clrMapOvr>
    <a:masterClrMapping/>
  </p:clrMapOvr>
  <p:transition>
    <p:wipe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2271" y="1328864"/>
            <a:ext cx="6251597" cy="787770"/>
          </a:xfrm>
          <a:prstGeom prst="rect">
            <a:avLst/>
          </a:prstGeom>
        </p:spPr>
        <p:txBody>
          <a:bodyPr vert="horz" wrap="square" lIns="0" tIns="19802" rIns="0" bIns="0" rtlCol="0">
            <a:spAutoFit/>
          </a:bodyPr>
          <a:lstStyle/>
          <a:p>
            <a:pPr marL="19802">
              <a:spcBef>
                <a:spcPts val="156"/>
              </a:spcBef>
              <a:tabLst>
                <a:tab pos="640590" algn="l"/>
              </a:tabLst>
            </a:pPr>
            <a:r>
              <a:rPr u="heavy" dirty="0">
                <a:uFill>
                  <a:solidFill>
                    <a:srgbClr val="00468D"/>
                  </a:solidFill>
                </a:uFill>
              </a:rPr>
              <a:t> 	</a:t>
            </a:r>
            <a:r>
              <a:rPr spc="-8" dirty="0"/>
              <a:t>Advantages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33657" y="2903151"/>
            <a:ext cx="6445505" cy="6301525"/>
          </a:xfrm>
          <a:prstGeom prst="rect">
            <a:avLst/>
          </a:prstGeom>
        </p:spPr>
        <p:txBody>
          <a:bodyPr vert="horz" wrap="square" lIns="0" tIns="138613" rIns="0" bIns="0" rtlCol="0">
            <a:spAutoFit/>
          </a:bodyPr>
          <a:lstStyle/>
          <a:p>
            <a:pPr marL="59406">
              <a:spcBef>
                <a:spcPts val="1091"/>
              </a:spcBef>
            </a:pPr>
            <a:r>
              <a:rPr sz="3742" b="1" spc="-8" dirty="0">
                <a:solidFill>
                  <a:srgbClr val="FFFFFF"/>
                </a:solidFill>
                <a:latin typeface="Arial"/>
                <a:cs typeface="Arial"/>
              </a:rPr>
              <a:t>Financial</a:t>
            </a:r>
            <a:r>
              <a:rPr sz="3742" b="1" spc="-2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742" b="1" spc="-16" dirty="0">
                <a:solidFill>
                  <a:srgbClr val="FFFFFF"/>
                </a:solidFill>
                <a:latin typeface="Arial"/>
                <a:cs typeface="Arial"/>
              </a:rPr>
              <a:t>Transactions:</a:t>
            </a:r>
            <a:endParaRPr sz="3742">
              <a:latin typeface="Arial"/>
              <a:cs typeface="Arial"/>
            </a:endParaRPr>
          </a:p>
          <a:p>
            <a:pPr marL="594055" marR="47524" indent="-534650">
              <a:lnSpc>
                <a:spcPct val="100200"/>
              </a:lnSpc>
              <a:spcBef>
                <a:spcPts val="772"/>
              </a:spcBef>
              <a:buClr>
                <a:srgbClr val="00FFCC"/>
              </a:buClr>
              <a:buSzPct val="80000"/>
              <a:buFont typeface="Trebuchet MS"/>
              <a:buChar char="●"/>
              <a:tabLst>
                <a:tab pos="593065" algn="l"/>
                <a:tab pos="594055" algn="l"/>
              </a:tabLst>
            </a:pPr>
            <a:r>
              <a:rPr sz="3118" b="1" spc="-8" dirty="0">
                <a:solidFill>
                  <a:srgbClr val="FFFFFF"/>
                </a:solidFill>
                <a:latin typeface="Arial"/>
                <a:cs typeface="Arial"/>
              </a:rPr>
              <a:t>Financial transaction is </a:t>
            </a:r>
            <a:r>
              <a:rPr sz="3118" b="1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3118" b="1" spc="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118" b="1" dirty="0">
                <a:solidFill>
                  <a:srgbClr val="FFFFFF"/>
                </a:solidFill>
                <a:latin typeface="Arial"/>
                <a:cs typeface="Arial"/>
              </a:rPr>
              <a:t>term</a:t>
            </a:r>
            <a:r>
              <a:rPr sz="3118" b="1" spc="-3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118" b="1" spc="16" dirty="0">
                <a:solidFill>
                  <a:srgbClr val="FFFFFF"/>
                </a:solidFill>
                <a:latin typeface="Arial"/>
                <a:cs typeface="Arial"/>
              </a:rPr>
              <a:t>which</a:t>
            </a:r>
            <a:r>
              <a:rPr sz="3118" b="1" spc="-3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118" b="1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3118" b="1" spc="-1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118" b="1" spc="-8" dirty="0">
                <a:solidFill>
                  <a:srgbClr val="FFFFFF"/>
                </a:solidFill>
                <a:latin typeface="Arial"/>
                <a:cs typeface="Arial"/>
              </a:rPr>
              <a:t>used</a:t>
            </a:r>
            <a:r>
              <a:rPr sz="3118" b="1" spc="-2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118" b="1" spc="16" dirty="0">
                <a:solidFill>
                  <a:srgbClr val="FFFFFF"/>
                </a:solidFill>
                <a:latin typeface="Arial"/>
                <a:cs typeface="Arial"/>
              </a:rPr>
              <a:t>when</a:t>
            </a:r>
            <a:r>
              <a:rPr sz="3118" b="1" spc="-3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118" b="1" dirty="0">
                <a:solidFill>
                  <a:srgbClr val="FFFFFF"/>
                </a:solidFill>
                <a:latin typeface="Arial"/>
                <a:cs typeface="Arial"/>
              </a:rPr>
              <a:t>there </a:t>
            </a:r>
            <a:r>
              <a:rPr sz="3118" b="1" spc="-84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118" b="1" spc="-8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3118" b="1" dirty="0">
                <a:solidFill>
                  <a:srgbClr val="FFFFFF"/>
                </a:solidFill>
                <a:latin typeface="Arial"/>
                <a:cs typeface="Arial"/>
              </a:rPr>
              <a:t>exchange</a:t>
            </a:r>
            <a:r>
              <a:rPr sz="3118" b="1" spc="-8" dirty="0">
                <a:solidFill>
                  <a:srgbClr val="FFFFFF"/>
                </a:solidFill>
                <a:latin typeface="Arial"/>
                <a:cs typeface="Arial"/>
              </a:rPr>
              <a:t> of</a:t>
            </a:r>
            <a:r>
              <a:rPr sz="3118" b="1" spc="-2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118" b="1" spc="-16" dirty="0">
                <a:solidFill>
                  <a:srgbClr val="FFFFFF"/>
                </a:solidFill>
                <a:latin typeface="Arial"/>
                <a:cs typeface="Arial"/>
              </a:rPr>
              <a:t>money.</a:t>
            </a:r>
            <a:endParaRPr sz="3118">
              <a:latin typeface="Arial"/>
              <a:cs typeface="Arial"/>
            </a:endParaRPr>
          </a:p>
          <a:p>
            <a:pPr marL="594055" marR="212870" indent="-534650">
              <a:spcBef>
                <a:spcPts val="780"/>
              </a:spcBef>
              <a:buClr>
                <a:srgbClr val="00FFCC"/>
              </a:buClr>
              <a:buSzPct val="80000"/>
              <a:buFont typeface="Trebuchet MS"/>
              <a:buChar char="●"/>
              <a:tabLst>
                <a:tab pos="593065" algn="l"/>
                <a:tab pos="594055" algn="l"/>
              </a:tabLst>
            </a:pPr>
            <a:r>
              <a:rPr sz="3118" b="1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3118" b="1" spc="-8" dirty="0">
                <a:solidFill>
                  <a:srgbClr val="FFFFFF"/>
                </a:solidFill>
                <a:latin typeface="Arial"/>
                <a:cs typeface="Arial"/>
              </a:rPr>
              <a:t>the use of internet in </a:t>
            </a:r>
            <a:r>
              <a:rPr sz="3118" b="1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3118" b="1" spc="-8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118" b="1" spc="-8" dirty="0">
                <a:solidFill>
                  <a:srgbClr val="FFFFFF"/>
                </a:solidFill>
                <a:latin typeface="Arial"/>
                <a:cs typeface="Arial"/>
              </a:rPr>
              <a:t>financial transaction, </a:t>
            </a:r>
            <a:r>
              <a:rPr sz="3118" b="1" spc="-16" dirty="0">
                <a:solidFill>
                  <a:srgbClr val="FFFFFF"/>
                </a:solidFill>
                <a:latin typeface="Arial"/>
                <a:cs typeface="Arial"/>
              </a:rPr>
              <a:t>your </a:t>
            </a:r>
            <a:r>
              <a:rPr sz="3118" b="1" spc="-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118" b="1" spc="16" dirty="0">
                <a:solidFill>
                  <a:srgbClr val="FFFFFF"/>
                </a:solidFill>
                <a:latin typeface="Arial"/>
                <a:cs typeface="Arial"/>
              </a:rPr>
              <a:t>work</a:t>
            </a:r>
            <a:r>
              <a:rPr sz="3118" b="1" spc="-2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118" b="1" dirty="0">
                <a:solidFill>
                  <a:srgbClr val="FFFFFF"/>
                </a:solidFill>
                <a:latin typeface="Arial"/>
                <a:cs typeface="Arial"/>
              </a:rPr>
              <a:t>has</a:t>
            </a:r>
            <a:r>
              <a:rPr sz="3118" b="1" spc="-8" dirty="0">
                <a:solidFill>
                  <a:srgbClr val="FFFFFF"/>
                </a:solidFill>
                <a:latin typeface="Arial"/>
                <a:cs typeface="Arial"/>
              </a:rPr>
              <a:t> become</a:t>
            </a:r>
            <a:r>
              <a:rPr sz="3118" b="1" spc="-1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118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118" b="1" spc="-2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118" b="1" spc="-8" dirty="0">
                <a:solidFill>
                  <a:srgbClr val="FFFFFF"/>
                </a:solidFill>
                <a:latin typeface="Arial"/>
                <a:cs typeface="Arial"/>
              </a:rPr>
              <a:t>lot</a:t>
            </a:r>
            <a:r>
              <a:rPr sz="3118" b="1" spc="-1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118" b="1" spc="-8" dirty="0">
                <a:solidFill>
                  <a:srgbClr val="FFFFFF"/>
                </a:solidFill>
                <a:latin typeface="Arial"/>
                <a:cs typeface="Arial"/>
              </a:rPr>
              <a:t>easier.</a:t>
            </a:r>
            <a:endParaRPr sz="3118">
              <a:latin typeface="Arial"/>
              <a:cs typeface="Arial"/>
            </a:endParaRPr>
          </a:p>
          <a:p>
            <a:pPr marL="594055" marR="774252" indent="-534650">
              <a:spcBef>
                <a:spcPts val="780"/>
              </a:spcBef>
              <a:buClr>
                <a:srgbClr val="00FFCC"/>
              </a:buClr>
              <a:buSzPct val="80000"/>
              <a:buFont typeface="Trebuchet MS"/>
              <a:buChar char="●"/>
              <a:tabLst>
                <a:tab pos="593065" algn="l"/>
                <a:tab pos="594055" algn="l"/>
              </a:tabLst>
            </a:pPr>
            <a:r>
              <a:rPr sz="3118" b="1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3118" b="1" spc="-8" dirty="0">
                <a:solidFill>
                  <a:srgbClr val="FFFFFF"/>
                </a:solidFill>
                <a:latin typeface="Arial"/>
                <a:cs typeface="Arial"/>
              </a:rPr>
              <a:t>the ability </a:t>
            </a:r>
            <a:r>
              <a:rPr sz="3118" b="1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3118" b="1" spc="-8" dirty="0">
                <a:solidFill>
                  <a:srgbClr val="FFFFFF"/>
                </a:solidFill>
                <a:latin typeface="Arial"/>
                <a:cs typeface="Arial"/>
              </a:rPr>
              <a:t>do </a:t>
            </a:r>
            <a:r>
              <a:rPr sz="3118" b="1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3118" b="1" spc="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118" b="1" spc="-8" dirty="0">
                <a:solidFill>
                  <a:srgbClr val="FFFFFF"/>
                </a:solidFill>
                <a:latin typeface="Arial"/>
                <a:cs typeface="Arial"/>
              </a:rPr>
              <a:t>financial transaction easily </a:t>
            </a:r>
            <a:r>
              <a:rPr sz="3118" b="1" spc="-8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118" b="1" spc="-16" dirty="0">
                <a:solidFill>
                  <a:srgbClr val="FFFFFF"/>
                </a:solidFill>
                <a:latin typeface="Arial"/>
                <a:cs typeface="Arial"/>
              </a:rPr>
              <a:t>over </a:t>
            </a:r>
            <a:r>
              <a:rPr sz="3118" b="1" spc="-8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3118" b="1" spc="-1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118" b="1" spc="-8" dirty="0">
                <a:solidFill>
                  <a:srgbClr val="FFFFFF"/>
                </a:solidFill>
                <a:latin typeface="Arial"/>
                <a:cs typeface="Arial"/>
              </a:rPr>
              <a:t>internet </a:t>
            </a:r>
            <a:r>
              <a:rPr sz="3118" b="1" spc="-23" dirty="0">
                <a:solidFill>
                  <a:srgbClr val="FFFFFF"/>
                </a:solidFill>
                <a:latin typeface="Arial"/>
                <a:cs typeface="Arial"/>
              </a:rPr>
              <a:t>you</a:t>
            </a:r>
            <a:r>
              <a:rPr sz="3118" b="1" spc="-1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118" b="1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3118" b="1" spc="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118" b="1" spc="-8" dirty="0">
                <a:solidFill>
                  <a:srgbClr val="FFFFFF"/>
                </a:solidFill>
                <a:latin typeface="Arial"/>
                <a:cs typeface="Arial"/>
              </a:rPr>
              <a:t>purchase or sell items so </a:t>
            </a:r>
            <a:r>
              <a:rPr sz="3118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118" b="1" spc="-8" dirty="0">
                <a:solidFill>
                  <a:srgbClr val="FFFFFF"/>
                </a:solidFill>
                <a:latin typeface="Arial"/>
                <a:cs typeface="Arial"/>
              </a:rPr>
              <a:t>easily</a:t>
            </a:r>
            <a:endParaRPr sz="3118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960347" y="1069499"/>
            <a:ext cx="6296991" cy="7247480"/>
            <a:chOff x="5105400" y="685800"/>
            <a:chExt cx="4038600" cy="46482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77200" y="685800"/>
              <a:ext cx="1066800" cy="9906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05400" y="2362200"/>
              <a:ext cx="3657600" cy="2971800"/>
            </a:xfrm>
            <a:prstGeom prst="rect">
              <a:avLst/>
            </a:prstGeom>
          </p:spPr>
        </p:pic>
      </p:grpSp>
    </p:spTree>
  </p:cSld>
  <p:clrMapOvr>
    <a:masterClrMapping/>
  </p:clrMapOvr>
  <p:transition>
    <p:blinds dir="vert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2271" y="1053812"/>
            <a:ext cx="10594997" cy="787770"/>
          </a:xfrm>
          <a:prstGeom prst="rect">
            <a:avLst/>
          </a:prstGeom>
        </p:spPr>
        <p:txBody>
          <a:bodyPr vert="horz" wrap="square" lIns="0" tIns="19802" rIns="0" bIns="0" rtlCol="0">
            <a:spAutoFit/>
          </a:bodyPr>
          <a:lstStyle/>
          <a:p>
            <a:pPr marL="19802">
              <a:spcBef>
                <a:spcPts val="156"/>
              </a:spcBef>
              <a:tabLst>
                <a:tab pos="640590" algn="l"/>
                <a:tab pos="6884110" algn="l"/>
              </a:tabLst>
            </a:pPr>
            <a:r>
              <a:rPr u="heavy" dirty="0">
                <a:uFill>
                  <a:solidFill>
                    <a:srgbClr val="00468D"/>
                  </a:solidFill>
                </a:uFill>
              </a:rPr>
              <a:t> 	</a:t>
            </a:r>
            <a:r>
              <a:rPr spc="-8" dirty="0"/>
              <a:t>Disadvantages</a:t>
            </a:r>
            <a:r>
              <a:rPr spc="31" dirty="0"/>
              <a:t> </a:t>
            </a:r>
            <a:r>
              <a:rPr dirty="0"/>
              <a:t>of</a:t>
            </a:r>
            <a:r>
              <a:rPr lang="en-US" dirty="0"/>
              <a:t> </a:t>
            </a:r>
            <a:r>
              <a:rPr dirty="0"/>
              <a:t>	</a:t>
            </a:r>
            <a:r>
              <a:rPr spc="-8" dirty="0"/>
              <a:t>Internet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54447" y="3140773"/>
            <a:ext cx="4873237" cy="5146142"/>
          </a:xfrm>
          <a:prstGeom prst="rect">
            <a:avLst/>
          </a:prstGeom>
        </p:spPr>
        <p:txBody>
          <a:bodyPr vert="horz" wrap="square" lIns="0" tIns="19802" rIns="0" bIns="0" rtlCol="0">
            <a:spAutoFit/>
          </a:bodyPr>
          <a:lstStyle/>
          <a:p>
            <a:pPr marL="592075" marR="47524" indent="-532669">
              <a:spcBef>
                <a:spcPts val="156"/>
              </a:spcBef>
              <a:buClr>
                <a:srgbClr val="00FFCC"/>
              </a:buClr>
              <a:buSzPct val="80357"/>
              <a:buFont typeface="Trebuchet MS"/>
              <a:buChar char="●"/>
              <a:tabLst>
                <a:tab pos="592075" algn="l"/>
              </a:tabLst>
            </a:pPr>
            <a:r>
              <a:rPr sz="4366" spc="-8" dirty="0">
                <a:solidFill>
                  <a:srgbClr val="FFFFFF"/>
                </a:solidFill>
                <a:latin typeface="Arial MT"/>
                <a:cs typeface="Arial MT"/>
              </a:rPr>
              <a:t>Theft</a:t>
            </a:r>
            <a:r>
              <a:rPr sz="4366" spc="-47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366" spc="-8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4366" spc="-39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366" spc="-8" dirty="0">
                <a:solidFill>
                  <a:srgbClr val="FFFFFF"/>
                </a:solidFill>
                <a:latin typeface="Arial MT"/>
                <a:cs typeface="Arial MT"/>
              </a:rPr>
              <a:t>Personal </a:t>
            </a:r>
            <a:r>
              <a:rPr sz="4366" spc="-1193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366" dirty="0">
                <a:solidFill>
                  <a:srgbClr val="FFFFFF"/>
                </a:solidFill>
                <a:latin typeface="Arial MT"/>
                <a:cs typeface="Arial MT"/>
              </a:rPr>
              <a:t>Information</a:t>
            </a:r>
            <a:endParaRPr sz="4366">
              <a:latin typeface="Arial MT"/>
              <a:cs typeface="Arial MT"/>
            </a:endParaRPr>
          </a:p>
          <a:p>
            <a:pPr marL="592075" indent="-532669">
              <a:spcBef>
                <a:spcPts val="1091"/>
              </a:spcBef>
              <a:buClr>
                <a:srgbClr val="00FFCC"/>
              </a:buClr>
              <a:buSzPct val="80357"/>
              <a:buFont typeface="Trebuchet MS"/>
              <a:buChar char="●"/>
              <a:tabLst>
                <a:tab pos="592075" algn="l"/>
              </a:tabLst>
            </a:pPr>
            <a:r>
              <a:rPr sz="4366" dirty="0">
                <a:solidFill>
                  <a:srgbClr val="FFFFFF"/>
                </a:solidFill>
                <a:latin typeface="Arial MT"/>
                <a:cs typeface="Arial MT"/>
              </a:rPr>
              <a:t>Spamming</a:t>
            </a:r>
            <a:endParaRPr sz="4366">
              <a:latin typeface="Arial MT"/>
              <a:cs typeface="Arial MT"/>
            </a:endParaRPr>
          </a:p>
          <a:p>
            <a:pPr marL="592075" indent="-532669">
              <a:spcBef>
                <a:spcPts val="1076"/>
              </a:spcBef>
              <a:buClr>
                <a:srgbClr val="00FFCC"/>
              </a:buClr>
              <a:buSzPct val="80357"/>
              <a:buFont typeface="Trebuchet MS"/>
              <a:buChar char="●"/>
              <a:tabLst>
                <a:tab pos="592075" algn="l"/>
              </a:tabLst>
            </a:pPr>
            <a:r>
              <a:rPr sz="4366" spc="-8" dirty="0">
                <a:solidFill>
                  <a:srgbClr val="FFFFFF"/>
                </a:solidFill>
                <a:latin typeface="Arial MT"/>
                <a:cs typeface="Arial MT"/>
              </a:rPr>
              <a:t>Malware</a:t>
            </a:r>
            <a:r>
              <a:rPr sz="4366" spc="-78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366" spc="-8" dirty="0">
                <a:solidFill>
                  <a:srgbClr val="FFFFFF"/>
                </a:solidFill>
                <a:latin typeface="Arial MT"/>
                <a:cs typeface="Arial MT"/>
              </a:rPr>
              <a:t>Threats</a:t>
            </a:r>
            <a:endParaRPr sz="4366">
              <a:latin typeface="Arial MT"/>
              <a:cs typeface="Arial MT"/>
            </a:endParaRPr>
          </a:p>
          <a:p>
            <a:pPr marL="592075" marR="383166" indent="-532669">
              <a:spcBef>
                <a:spcPts val="1091"/>
              </a:spcBef>
              <a:buClr>
                <a:srgbClr val="00FFCC"/>
              </a:buClr>
              <a:buSzPct val="80357"/>
              <a:buFont typeface="Trebuchet MS"/>
              <a:buChar char="●"/>
              <a:tabLst>
                <a:tab pos="592075" algn="l"/>
              </a:tabLst>
            </a:pPr>
            <a:r>
              <a:rPr sz="4366" spc="-8" dirty="0">
                <a:solidFill>
                  <a:srgbClr val="FFFFFF"/>
                </a:solidFill>
                <a:latin typeface="Arial MT"/>
                <a:cs typeface="Arial MT"/>
              </a:rPr>
              <a:t>Social</a:t>
            </a:r>
            <a:r>
              <a:rPr sz="4366" spc="-62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366" spc="-8" dirty="0">
                <a:solidFill>
                  <a:srgbClr val="FFFFFF"/>
                </a:solidFill>
                <a:latin typeface="Arial MT"/>
                <a:cs typeface="Arial MT"/>
              </a:rPr>
              <a:t>Isolation, </a:t>
            </a:r>
            <a:r>
              <a:rPr sz="4366" spc="-1193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366" spc="-8" dirty="0">
                <a:solidFill>
                  <a:srgbClr val="FFFFFF"/>
                </a:solidFill>
                <a:latin typeface="Arial MT"/>
                <a:cs typeface="Arial MT"/>
              </a:rPr>
              <a:t>Obesity and </a:t>
            </a:r>
            <a:r>
              <a:rPr sz="4366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4366" spc="-8" dirty="0">
                <a:solidFill>
                  <a:srgbClr val="FFFFFF"/>
                </a:solidFill>
                <a:latin typeface="Arial MT"/>
                <a:cs typeface="Arial MT"/>
              </a:rPr>
              <a:t>Depression</a:t>
            </a:r>
            <a:endParaRPr sz="4366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247480" y="1069499"/>
            <a:ext cx="7009858" cy="7485102"/>
            <a:chOff x="4648200" y="685800"/>
            <a:chExt cx="4495800" cy="48006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77200" y="685800"/>
              <a:ext cx="1066800" cy="9906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24400" y="2057400"/>
              <a:ext cx="1981200" cy="15240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58000" y="2057400"/>
              <a:ext cx="1981200" cy="15240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48200" y="3962400"/>
              <a:ext cx="2057400" cy="15240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858000" y="3962400"/>
              <a:ext cx="1981200" cy="1524000"/>
            </a:xfrm>
            <a:prstGeom prst="rect">
              <a:avLst/>
            </a:prstGeom>
          </p:spPr>
        </p:pic>
      </p:grpSp>
    </p:spTree>
  </p:cSld>
  <p:clrMapOvr>
    <a:masterClrMapping/>
  </p:clrMapOvr>
  <p:transition>
    <p:blinds dir="vert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2272" y="1239796"/>
            <a:ext cx="5267294" cy="296994"/>
          </a:xfrm>
          <a:prstGeom prst="rect">
            <a:avLst/>
          </a:prstGeom>
        </p:spPr>
        <p:txBody>
          <a:bodyPr vert="horz" wrap="square" lIns="0" tIns="19802" rIns="0" bIns="0" rtlCol="0">
            <a:spAutoFit/>
          </a:bodyPr>
          <a:lstStyle/>
          <a:p>
            <a:pPr marL="19802">
              <a:spcBef>
                <a:spcPts val="156"/>
              </a:spcBef>
            </a:pPr>
            <a:r>
              <a:rPr u="heavy" spc="-577" dirty="0">
                <a:uFill>
                  <a:solidFill>
                    <a:srgbClr val="00468D"/>
                  </a:solidFill>
                </a:uFill>
              </a:rPr>
              <a:t> </a:t>
            </a:r>
            <a:r>
              <a:rPr spc="-8" dirty="0"/>
              <a:t>Disadvantages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5640" y="3140773"/>
            <a:ext cx="3915817" cy="1171721"/>
          </a:xfrm>
          <a:prstGeom prst="rect">
            <a:avLst/>
          </a:prstGeom>
        </p:spPr>
        <p:txBody>
          <a:bodyPr vert="horz" wrap="square" lIns="0" tIns="19802" rIns="0" bIns="0" rtlCol="0">
            <a:spAutoFit/>
          </a:bodyPr>
          <a:lstStyle/>
          <a:p>
            <a:pPr marL="554452" marR="7921" indent="-534650">
              <a:spcBef>
                <a:spcPts val="156"/>
              </a:spcBef>
            </a:pPr>
            <a:r>
              <a:rPr sz="3742" b="1" spc="-16" dirty="0">
                <a:solidFill>
                  <a:srgbClr val="FFFFFF"/>
                </a:solidFill>
                <a:latin typeface="Arial"/>
                <a:cs typeface="Arial"/>
              </a:rPr>
              <a:t>Theft </a:t>
            </a:r>
            <a:r>
              <a:rPr sz="3742" b="1" spc="-8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3742" b="1" spc="-16" dirty="0">
                <a:solidFill>
                  <a:srgbClr val="FFFFFF"/>
                </a:solidFill>
                <a:latin typeface="Arial"/>
                <a:cs typeface="Arial"/>
              </a:rPr>
              <a:t>Personal </a:t>
            </a:r>
            <a:r>
              <a:rPr sz="3742" b="1" spc="-102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742" b="1" spc="-8" dirty="0">
                <a:solidFill>
                  <a:srgbClr val="FFFFFF"/>
                </a:solidFill>
                <a:latin typeface="Arial"/>
                <a:cs typeface="Arial"/>
              </a:rPr>
              <a:t>Information</a:t>
            </a:r>
            <a:r>
              <a:rPr sz="3742" spc="-8" dirty="0">
                <a:solidFill>
                  <a:srgbClr val="FFFFFF"/>
                </a:solidFill>
                <a:latin typeface="Arial MT"/>
                <a:cs typeface="Arial MT"/>
              </a:rPr>
              <a:t>:</a:t>
            </a:r>
            <a:endParaRPr sz="3742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5640" y="6705108"/>
            <a:ext cx="248513" cy="739872"/>
          </a:xfrm>
          <a:prstGeom prst="rect">
            <a:avLst/>
          </a:prstGeom>
        </p:spPr>
        <p:txBody>
          <a:bodyPr vert="horz" wrap="square" lIns="0" tIns="19802" rIns="0" bIns="0" rtlCol="0">
            <a:spAutoFit/>
          </a:bodyPr>
          <a:lstStyle/>
          <a:p>
            <a:pPr marL="19802">
              <a:spcBef>
                <a:spcPts val="156"/>
              </a:spcBef>
            </a:pPr>
            <a:r>
              <a:rPr sz="4678" dirty="0">
                <a:solidFill>
                  <a:srgbClr val="00FFCC"/>
                </a:solidFill>
                <a:latin typeface="Arial MT"/>
                <a:cs typeface="Arial MT"/>
              </a:rPr>
              <a:t>•</a:t>
            </a:r>
            <a:endParaRPr sz="4678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5640" y="4380369"/>
            <a:ext cx="6218773" cy="4439886"/>
          </a:xfrm>
          <a:prstGeom prst="rect">
            <a:avLst/>
          </a:prstGeom>
        </p:spPr>
        <p:txBody>
          <a:bodyPr vert="horz" wrap="square" lIns="0" tIns="18812" rIns="0" bIns="0" rtlCol="0">
            <a:spAutoFit/>
          </a:bodyPr>
          <a:lstStyle/>
          <a:p>
            <a:pPr marL="554452" marR="118811" indent="-534650">
              <a:lnSpc>
                <a:spcPct val="100099"/>
              </a:lnSpc>
              <a:spcBef>
                <a:spcPts val="148"/>
              </a:spcBef>
              <a:buClr>
                <a:srgbClr val="00FFCC"/>
              </a:buClr>
              <a:buSzPct val="150000"/>
              <a:buChar char="•"/>
              <a:tabLst>
                <a:tab pos="553461" algn="l"/>
                <a:tab pos="554452" algn="l"/>
              </a:tabLst>
            </a:pPr>
            <a:r>
              <a:rPr sz="3118" dirty="0">
                <a:solidFill>
                  <a:srgbClr val="FFFFFF"/>
                </a:solidFill>
                <a:latin typeface="Arial MT"/>
                <a:cs typeface="Arial MT"/>
              </a:rPr>
              <a:t>The use of </a:t>
            </a:r>
            <a:r>
              <a:rPr sz="3118" spc="-8" dirty="0">
                <a:solidFill>
                  <a:srgbClr val="FFFFFF"/>
                </a:solidFill>
                <a:latin typeface="Arial MT"/>
                <a:cs typeface="Arial MT"/>
              </a:rPr>
              <a:t>Internet for </a:t>
            </a:r>
            <a:r>
              <a:rPr sz="3118" dirty="0">
                <a:solidFill>
                  <a:srgbClr val="FFFFFF"/>
                </a:solidFill>
                <a:latin typeface="Arial MT"/>
                <a:cs typeface="Arial MT"/>
              </a:rPr>
              <a:t>banking, </a:t>
            </a:r>
            <a:r>
              <a:rPr sz="3118" spc="-8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118" dirty="0">
                <a:solidFill>
                  <a:srgbClr val="FFFFFF"/>
                </a:solidFill>
                <a:latin typeface="Arial MT"/>
                <a:cs typeface="Arial MT"/>
              </a:rPr>
              <a:t>social </a:t>
            </a:r>
            <a:r>
              <a:rPr sz="3118" spc="-8" dirty="0">
                <a:solidFill>
                  <a:srgbClr val="FFFFFF"/>
                </a:solidFill>
                <a:latin typeface="Arial MT"/>
                <a:cs typeface="Arial MT"/>
              </a:rPr>
              <a:t>networking, or other </a:t>
            </a:r>
            <a:r>
              <a:rPr sz="3118" dirty="0">
                <a:solidFill>
                  <a:srgbClr val="FFFFFF"/>
                </a:solidFill>
                <a:latin typeface="Arial MT"/>
                <a:cs typeface="Arial MT"/>
              </a:rPr>
              <a:t> services, </a:t>
            </a:r>
            <a:r>
              <a:rPr sz="3118" spc="-8" dirty="0">
                <a:solidFill>
                  <a:srgbClr val="FFFFFF"/>
                </a:solidFill>
                <a:latin typeface="Arial MT"/>
                <a:cs typeface="Arial MT"/>
              </a:rPr>
              <a:t>often makes </a:t>
            </a:r>
            <a:r>
              <a:rPr sz="3118" dirty="0">
                <a:solidFill>
                  <a:srgbClr val="FFFFFF"/>
                </a:solidFill>
                <a:latin typeface="Arial MT"/>
                <a:cs typeface="Arial MT"/>
              </a:rPr>
              <a:t>our </a:t>
            </a:r>
            <a:r>
              <a:rPr sz="3118" spc="8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118" dirty="0">
                <a:solidFill>
                  <a:srgbClr val="FFFFFF"/>
                </a:solidFill>
                <a:latin typeface="Arial MT"/>
                <a:cs typeface="Arial MT"/>
              </a:rPr>
              <a:t>personal </a:t>
            </a:r>
            <a:r>
              <a:rPr sz="3118" spc="-8" dirty="0">
                <a:solidFill>
                  <a:srgbClr val="FFFFFF"/>
                </a:solidFill>
                <a:latin typeface="Arial MT"/>
                <a:cs typeface="Arial MT"/>
              </a:rPr>
              <a:t>information vulnerable </a:t>
            </a:r>
            <a:r>
              <a:rPr sz="3118" spc="-8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118" spc="-8" dirty="0">
                <a:solidFill>
                  <a:srgbClr val="FFFFFF"/>
                </a:solidFill>
                <a:latin typeface="Arial MT"/>
                <a:cs typeface="Arial MT"/>
              </a:rPr>
              <a:t>to theft</a:t>
            </a:r>
            <a:endParaRPr sz="3118">
              <a:latin typeface="Arial MT"/>
              <a:cs typeface="Arial MT"/>
            </a:endParaRPr>
          </a:p>
          <a:p>
            <a:pPr marL="554452" marR="7921">
              <a:spcBef>
                <a:spcPts val="780"/>
              </a:spcBef>
            </a:pPr>
            <a:r>
              <a:rPr sz="3118" dirty="0">
                <a:solidFill>
                  <a:srgbClr val="FFFFFF"/>
                </a:solidFill>
                <a:latin typeface="Arial MT"/>
                <a:cs typeface="Arial MT"/>
              </a:rPr>
              <a:t>Unscrupulous hackers can </a:t>
            </a:r>
            <a:r>
              <a:rPr sz="3118" spc="8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118" dirty="0">
                <a:solidFill>
                  <a:srgbClr val="FFFFFF"/>
                </a:solidFill>
                <a:latin typeface="Arial MT"/>
                <a:cs typeface="Arial MT"/>
              </a:rPr>
              <a:t>access our </a:t>
            </a:r>
            <a:r>
              <a:rPr sz="3118" spc="-8" dirty="0">
                <a:solidFill>
                  <a:srgbClr val="FFFFFF"/>
                </a:solidFill>
                <a:latin typeface="Arial MT"/>
                <a:cs typeface="Arial MT"/>
              </a:rPr>
              <a:t>sensitive information </a:t>
            </a:r>
            <a:r>
              <a:rPr sz="3118" spc="-8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118" dirty="0">
                <a:solidFill>
                  <a:srgbClr val="FFFFFF"/>
                </a:solidFill>
                <a:latin typeface="Arial MT"/>
                <a:cs typeface="Arial MT"/>
              </a:rPr>
              <a:t>through unsecured connections </a:t>
            </a:r>
            <a:r>
              <a:rPr sz="3118" spc="-8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118" dirty="0">
                <a:solidFill>
                  <a:srgbClr val="FFFFFF"/>
                </a:solidFill>
                <a:latin typeface="Arial MT"/>
                <a:cs typeface="Arial MT"/>
              </a:rPr>
              <a:t>by</a:t>
            </a:r>
            <a:r>
              <a:rPr sz="3118" spc="-31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118" spc="-8" dirty="0">
                <a:solidFill>
                  <a:srgbClr val="FFFFFF"/>
                </a:solidFill>
                <a:latin typeface="Arial MT"/>
                <a:cs typeface="Arial MT"/>
              </a:rPr>
              <a:t>planting</a:t>
            </a:r>
            <a:r>
              <a:rPr sz="3118" spc="-16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118" dirty="0">
                <a:solidFill>
                  <a:srgbClr val="FFFFFF"/>
                </a:solidFill>
                <a:latin typeface="Arial MT"/>
                <a:cs typeface="Arial MT"/>
              </a:rPr>
              <a:t>phishing</a:t>
            </a:r>
            <a:r>
              <a:rPr sz="3118" spc="-8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118" dirty="0">
                <a:solidFill>
                  <a:srgbClr val="FFFFFF"/>
                </a:solidFill>
                <a:latin typeface="Arial MT"/>
                <a:cs typeface="Arial MT"/>
              </a:rPr>
              <a:t>software</a:t>
            </a:r>
            <a:r>
              <a:rPr sz="3118" i="1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3118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554403" y="1069499"/>
            <a:ext cx="5702935" cy="6207882"/>
            <a:chOff x="5486400" y="685800"/>
            <a:chExt cx="3657600" cy="398145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77200" y="685800"/>
              <a:ext cx="1066800" cy="9906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86400" y="2743200"/>
              <a:ext cx="3013709" cy="1924050"/>
            </a:xfrm>
            <a:prstGeom prst="rect">
              <a:avLst/>
            </a:prstGeom>
          </p:spPr>
        </p:pic>
      </p:grpSp>
    </p:spTree>
  </p:cSld>
  <p:clrMapOvr>
    <a:masterClrMapping/>
  </p:clrMapOvr>
  <p:transition>
    <p:zoom dir="in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2273" y="1185734"/>
            <a:ext cx="7355400" cy="787770"/>
          </a:xfrm>
          <a:prstGeom prst="rect">
            <a:avLst/>
          </a:prstGeom>
        </p:spPr>
        <p:txBody>
          <a:bodyPr vert="horz" wrap="square" lIns="0" tIns="19802" rIns="0" bIns="0" rtlCol="0">
            <a:spAutoFit/>
          </a:bodyPr>
          <a:lstStyle/>
          <a:p>
            <a:pPr marL="19802">
              <a:spcBef>
                <a:spcPts val="156"/>
              </a:spcBef>
              <a:tabLst>
                <a:tab pos="640590" algn="l"/>
              </a:tabLst>
            </a:pPr>
            <a:r>
              <a:rPr u="heavy" dirty="0">
                <a:uFill>
                  <a:solidFill>
                    <a:srgbClr val="00468D"/>
                  </a:solidFill>
                </a:uFill>
              </a:rPr>
              <a:t> 	</a:t>
            </a:r>
            <a:r>
              <a:rPr spc="-8" dirty="0"/>
              <a:t>Disadvantages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7618" y="3140773"/>
            <a:ext cx="2624736" cy="595859"/>
          </a:xfrm>
          <a:prstGeom prst="rect">
            <a:avLst/>
          </a:prstGeom>
        </p:spPr>
        <p:txBody>
          <a:bodyPr vert="horz" wrap="square" lIns="0" tIns="19802" rIns="0" bIns="0" rtlCol="0">
            <a:spAutoFit/>
          </a:bodyPr>
          <a:lstStyle/>
          <a:p>
            <a:pPr marL="19802">
              <a:spcBef>
                <a:spcPts val="156"/>
              </a:spcBef>
            </a:pPr>
            <a:r>
              <a:rPr sz="3742" b="1" spc="-23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3742" b="1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3742" b="1" spc="-16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742" b="1" spc="-8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3742" b="1" dirty="0">
                <a:solidFill>
                  <a:srgbClr val="FFFFFF"/>
                </a:solidFill>
                <a:latin typeface="Arial"/>
                <a:cs typeface="Arial"/>
              </a:rPr>
              <a:t>min</a:t>
            </a:r>
            <a:r>
              <a:rPr sz="3742" b="1" spc="-16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3742" b="1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endParaRPr sz="3742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7618" y="5659569"/>
            <a:ext cx="248513" cy="739872"/>
          </a:xfrm>
          <a:prstGeom prst="rect">
            <a:avLst/>
          </a:prstGeom>
        </p:spPr>
        <p:txBody>
          <a:bodyPr vert="horz" wrap="square" lIns="0" tIns="19802" rIns="0" bIns="0" rtlCol="0">
            <a:spAutoFit/>
          </a:bodyPr>
          <a:lstStyle/>
          <a:p>
            <a:pPr marL="19802">
              <a:spcBef>
                <a:spcPts val="156"/>
              </a:spcBef>
            </a:pPr>
            <a:r>
              <a:rPr sz="4678" dirty="0">
                <a:solidFill>
                  <a:srgbClr val="00FFCC"/>
                </a:solidFill>
                <a:latin typeface="Arial MT"/>
                <a:cs typeface="Arial MT"/>
              </a:rPr>
              <a:t>•</a:t>
            </a:r>
            <a:endParaRPr sz="4678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7618" y="7184312"/>
            <a:ext cx="248513" cy="739872"/>
          </a:xfrm>
          <a:prstGeom prst="rect">
            <a:avLst/>
          </a:prstGeom>
        </p:spPr>
        <p:txBody>
          <a:bodyPr vert="horz" wrap="square" lIns="0" tIns="19802" rIns="0" bIns="0" rtlCol="0">
            <a:spAutoFit/>
          </a:bodyPr>
          <a:lstStyle/>
          <a:p>
            <a:pPr marL="19802">
              <a:spcBef>
                <a:spcPts val="156"/>
              </a:spcBef>
            </a:pPr>
            <a:r>
              <a:rPr sz="4678" dirty="0">
                <a:solidFill>
                  <a:srgbClr val="00FFCC"/>
                </a:solidFill>
                <a:latin typeface="Arial MT"/>
                <a:cs typeface="Arial MT"/>
              </a:rPr>
              <a:t>•</a:t>
            </a:r>
            <a:endParaRPr sz="4678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7618" y="3810075"/>
            <a:ext cx="7355400" cy="5023288"/>
          </a:xfrm>
          <a:prstGeom prst="rect">
            <a:avLst/>
          </a:prstGeom>
        </p:spPr>
        <p:txBody>
          <a:bodyPr vert="horz" wrap="square" lIns="0" tIns="19802" rIns="0" bIns="0" rtlCol="0">
            <a:spAutoFit/>
          </a:bodyPr>
          <a:lstStyle/>
          <a:p>
            <a:pPr marL="552471" marR="7921" indent="-532669">
              <a:spcBef>
                <a:spcPts val="156"/>
              </a:spcBef>
              <a:buClr>
                <a:srgbClr val="00FFCC"/>
              </a:buClr>
              <a:buSzPct val="150000"/>
              <a:buChar char="•"/>
              <a:tabLst>
                <a:tab pos="551481" algn="l"/>
                <a:tab pos="552471" algn="l"/>
              </a:tabLst>
            </a:pPr>
            <a:r>
              <a:rPr sz="3118" spc="-8" dirty="0">
                <a:solidFill>
                  <a:srgbClr val="FFFFFF"/>
                </a:solidFill>
                <a:latin typeface="Arial MT"/>
                <a:cs typeface="Arial MT"/>
              </a:rPr>
              <a:t>Spamming </a:t>
            </a:r>
            <a:r>
              <a:rPr sz="3118" dirty="0">
                <a:solidFill>
                  <a:srgbClr val="FFFFFF"/>
                </a:solidFill>
                <a:latin typeface="Arial MT"/>
                <a:cs typeface="Arial MT"/>
              </a:rPr>
              <a:t>refers </a:t>
            </a:r>
            <a:r>
              <a:rPr sz="3118" spc="-8" dirty="0">
                <a:solidFill>
                  <a:srgbClr val="FFFFFF"/>
                </a:solidFill>
                <a:latin typeface="Arial MT"/>
                <a:cs typeface="Arial MT"/>
              </a:rPr>
              <a:t>to </a:t>
            </a:r>
            <a:r>
              <a:rPr sz="3118" dirty="0">
                <a:solidFill>
                  <a:srgbClr val="FFFFFF"/>
                </a:solidFill>
                <a:latin typeface="Arial MT"/>
                <a:cs typeface="Arial MT"/>
              </a:rPr>
              <a:t>sending </a:t>
            </a:r>
            <a:r>
              <a:rPr sz="3118" spc="-8" dirty="0">
                <a:solidFill>
                  <a:srgbClr val="FFFFFF"/>
                </a:solidFill>
                <a:latin typeface="Arial MT"/>
                <a:cs typeface="Arial MT"/>
              </a:rPr>
              <a:t>unwanted </a:t>
            </a:r>
            <a:r>
              <a:rPr sz="3118" spc="-8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118" dirty="0">
                <a:solidFill>
                  <a:srgbClr val="FFFFFF"/>
                </a:solidFill>
                <a:latin typeface="Arial MT"/>
                <a:cs typeface="Arial MT"/>
              </a:rPr>
              <a:t>e-mails, </a:t>
            </a:r>
            <a:r>
              <a:rPr sz="3118" spc="-8" dirty="0">
                <a:solidFill>
                  <a:srgbClr val="FFFFFF"/>
                </a:solidFill>
                <a:latin typeface="Arial MT"/>
                <a:cs typeface="Arial MT"/>
              </a:rPr>
              <a:t>which </a:t>
            </a:r>
            <a:r>
              <a:rPr sz="3118" dirty="0">
                <a:solidFill>
                  <a:srgbClr val="FFFFFF"/>
                </a:solidFill>
                <a:latin typeface="Arial MT"/>
                <a:cs typeface="Arial MT"/>
              </a:rPr>
              <a:t>serve no purpose and </a:t>
            </a:r>
            <a:r>
              <a:rPr sz="3118" spc="8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118" dirty="0">
                <a:solidFill>
                  <a:srgbClr val="FFFFFF"/>
                </a:solidFill>
                <a:latin typeface="Arial MT"/>
                <a:cs typeface="Arial MT"/>
              </a:rPr>
              <a:t>needlessly obstruct </a:t>
            </a:r>
            <a:r>
              <a:rPr sz="3118" spc="-8" dirty="0">
                <a:solidFill>
                  <a:srgbClr val="FFFFFF"/>
                </a:solidFill>
                <a:latin typeface="Arial MT"/>
                <a:cs typeface="Arial MT"/>
              </a:rPr>
              <a:t>the </a:t>
            </a:r>
            <a:r>
              <a:rPr sz="3118" dirty="0">
                <a:solidFill>
                  <a:srgbClr val="FFFFFF"/>
                </a:solidFill>
                <a:latin typeface="Arial MT"/>
                <a:cs typeface="Arial MT"/>
              </a:rPr>
              <a:t>computer </a:t>
            </a:r>
            <a:r>
              <a:rPr sz="3118" spc="8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118" spc="-8" dirty="0">
                <a:solidFill>
                  <a:srgbClr val="FFFFFF"/>
                </a:solidFill>
                <a:latin typeface="Arial MT"/>
                <a:cs typeface="Arial MT"/>
              </a:rPr>
              <a:t>system</a:t>
            </a:r>
            <a:endParaRPr sz="3118">
              <a:latin typeface="Arial MT"/>
              <a:cs typeface="Arial MT"/>
            </a:endParaRPr>
          </a:p>
          <a:p>
            <a:pPr marL="552471" marR="203959">
              <a:lnSpc>
                <a:spcPct val="100200"/>
              </a:lnSpc>
              <a:spcBef>
                <a:spcPts val="772"/>
              </a:spcBef>
            </a:pPr>
            <a:r>
              <a:rPr sz="3118" spc="-8" dirty="0">
                <a:solidFill>
                  <a:srgbClr val="FFFFFF"/>
                </a:solidFill>
                <a:latin typeface="Arial MT"/>
                <a:cs typeface="Arial MT"/>
              </a:rPr>
              <a:t>Spammers </a:t>
            </a:r>
            <a:r>
              <a:rPr sz="3118" dirty="0">
                <a:solidFill>
                  <a:srgbClr val="FFFFFF"/>
                </a:solidFill>
                <a:latin typeface="Arial MT"/>
                <a:cs typeface="Arial MT"/>
              </a:rPr>
              <a:t>usually use </a:t>
            </a:r>
            <a:r>
              <a:rPr sz="3118" spc="-8" dirty="0">
                <a:solidFill>
                  <a:srgbClr val="FFFFFF"/>
                </a:solidFill>
                <a:latin typeface="Arial MT"/>
                <a:cs typeface="Arial MT"/>
              </a:rPr>
              <a:t>bots </a:t>
            </a:r>
            <a:r>
              <a:rPr sz="3118" dirty="0">
                <a:solidFill>
                  <a:srgbClr val="FFFFFF"/>
                </a:solidFill>
                <a:latin typeface="Arial MT"/>
                <a:cs typeface="Arial MT"/>
              </a:rPr>
              <a:t>that </a:t>
            </a:r>
            <a:r>
              <a:rPr sz="3118" spc="8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118" dirty="0">
                <a:solidFill>
                  <a:srgbClr val="FFFFFF"/>
                </a:solidFill>
                <a:latin typeface="Arial MT"/>
                <a:cs typeface="Arial MT"/>
              </a:rPr>
              <a:t>bombard </a:t>
            </a:r>
            <a:r>
              <a:rPr sz="3118" spc="-8" dirty="0">
                <a:solidFill>
                  <a:srgbClr val="FFFFFF"/>
                </a:solidFill>
                <a:latin typeface="Arial MT"/>
                <a:cs typeface="Arial MT"/>
              </a:rPr>
              <a:t>the </a:t>
            </a:r>
            <a:r>
              <a:rPr sz="3118" dirty="0">
                <a:solidFill>
                  <a:srgbClr val="FFFFFF"/>
                </a:solidFill>
                <a:latin typeface="Arial MT"/>
                <a:cs typeface="Arial MT"/>
              </a:rPr>
              <a:t>receiver </a:t>
            </a:r>
            <a:r>
              <a:rPr sz="3118" spc="-16" dirty="0">
                <a:solidFill>
                  <a:srgbClr val="FFFFFF"/>
                </a:solidFill>
                <a:latin typeface="Arial MT"/>
                <a:cs typeface="Arial MT"/>
              </a:rPr>
              <a:t>with </a:t>
            </a:r>
            <a:r>
              <a:rPr sz="3118" spc="-8" dirty="0">
                <a:solidFill>
                  <a:srgbClr val="FFFFFF"/>
                </a:solidFill>
                <a:latin typeface="Arial MT"/>
                <a:cs typeface="Arial MT"/>
              </a:rPr>
              <a:t>an </a:t>
            </a:r>
            <a:r>
              <a:rPr sz="3118" dirty="0">
                <a:solidFill>
                  <a:srgbClr val="FFFFFF"/>
                </a:solidFill>
                <a:latin typeface="Arial MT"/>
                <a:cs typeface="Arial MT"/>
              </a:rPr>
              <a:t>endless </a:t>
            </a:r>
            <a:r>
              <a:rPr sz="3118" spc="-8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118" dirty="0">
                <a:solidFill>
                  <a:srgbClr val="FFFFFF"/>
                </a:solidFill>
                <a:latin typeface="Arial MT"/>
                <a:cs typeface="Arial MT"/>
              </a:rPr>
              <a:t>line</a:t>
            </a:r>
            <a:r>
              <a:rPr sz="3118" spc="-8" dirty="0">
                <a:solidFill>
                  <a:srgbClr val="FFFFFF"/>
                </a:solidFill>
                <a:latin typeface="Arial MT"/>
                <a:cs typeface="Arial MT"/>
              </a:rPr>
              <a:t> of advertisements.</a:t>
            </a:r>
            <a:endParaRPr sz="3118">
              <a:latin typeface="Arial MT"/>
              <a:cs typeface="Arial MT"/>
            </a:endParaRPr>
          </a:p>
          <a:p>
            <a:pPr marL="552471" marR="381185">
              <a:spcBef>
                <a:spcPts val="780"/>
              </a:spcBef>
            </a:pPr>
            <a:r>
              <a:rPr sz="3118" dirty="0">
                <a:solidFill>
                  <a:srgbClr val="FFFFFF"/>
                </a:solidFill>
                <a:latin typeface="Arial MT"/>
                <a:cs typeface="Arial MT"/>
              </a:rPr>
              <a:t>This can prove </a:t>
            </a:r>
            <a:r>
              <a:rPr sz="3118" spc="-8" dirty="0">
                <a:solidFill>
                  <a:srgbClr val="FFFFFF"/>
                </a:solidFill>
                <a:latin typeface="Arial MT"/>
                <a:cs typeface="Arial MT"/>
              </a:rPr>
              <a:t>to be </a:t>
            </a:r>
            <a:r>
              <a:rPr sz="3118" dirty="0">
                <a:solidFill>
                  <a:srgbClr val="FFFFFF"/>
                </a:solidFill>
                <a:latin typeface="Arial MT"/>
                <a:cs typeface="Arial MT"/>
              </a:rPr>
              <a:t>increasingly </a:t>
            </a:r>
            <a:r>
              <a:rPr sz="3118" spc="8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118" dirty="0">
                <a:solidFill>
                  <a:srgbClr val="FFFFFF"/>
                </a:solidFill>
                <a:latin typeface="Arial MT"/>
                <a:cs typeface="Arial MT"/>
              </a:rPr>
              <a:t>perplexing,</a:t>
            </a:r>
            <a:r>
              <a:rPr sz="3118" spc="-39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118" dirty="0">
                <a:solidFill>
                  <a:srgbClr val="FFFFFF"/>
                </a:solidFill>
                <a:latin typeface="Arial MT"/>
                <a:cs typeface="Arial MT"/>
              </a:rPr>
              <a:t>as</a:t>
            </a:r>
            <a:r>
              <a:rPr sz="3118" spc="-16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118" spc="-8" dirty="0">
                <a:solidFill>
                  <a:srgbClr val="FFFFFF"/>
                </a:solidFill>
                <a:latin typeface="Arial MT"/>
                <a:cs typeface="Arial MT"/>
              </a:rPr>
              <a:t>it</a:t>
            </a:r>
            <a:r>
              <a:rPr sz="3118" spc="-16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118" dirty="0">
                <a:solidFill>
                  <a:srgbClr val="FFFFFF"/>
                </a:solidFill>
                <a:latin typeface="Arial MT"/>
                <a:cs typeface="Arial MT"/>
              </a:rPr>
              <a:t>keeps</a:t>
            </a:r>
            <a:r>
              <a:rPr sz="3118" spc="-16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118" spc="-8" dirty="0">
                <a:solidFill>
                  <a:srgbClr val="FFFFFF"/>
                </a:solidFill>
                <a:latin typeface="Arial MT"/>
                <a:cs typeface="Arial MT"/>
              </a:rPr>
              <a:t>getting</a:t>
            </a:r>
            <a:r>
              <a:rPr sz="3118" spc="-23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118" spc="-8" dirty="0">
                <a:solidFill>
                  <a:srgbClr val="FFFFFF"/>
                </a:solidFill>
                <a:latin typeface="Arial MT"/>
                <a:cs typeface="Arial MT"/>
              </a:rPr>
              <a:t>mixed </a:t>
            </a:r>
            <a:r>
              <a:rPr sz="3118" spc="-842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118" spc="-16" dirty="0">
                <a:solidFill>
                  <a:srgbClr val="FFFFFF"/>
                </a:solidFill>
                <a:latin typeface="Arial MT"/>
                <a:cs typeface="Arial MT"/>
              </a:rPr>
              <a:t>with</a:t>
            </a:r>
            <a:r>
              <a:rPr sz="3118" spc="-8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118" dirty="0">
                <a:solidFill>
                  <a:srgbClr val="FFFFFF"/>
                </a:solidFill>
                <a:latin typeface="Arial MT"/>
                <a:cs typeface="Arial MT"/>
              </a:rPr>
              <a:t>our</a:t>
            </a:r>
            <a:r>
              <a:rPr sz="3118" spc="-8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118" dirty="0">
                <a:solidFill>
                  <a:srgbClr val="FFFFFF"/>
                </a:solidFill>
                <a:latin typeface="Arial MT"/>
                <a:cs typeface="Arial MT"/>
              </a:rPr>
              <a:t>more </a:t>
            </a:r>
            <a:r>
              <a:rPr sz="3118" spc="-8" dirty="0">
                <a:solidFill>
                  <a:srgbClr val="FFFFFF"/>
                </a:solidFill>
                <a:latin typeface="Arial MT"/>
                <a:cs typeface="Arial MT"/>
              </a:rPr>
              <a:t>important</a:t>
            </a:r>
            <a:r>
              <a:rPr sz="3118" spc="-23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118" spc="-8" dirty="0">
                <a:solidFill>
                  <a:srgbClr val="FFFFFF"/>
                </a:solidFill>
                <a:latin typeface="Arial MT"/>
                <a:cs typeface="Arial MT"/>
              </a:rPr>
              <a:t>emails</a:t>
            </a:r>
            <a:endParaRPr sz="3118"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8435592" y="1069499"/>
            <a:ext cx="5821746" cy="6296991"/>
            <a:chOff x="5410200" y="685800"/>
            <a:chExt cx="3733800" cy="403860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77200" y="685800"/>
              <a:ext cx="1066800" cy="9906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10200" y="2362200"/>
              <a:ext cx="3429000" cy="2362200"/>
            </a:xfrm>
            <a:prstGeom prst="rect">
              <a:avLst/>
            </a:prstGeom>
          </p:spPr>
        </p:pic>
      </p:grpSp>
    </p:spTree>
  </p:cSld>
  <p:clrMapOvr>
    <a:masterClrMapping/>
  </p:clrMapOvr>
  <p:transition>
    <p:blinds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2273" y="1064639"/>
            <a:ext cx="7089796" cy="787770"/>
          </a:xfrm>
          <a:prstGeom prst="rect">
            <a:avLst/>
          </a:prstGeom>
        </p:spPr>
        <p:txBody>
          <a:bodyPr vert="horz" wrap="square" lIns="0" tIns="19802" rIns="0" bIns="0" rtlCol="0">
            <a:spAutoFit/>
          </a:bodyPr>
          <a:lstStyle/>
          <a:p>
            <a:pPr marL="19802">
              <a:spcBef>
                <a:spcPts val="156"/>
              </a:spcBef>
              <a:tabLst>
                <a:tab pos="640590" algn="l"/>
              </a:tabLst>
            </a:pPr>
            <a:r>
              <a:rPr u="heavy" dirty="0">
                <a:uFill>
                  <a:solidFill>
                    <a:srgbClr val="00468D"/>
                  </a:solidFill>
                </a:uFill>
              </a:rPr>
              <a:t> 	</a:t>
            </a:r>
            <a:r>
              <a:rPr spc="-8" dirty="0"/>
              <a:t>Disadvantages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73261" y="2903151"/>
            <a:ext cx="4055420" cy="595859"/>
          </a:xfrm>
          <a:prstGeom prst="rect">
            <a:avLst/>
          </a:prstGeom>
        </p:spPr>
        <p:txBody>
          <a:bodyPr vert="horz" wrap="square" lIns="0" tIns="19802" rIns="0" bIns="0" rtlCol="0">
            <a:spAutoFit/>
          </a:bodyPr>
          <a:lstStyle/>
          <a:p>
            <a:pPr marL="19802">
              <a:spcBef>
                <a:spcPts val="156"/>
              </a:spcBef>
            </a:pPr>
            <a:r>
              <a:rPr sz="3742" b="1" dirty="0">
                <a:solidFill>
                  <a:srgbClr val="FFFFFF"/>
                </a:solidFill>
                <a:latin typeface="Arial"/>
                <a:cs typeface="Arial"/>
              </a:rPr>
              <a:t>Malware</a:t>
            </a:r>
            <a:r>
              <a:rPr sz="3742" b="1" spc="-4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742" b="1" spc="-16" dirty="0">
                <a:solidFill>
                  <a:srgbClr val="FFFFFF"/>
                </a:solidFill>
                <a:latin typeface="Arial"/>
                <a:cs typeface="Arial"/>
              </a:rPr>
              <a:t>Threats</a:t>
            </a:r>
            <a:r>
              <a:rPr sz="3742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742" b="1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endParaRPr sz="3742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73262" y="5421946"/>
            <a:ext cx="248513" cy="739872"/>
          </a:xfrm>
          <a:prstGeom prst="rect">
            <a:avLst/>
          </a:prstGeom>
        </p:spPr>
        <p:txBody>
          <a:bodyPr vert="horz" wrap="square" lIns="0" tIns="19802" rIns="0" bIns="0" rtlCol="0">
            <a:spAutoFit/>
          </a:bodyPr>
          <a:lstStyle/>
          <a:p>
            <a:pPr marL="19802">
              <a:spcBef>
                <a:spcPts val="156"/>
              </a:spcBef>
            </a:pPr>
            <a:r>
              <a:rPr sz="4678" dirty="0">
                <a:solidFill>
                  <a:srgbClr val="00FFCC"/>
                </a:solidFill>
                <a:latin typeface="Arial MT"/>
                <a:cs typeface="Arial MT"/>
              </a:rPr>
              <a:t>•</a:t>
            </a:r>
            <a:endParaRPr sz="4678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73262" y="6946690"/>
            <a:ext cx="248513" cy="739872"/>
          </a:xfrm>
          <a:prstGeom prst="rect">
            <a:avLst/>
          </a:prstGeom>
        </p:spPr>
        <p:txBody>
          <a:bodyPr vert="horz" wrap="square" lIns="0" tIns="19802" rIns="0" bIns="0" rtlCol="0">
            <a:spAutoFit/>
          </a:bodyPr>
          <a:lstStyle/>
          <a:p>
            <a:pPr marL="19802">
              <a:spcBef>
                <a:spcPts val="156"/>
              </a:spcBef>
            </a:pPr>
            <a:r>
              <a:rPr sz="4678" dirty="0">
                <a:solidFill>
                  <a:srgbClr val="00FFCC"/>
                </a:solidFill>
                <a:latin typeface="Arial MT"/>
                <a:cs typeface="Arial MT"/>
              </a:rPr>
              <a:t>•</a:t>
            </a:r>
            <a:endParaRPr sz="4678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73261" y="3572453"/>
            <a:ext cx="7346489" cy="5503099"/>
          </a:xfrm>
          <a:prstGeom prst="rect">
            <a:avLst/>
          </a:prstGeom>
        </p:spPr>
        <p:txBody>
          <a:bodyPr vert="horz" wrap="square" lIns="0" tIns="19802" rIns="0" bIns="0" rtlCol="0">
            <a:spAutoFit/>
          </a:bodyPr>
          <a:lstStyle/>
          <a:p>
            <a:pPr marL="554452" marR="8911" indent="-534650">
              <a:spcBef>
                <a:spcPts val="156"/>
              </a:spcBef>
              <a:buClr>
                <a:srgbClr val="00FFCC"/>
              </a:buClr>
              <a:buSzPct val="150000"/>
              <a:buChar char="•"/>
              <a:tabLst>
                <a:tab pos="553461" algn="l"/>
                <a:tab pos="554452" algn="l"/>
              </a:tabLst>
            </a:pPr>
            <a:r>
              <a:rPr sz="3118" dirty="0">
                <a:solidFill>
                  <a:srgbClr val="FFFFFF"/>
                </a:solidFill>
                <a:latin typeface="Arial MT"/>
                <a:cs typeface="Arial MT"/>
              </a:rPr>
              <a:t>One of </a:t>
            </a:r>
            <a:r>
              <a:rPr sz="3118" spc="-8" dirty="0">
                <a:solidFill>
                  <a:srgbClr val="FFFFFF"/>
                </a:solidFill>
                <a:latin typeface="Arial MT"/>
                <a:cs typeface="Arial MT"/>
              </a:rPr>
              <a:t>the </a:t>
            </a:r>
            <a:r>
              <a:rPr sz="3118" dirty="0">
                <a:solidFill>
                  <a:srgbClr val="FFFFFF"/>
                </a:solidFill>
                <a:latin typeface="Arial MT"/>
                <a:cs typeface="Arial MT"/>
              </a:rPr>
              <a:t>most annoying </a:t>
            </a:r>
            <a:r>
              <a:rPr sz="3118" spc="-8" dirty="0">
                <a:solidFill>
                  <a:srgbClr val="FFFFFF"/>
                </a:solidFill>
                <a:latin typeface="Arial MT"/>
                <a:cs typeface="Arial MT"/>
              </a:rPr>
              <a:t>problems </a:t>
            </a:r>
            <a:r>
              <a:rPr sz="3118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118" spc="-16" dirty="0">
                <a:solidFill>
                  <a:srgbClr val="FFFFFF"/>
                </a:solidFill>
                <a:latin typeface="Arial MT"/>
                <a:cs typeface="Arial MT"/>
              </a:rPr>
              <a:t>with </a:t>
            </a:r>
            <a:r>
              <a:rPr sz="3118" spc="-8" dirty="0">
                <a:solidFill>
                  <a:srgbClr val="FFFFFF"/>
                </a:solidFill>
                <a:latin typeface="Arial MT"/>
                <a:cs typeface="Arial MT"/>
              </a:rPr>
              <a:t>the Internet </a:t>
            </a:r>
            <a:r>
              <a:rPr sz="3118" dirty="0">
                <a:solidFill>
                  <a:srgbClr val="FFFFFF"/>
                </a:solidFill>
                <a:latin typeface="Arial MT"/>
                <a:cs typeface="Arial MT"/>
              </a:rPr>
              <a:t>is </a:t>
            </a:r>
            <a:r>
              <a:rPr sz="3118" spc="-8" dirty="0">
                <a:solidFill>
                  <a:srgbClr val="FFFFFF"/>
                </a:solidFill>
                <a:latin typeface="Arial MT"/>
                <a:cs typeface="Arial MT"/>
              </a:rPr>
              <a:t>the </a:t>
            </a:r>
            <a:r>
              <a:rPr sz="3118" dirty="0">
                <a:solidFill>
                  <a:srgbClr val="FFFFFF"/>
                </a:solidFill>
                <a:latin typeface="Arial MT"/>
                <a:cs typeface="Arial MT"/>
              </a:rPr>
              <a:t>ease </a:t>
            </a:r>
            <a:r>
              <a:rPr sz="3118" spc="-8" dirty="0">
                <a:solidFill>
                  <a:srgbClr val="FFFFFF"/>
                </a:solidFill>
                <a:latin typeface="Arial MT"/>
                <a:cs typeface="Arial MT"/>
              </a:rPr>
              <a:t>with which </a:t>
            </a:r>
            <a:r>
              <a:rPr sz="3118" spc="-8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118" dirty="0">
                <a:solidFill>
                  <a:srgbClr val="FFFFFF"/>
                </a:solidFill>
                <a:latin typeface="Arial MT"/>
                <a:cs typeface="Arial MT"/>
              </a:rPr>
              <a:t>any</a:t>
            </a:r>
            <a:r>
              <a:rPr sz="3118" spc="178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118" spc="-8" dirty="0">
                <a:solidFill>
                  <a:srgbClr val="FFFFFF"/>
                </a:solidFill>
                <a:latin typeface="Arial MT"/>
                <a:cs typeface="Arial MT"/>
              </a:rPr>
              <a:t>malware</a:t>
            </a:r>
            <a:r>
              <a:rPr sz="3118" spc="187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118" dirty="0">
                <a:solidFill>
                  <a:srgbClr val="FFFFFF"/>
                </a:solidFill>
                <a:latin typeface="Arial MT"/>
                <a:cs typeface="Arial MT"/>
              </a:rPr>
              <a:t>can</a:t>
            </a:r>
            <a:r>
              <a:rPr sz="3118" spc="178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118" spc="-8" dirty="0">
                <a:solidFill>
                  <a:srgbClr val="FFFFFF"/>
                </a:solidFill>
                <a:latin typeface="Arial MT"/>
                <a:cs typeface="Arial MT"/>
              </a:rPr>
              <a:t>infect</a:t>
            </a:r>
            <a:r>
              <a:rPr sz="3118" spc="1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118" dirty="0">
                <a:solidFill>
                  <a:srgbClr val="FFFFFF"/>
                </a:solidFill>
                <a:latin typeface="Arial MT"/>
                <a:cs typeface="Arial MT"/>
              </a:rPr>
              <a:t>our </a:t>
            </a:r>
            <a:r>
              <a:rPr sz="3118" spc="8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118" dirty="0">
                <a:solidFill>
                  <a:srgbClr val="FFFFFF"/>
                </a:solidFill>
                <a:latin typeface="Arial MT"/>
                <a:cs typeface="Arial MT"/>
              </a:rPr>
              <a:t>computers.</a:t>
            </a:r>
            <a:endParaRPr sz="3118">
              <a:latin typeface="Arial MT"/>
              <a:cs typeface="Arial MT"/>
            </a:endParaRPr>
          </a:p>
          <a:p>
            <a:pPr marL="554452" marR="7921">
              <a:spcBef>
                <a:spcPts val="780"/>
              </a:spcBef>
            </a:pPr>
            <a:r>
              <a:rPr sz="3118" spc="-8" dirty="0">
                <a:solidFill>
                  <a:srgbClr val="FFFFFF"/>
                </a:solidFill>
                <a:latin typeface="Arial MT"/>
                <a:cs typeface="Arial MT"/>
              </a:rPr>
              <a:t>Virus </a:t>
            </a:r>
            <a:r>
              <a:rPr sz="3118" dirty="0">
                <a:solidFill>
                  <a:srgbClr val="FFFFFF"/>
                </a:solidFill>
                <a:latin typeface="Arial MT"/>
                <a:cs typeface="Arial MT"/>
              </a:rPr>
              <a:t>programs are inconspicuous and </a:t>
            </a:r>
            <a:r>
              <a:rPr sz="3118" spc="-858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118" spc="-8" dirty="0">
                <a:solidFill>
                  <a:srgbClr val="FFFFFF"/>
                </a:solidFill>
                <a:latin typeface="Arial MT"/>
                <a:cs typeface="Arial MT"/>
              </a:rPr>
              <a:t>may </a:t>
            </a:r>
            <a:r>
              <a:rPr sz="3118" dirty="0">
                <a:solidFill>
                  <a:srgbClr val="FFFFFF"/>
                </a:solidFill>
                <a:latin typeface="Arial MT"/>
                <a:cs typeface="Arial MT"/>
              </a:rPr>
              <a:t>get </a:t>
            </a:r>
            <a:r>
              <a:rPr sz="3118" spc="-8" dirty="0">
                <a:solidFill>
                  <a:srgbClr val="FFFFFF"/>
                </a:solidFill>
                <a:latin typeface="Arial MT"/>
                <a:cs typeface="Arial MT"/>
              </a:rPr>
              <a:t>activated simply by </a:t>
            </a:r>
            <a:r>
              <a:rPr sz="3118" dirty="0">
                <a:solidFill>
                  <a:srgbClr val="FFFFFF"/>
                </a:solidFill>
                <a:latin typeface="Arial MT"/>
                <a:cs typeface="Arial MT"/>
              </a:rPr>
              <a:t>clicking a </a:t>
            </a:r>
            <a:r>
              <a:rPr sz="3118" spc="8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118" dirty="0">
                <a:solidFill>
                  <a:srgbClr val="FFFFFF"/>
                </a:solidFill>
                <a:latin typeface="Arial MT"/>
                <a:cs typeface="Arial MT"/>
              </a:rPr>
              <a:t>seemingly</a:t>
            </a:r>
            <a:r>
              <a:rPr sz="3118" spc="-23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118" dirty="0">
                <a:solidFill>
                  <a:srgbClr val="FFFFFF"/>
                </a:solidFill>
                <a:latin typeface="Arial MT"/>
                <a:cs typeface="Arial MT"/>
              </a:rPr>
              <a:t>harmless</a:t>
            </a:r>
            <a:r>
              <a:rPr sz="3118" spc="-8" dirty="0">
                <a:solidFill>
                  <a:srgbClr val="FFFFFF"/>
                </a:solidFill>
                <a:latin typeface="Arial MT"/>
                <a:cs typeface="Arial MT"/>
              </a:rPr>
              <a:t> link</a:t>
            </a:r>
            <a:endParaRPr sz="3118">
              <a:latin typeface="Arial MT"/>
              <a:cs typeface="Arial MT"/>
            </a:endParaRPr>
          </a:p>
          <a:p>
            <a:pPr marL="554452" marR="15841">
              <a:lnSpc>
                <a:spcPct val="100099"/>
              </a:lnSpc>
              <a:spcBef>
                <a:spcPts val="772"/>
              </a:spcBef>
            </a:pPr>
            <a:r>
              <a:rPr sz="3118" dirty="0">
                <a:solidFill>
                  <a:srgbClr val="FFFFFF"/>
                </a:solidFill>
                <a:latin typeface="Arial MT"/>
                <a:cs typeface="Arial MT"/>
              </a:rPr>
              <a:t>Computers connected to </a:t>
            </a:r>
            <a:r>
              <a:rPr sz="3118" spc="-8" dirty="0">
                <a:solidFill>
                  <a:srgbClr val="FFFFFF"/>
                </a:solidFill>
                <a:latin typeface="Arial MT"/>
                <a:cs typeface="Arial MT"/>
              </a:rPr>
              <a:t>the Internet </a:t>
            </a:r>
            <a:r>
              <a:rPr sz="3118" dirty="0">
                <a:solidFill>
                  <a:srgbClr val="FFFFFF"/>
                </a:solidFill>
                <a:latin typeface="Arial MT"/>
                <a:cs typeface="Arial MT"/>
              </a:rPr>
              <a:t> are </a:t>
            </a:r>
            <a:r>
              <a:rPr sz="3118" spc="-8" dirty="0">
                <a:solidFill>
                  <a:srgbClr val="FFFFFF"/>
                </a:solidFill>
                <a:latin typeface="Arial MT"/>
                <a:cs typeface="Arial MT"/>
              </a:rPr>
              <a:t>extremely </a:t>
            </a:r>
            <a:r>
              <a:rPr sz="3118" dirty="0">
                <a:solidFill>
                  <a:srgbClr val="FFFFFF"/>
                </a:solidFill>
                <a:latin typeface="Arial MT"/>
                <a:cs typeface="Arial MT"/>
              </a:rPr>
              <a:t>prone </a:t>
            </a:r>
            <a:r>
              <a:rPr sz="3118" spc="-8" dirty="0">
                <a:solidFill>
                  <a:srgbClr val="FFFFFF"/>
                </a:solidFill>
                <a:latin typeface="Arial MT"/>
                <a:cs typeface="Arial MT"/>
              </a:rPr>
              <a:t>to IP targeted </a:t>
            </a:r>
            <a:r>
              <a:rPr sz="3118" dirty="0">
                <a:solidFill>
                  <a:srgbClr val="FFFFFF"/>
                </a:solidFill>
                <a:latin typeface="Arial MT"/>
                <a:cs typeface="Arial MT"/>
              </a:rPr>
              <a:t> virus</a:t>
            </a:r>
            <a:r>
              <a:rPr sz="3118" spc="-16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118" spc="-8" dirty="0">
                <a:solidFill>
                  <a:srgbClr val="FFFFFF"/>
                </a:solidFill>
                <a:latin typeface="Arial MT"/>
                <a:cs typeface="Arial MT"/>
              </a:rPr>
              <a:t>attacks</a:t>
            </a:r>
            <a:r>
              <a:rPr sz="3118" spc="-16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118" dirty="0">
                <a:solidFill>
                  <a:srgbClr val="FFFFFF"/>
                </a:solidFill>
                <a:latin typeface="Arial MT"/>
                <a:cs typeface="Arial MT"/>
              </a:rPr>
              <a:t>that</a:t>
            </a:r>
            <a:r>
              <a:rPr sz="3118" spc="-39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118" spc="-8" dirty="0">
                <a:solidFill>
                  <a:srgbClr val="FFFFFF"/>
                </a:solidFill>
                <a:latin typeface="Arial MT"/>
                <a:cs typeface="Arial MT"/>
              </a:rPr>
              <a:t>may</a:t>
            </a:r>
            <a:r>
              <a:rPr sz="3118" spc="-31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118" dirty="0">
                <a:solidFill>
                  <a:srgbClr val="FFFFFF"/>
                </a:solidFill>
                <a:latin typeface="Arial MT"/>
                <a:cs typeface="Arial MT"/>
              </a:rPr>
              <a:t>end</a:t>
            </a:r>
            <a:r>
              <a:rPr sz="3118" spc="-8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118" dirty="0">
                <a:solidFill>
                  <a:srgbClr val="FFFFFF"/>
                </a:solidFill>
                <a:latin typeface="Arial MT"/>
                <a:cs typeface="Arial MT"/>
              </a:rPr>
              <a:t>up</a:t>
            </a:r>
            <a:r>
              <a:rPr sz="3118" spc="-31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118" dirty="0">
                <a:solidFill>
                  <a:srgbClr val="FFFFFF"/>
                </a:solidFill>
                <a:latin typeface="Arial MT"/>
                <a:cs typeface="Arial MT"/>
              </a:rPr>
              <a:t>crashing </a:t>
            </a:r>
            <a:r>
              <a:rPr sz="3118" spc="-842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3118" spc="-8" dirty="0">
                <a:solidFill>
                  <a:srgbClr val="FFFFFF"/>
                </a:solidFill>
                <a:latin typeface="Arial MT"/>
                <a:cs typeface="Arial MT"/>
              </a:rPr>
              <a:t>the </a:t>
            </a:r>
            <a:r>
              <a:rPr sz="3118" dirty="0">
                <a:solidFill>
                  <a:srgbClr val="FFFFFF"/>
                </a:solidFill>
                <a:latin typeface="Arial MT"/>
                <a:cs typeface="Arial MT"/>
              </a:rPr>
              <a:t>system</a:t>
            </a:r>
            <a:r>
              <a:rPr sz="3118" spc="-8" dirty="0">
                <a:solidFill>
                  <a:srgbClr val="FFFFFF"/>
                </a:solidFill>
                <a:latin typeface="Arial MT"/>
                <a:cs typeface="Arial MT"/>
              </a:rPr>
              <a:t> completely.</a:t>
            </a:r>
            <a:endParaRPr sz="3118"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8554403" y="1069499"/>
            <a:ext cx="5702935" cy="6415802"/>
            <a:chOff x="5486400" y="685800"/>
            <a:chExt cx="3657600" cy="411480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77200" y="685800"/>
              <a:ext cx="1066800" cy="9906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86400" y="2286000"/>
              <a:ext cx="3429000" cy="2514600"/>
            </a:xfrm>
            <a:prstGeom prst="rect">
              <a:avLst/>
            </a:prstGeom>
          </p:spPr>
        </p:pic>
      </p:grpSp>
    </p:spTree>
  </p:cSld>
  <p:clrMapOvr>
    <a:masterClrMapping/>
  </p:clrMapOvr>
  <p:transition>
    <p:dissolv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2273" y="1275251"/>
            <a:ext cx="6708796" cy="787770"/>
          </a:xfrm>
          <a:prstGeom prst="rect">
            <a:avLst/>
          </a:prstGeom>
        </p:spPr>
        <p:txBody>
          <a:bodyPr vert="horz" wrap="square" lIns="0" tIns="19802" rIns="0" bIns="0" rtlCol="0">
            <a:spAutoFit/>
          </a:bodyPr>
          <a:lstStyle/>
          <a:p>
            <a:pPr marL="19802">
              <a:spcBef>
                <a:spcPts val="156"/>
              </a:spcBef>
              <a:tabLst>
                <a:tab pos="640590" algn="l"/>
              </a:tabLst>
            </a:pPr>
            <a:r>
              <a:rPr u="heavy" dirty="0">
                <a:uFill>
                  <a:solidFill>
                    <a:srgbClr val="00468D"/>
                  </a:solidFill>
                </a:uFill>
              </a:rPr>
              <a:t> 	</a:t>
            </a:r>
            <a:r>
              <a:rPr spc="-8" dirty="0"/>
              <a:t>Disadvantages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idx="1"/>
          </p:nvPr>
        </p:nvSpPr>
        <p:spPr>
          <a:xfrm>
            <a:off x="976197" y="2066521"/>
            <a:ext cx="6914472" cy="7979097"/>
          </a:xfrm>
          <a:prstGeom prst="rect">
            <a:avLst/>
          </a:prstGeom>
        </p:spPr>
        <p:txBody>
          <a:bodyPr vert="horz" wrap="square" lIns="0" tIns="19802" rIns="0" bIns="0" rtlCol="0">
            <a:spAutoFit/>
          </a:bodyPr>
          <a:lstStyle/>
          <a:p>
            <a:pPr marL="477002" marR="519798" indent="-457200">
              <a:spcBef>
                <a:spcPts val="156"/>
              </a:spcBef>
              <a:buClr>
                <a:srgbClr val="00FFCC"/>
              </a:buClr>
              <a:buSzPct val="150000"/>
              <a:buFont typeface="Wingdings" panose="05000000000000000000" pitchFamily="2" charset="2"/>
              <a:buChar char="Ø"/>
              <a:tabLst>
                <a:tab pos="553461" algn="l"/>
                <a:tab pos="554452" algn="l"/>
              </a:tabLst>
            </a:pPr>
            <a:r>
              <a:rPr sz="3118" dirty="0">
                <a:solidFill>
                  <a:schemeClr val="tx1"/>
                </a:solidFill>
              </a:rPr>
              <a:t>The</a:t>
            </a:r>
            <a:r>
              <a:rPr sz="3118" spc="-23" dirty="0">
                <a:solidFill>
                  <a:schemeClr val="tx1"/>
                </a:solidFill>
              </a:rPr>
              <a:t> </a:t>
            </a:r>
            <a:r>
              <a:rPr sz="3118" dirty="0">
                <a:solidFill>
                  <a:schemeClr val="tx1"/>
                </a:solidFill>
              </a:rPr>
              <a:t>biggest</a:t>
            </a:r>
            <a:r>
              <a:rPr sz="3118" spc="-31" dirty="0">
                <a:solidFill>
                  <a:schemeClr val="tx1"/>
                </a:solidFill>
              </a:rPr>
              <a:t> </a:t>
            </a:r>
            <a:r>
              <a:rPr sz="3118" dirty="0">
                <a:solidFill>
                  <a:schemeClr val="tx1"/>
                </a:solidFill>
              </a:rPr>
              <a:t>problem</a:t>
            </a:r>
            <a:r>
              <a:rPr sz="3118" spc="-31" dirty="0">
                <a:solidFill>
                  <a:schemeClr val="tx1"/>
                </a:solidFill>
              </a:rPr>
              <a:t> </a:t>
            </a:r>
            <a:r>
              <a:rPr sz="3118" spc="-16" dirty="0">
                <a:solidFill>
                  <a:schemeClr val="tx1"/>
                </a:solidFill>
              </a:rPr>
              <a:t>with </a:t>
            </a:r>
            <a:r>
              <a:rPr sz="3118" dirty="0">
                <a:solidFill>
                  <a:schemeClr val="tx1"/>
                </a:solidFill>
              </a:rPr>
              <a:t>having</a:t>
            </a:r>
            <a:r>
              <a:rPr sz="3118" spc="-23" dirty="0">
                <a:solidFill>
                  <a:schemeClr val="tx1"/>
                </a:solidFill>
              </a:rPr>
              <a:t> </a:t>
            </a:r>
            <a:r>
              <a:rPr sz="3118" spc="-8" dirty="0">
                <a:solidFill>
                  <a:schemeClr val="tx1"/>
                </a:solidFill>
              </a:rPr>
              <a:t>the </a:t>
            </a:r>
            <a:r>
              <a:rPr sz="3118" spc="-842" dirty="0">
                <a:solidFill>
                  <a:schemeClr val="tx1"/>
                </a:solidFill>
              </a:rPr>
              <a:t> </a:t>
            </a:r>
            <a:r>
              <a:rPr sz="3118" spc="-8" dirty="0">
                <a:solidFill>
                  <a:schemeClr val="tx1"/>
                </a:solidFill>
              </a:rPr>
              <a:t>Internet </a:t>
            </a:r>
            <a:r>
              <a:rPr sz="3118" dirty="0">
                <a:solidFill>
                  <a:schemeClr val="tx1"/>
                </a:solidFill>
              </a:rPr>
              <a:t>is, </a:t>
            </a:r>
            <a:r>
              <a:rPr sz="3118" spc="-8" dirty="0">
                <a:solidFill>
                  <a:schemeClr val="tx1"/>
                </a:solidFill>
              </a:rPr>
              <a:t>its ability to create rifts </a:t>
            </a:r>
            <a:r>
              <a:rPr sz="3118" dirty="0">
                <a:solidFill>
                  <a:schemeClr val="tx1"/>
                </a:solidFill>
              </a:rPr>
              <a:t> </a:t>
            </a:r>
            <a:r>
              <a:rPr sz="3118" spc="-8" dirty="0">
                <a:solidFill>
                  <a:schemeClr val="tx1"/>
                </a:solidFill>
              </a:rPr>
              <a:t>between the </a:t>
            </a:r>
            <a:r>
              <a:rPr sz="3118" dirty="0">
                <a:solidFill>
                  <a:schemeClr val="tx1"/>
                </a:solidFill>
              </a:rPr>
              <a:t>real</a:t>
            </a:r>
            <a:r>
              <a:rPr sz="3118" spc="-16" dirty="0">
                <a:solidFill>
                  <a:schemeClr val="tx1"/>
                </a:solidFill>
              </a:rPr>
              <a:t> </a:t>
            </a:r>
            <a:r>
              <a:rPr sz="3118" dirty="0">
                <a:solidFill>
                  <a:schemeClr val="tx1"/>
                </a:solidFill>
              </a:rPr>
              <a:t>and</a:t>
            </a:r>
            <a:r>
              <a:rPr sz="3118" spc="-8" dirty="0">
                <a:solidFill>
                  <a:schemeClr val="tx1"/>
                </a:solidFill>
              </a:rPr>
              <a:t> virtual</a:t>
            </a:r>
            <a:r>
              <a:rPr sz="3118" spc="-16" dirty="0">
                <a:solidFill>
                  <a:schemeClr val="tx1"/>
                </a:solidFill>
              </a:rPr>
              <a:t> </a:t>
            </a:r>
            <a:r>
              <a:rPr sz="3118" spc="-8" dirty="0">
                <a:solidFill>
                  <a:schemeClr val="tx1"/>
                </a:solidFill>
              </a:rPr>
              <a:t>world.</a:t>
            </a:r>
            <a:endParaRPr lang="en-US" spc="-8" dirty="0">
              <a:solidFill>
                <a:schemeClr val="tx1"/>
              </a:solidFill>
            </a:endParaRPr>
          </a:p>
          <a:p>
            <a:pPr marL="477002" marR="519798" indent="-457200">
              <a:spcBef>
                <a:spcPts val="156"/>
              </a:spcBef>
              <a:buClr>
                <a:srgbClr val="00FFCC"/>
              </a:buClr>
              <a:buSzPct val="150000"/>
              <a:buFont typeface="Wingdings" panose="05000000000000000000" pitchFamily="2" charset="2"/>
              <a:buChar char="Ø"/>
              <a:tabLst>
                <a:tab pos="553461" algn="l"/>
                <a:tab pos="554452" algn="l"/>
              </a:tabLst>
            </a:pPr>
            <a:r>
              <a:rPr dirty="0">
                <a:solidFill>
                  <a:schemeClr val="tx1"/>
                </a:solidFill>
              </a:rPr>
              <a:t>There</a:t>
            </a:r>
            <a:r>
              <a:rPr spc="-8" dirty="0">
                <a:solidFill>
                  <a:schemeClr val="tx1"/>
                </a:solidFill>
              </a:rPr>
              <a:t> is</a:t>
            </a:r>
            <a:r>
              <a:rPr dirty="0">
                <a:solidFill>
                  <a:schemeClr val="tx1"/>
                </a:solidFill>
              </a:rPr>
              <a:t> an</a:t>
            </a:r>
            <a:r>
              <a:rPr spc="-8" dirty="0">
                <a:solidFill>
                  <a:schemeClr val="tx1"/>
                </a:solidFill>
              </a:rPr>
              <a:t> addiction</a:t>
            </a:r>
            <a:r>
              <a:rPr dirty="0">
                <a:solidFill>
                  <a:schemeClr val="tx1"/>
                </a:solidFill>
              </a:rPr>
              <a:t> </a:t>
            </a:r>
            <a:r>
              <a:rPr spc="-8" dirty="0">
                <a:solidFill>
                  <a:schemeClr val="tx1"/>
                </a:solidFill>
              </a:rPr>
              <a:t>for</a:t>
            </a:r>
            <a:r>
              <a:rPr dirty="0">
                <a:solidFill>
                  <a:schemeClr val="tx1"/>
                </a:solidFill>
              </a:rPr>
              <a:t> </a:t>
            </a:r>
            <a:r>
              <a:rPr spc="-8" dirty="0">
                <a:solidFill>
                  <a:schemeClr val="tx1"/>
                </a:solidFill>
              </a:rPr>
              <a:t>everything </a:t>
            </a:r>
            <a:r>
              <a:rPr spc="-850" dirty="0">
                <a:solidFill>
                  <a:schemeClr val="tx1"/>
                </a:solidFill>
              </a:rPr>
              <a:t> </a:t>
            </a:r>
            <a:r>
              <a:rPr spc="-8" dirty="0">
                <a:solidFill>
                  <a:schemeClr val="tx1"/>
                </a:solidFill>
              </a:rPr>
              <a:t>that</a:t>
            </a:r>
            <a:r>
              <a:rPr spc="-16" dirty="0">
                <a:solidFill>
                  <a:schemeClr val="tx1"/>
                </a:solidFill>
              </a:rPr>
              <a:t> </a:t>
            </a:r>
            <a:r>
              <a:rPr spc="-8" dirty="0">
                <a:solidFill>
                  <a:schemeClr val="tx1"/>
                </a:solidFill>
              </a:rPr>
              <a:t>pertains</a:t>
            </a:r>
            <a:r>
              <a:rPr dirty="0">
                <a:solidFill>
                  <a:schemeClr val="tx1"/>
                </a:solidFill>
              </a:rPr>
              <a:t> </a:t>
            </a:r>
            <a:r>
              <a:rPr spc="-8" dirty="0">
                <a:solidFill>
                  <a:schemeClr val="tx1"/>
                </a:solidFill>
              </a:rPr>
              <a:t>to the</a:t>
            </a:r>
            <a:r>
              <a:rPr dirty="0">
                <a:solidFill>
                  <a:schemeClr val="tx1"/>
                </a:solidFill>
              </a:rPr>
              <a:t> </a:t>
            </a:r>
            <a:r>
              <a:rPr spc="-16" dirty="0">
                <a:solidFill>
                  <a:schemeClr val="tx1"/>
                </a:solidFill>
              </a:rPr>
              <a:t>web</a:t>
            </a:r>
            <a:r>
              <a:rPr spc="-8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and </a:t>
            </a:r>
            <a:r>
              <a:rPr spc="-8" dirty="0">
                <a:solidFill>
                  <a:schemeClr val="tx1"/>
                </a:solidFill>
              </a:rPr>
              <a:t>that </a:t>
            </a:r>
            <a:r>
              <a:rPr dirty="0">
                <a:solidFill>
                  <a:schemeClr val="tx1"/>
                </a:solidFill>
              </a:rPr>
              <a:t> includes excessive </a:t>
            </a:r>
            <a:r>
              <a:rPr spc="-8" dirty="0">
                <a:solidFill>
                  <a:schemeClr val="tx1"/>
                </a:solidFill>
              </a:rPr>
              <a:t>surfing, online </a:t>
            </a:r>
            <a:r>
              <a:rPr dirty="0">
                <a:solidFill>
                  <a:schemeClr val="tx1"/>
                </a:solidFill>
              </a:rPr>
              <a:t> gambling, social </a:t>
            </a:r>
            <a:r>
              <a:rPr spc="-8" dirty="0">
                <a:solidFill>
                  <a:schemeClr val="tx1"/>
                </a:solidFill>
              </a:rPr>
              <a:t>networking, </a:t>
            </a:r>
            <a:r>
              <a:rPr dirty="0">
                <a:solidFill>
                  <a:schemeClr val="tx1"/>
                </a:solidFill>
              </a:rPr>
              <a:t>and </a:t>
            </a:r>
            <a:r>
              <a:rPr spc="8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gaming</a:t>
            </a:r>
            <a:r>
              <a:rPr spc="-8" dirty="0">
                <a:solidFill>
                  <a:schemeClr val="tx1"/>
                </a:solidFill>
              </a:rPr>
              <a:t> addiction</a:t>
            </a:r>
            <a:endParaRPr lang="en-US" spc="-8" dirty="0">
              <a:solidFill>
                <a:schemeClr val="tx1"/>
              </a:solidFill>
            </a:endParaRPr>
          </a:p>
          <a:p>
            <a:pPr marL="477002" marR="519798" indent="-457200">
              <a:spcBef>
                <a:spcPts val="156"/>
              </a:spcBef>
              <a:buClr>
                <a:srgbClr val="00FFCC"/>
              </a:buClr>
              <a:buSzPct val="150000"/>
              <a:buFont typeface="Wingdings" panose="05000000000000000000" pitchFamily="2" charset="2"/>
              <a:buChar char="Ø"/>
              <a:tabLst>
                <a:tab pos="553461" algn="l"/>
                <a:tab pos="554452" algn="l"/>
              </a:tabLst>
            </a:pPr>
            <a:r>
              <a:rPr spc="-8" dirty="0">
                <a:solidFill>
                  <a:schemeClr val="tx1"/>
                </a:solidFill>
              </a:rPr>
              <a:t>Since</a:t>
            </a:r>
            <a:r>
              <a:rPr spc="-16" dirty="0">
                <a:solidFill>
                  <a:schemeClr val="tx1"/>
                </a:solidFill>
              </a:rPr>
              <a:t> </a:t>
            </a:r>
            <a:r>
              <a:rPr spc="-8" dirty="0">
                <a:solidFill>
                  <a:schemeClr val="tx1"/>
                </a:solidFill>
              </a:rPr>
              <a:t>all</a:t>
            </a:r>
            <a:r>
              <a:rPr spc="-31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problems</a:t>
            </a:r>
            <a:r>
              <a:rPr spc="-16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are</a:t>
            </a:r>
            <a:r>
              <a:rPr spc="-16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so</a:t>
            </a:r>
            <a:r>
              <a:rPr spc="-23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deeply</a:t>
            </a:r>
            <a:r>
              <a:rPr spc="-31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linked </a:t>
            </a:r>
            <a:r>
              <a:rPr spc="-842" dirty="0">
                <a:solidFill>
                  <a:schemeClr val="tx1"/>
                </a:solidFill>
              </a:rPr>
              <a:t> </a:t>
            </a:r>
            <a:r>
              <a:rPr spc="-16" dirty="0">
                <a:solidFill>
                  <a:schemeClr val="tx1"/>
                </a:solidFill>
              </a:rPr>
              <a:t>with </a:t>
            </a:r>
            <a:r>
              <a:rPr dirty="0">
                <a:solidFill>
                  <a:schemeClr val="tx1"/>
                </a:solidFill>
              </a:rPr>
              <a:t>one another and </a:t>
            </a:r>
            <a:r>
              <a:rPr spc="-16" dirty="0">
                <a:solidFill>
                  <a:schemeClr val="tx1"/>
                </a:solidFill>
              </a:rPr>
              <a:t>with </a:t>
            </a:r>
            <a:r>
              <a:rPr spc="-8" dirty="0">
                <a:solidFill>
                  <a:schemeClr val="tx1"/>
                </a:solidFill>
              </a:rPr>
              <a:t>the Internet, </a:t>
            </a:r>
            <a:r>
              <a:rPr dirty="0">
                <a:solidFill>
                  <a:schemeClr val="tx1"/>
                </a:solidFill>
              </a:rPr>
              <a:t> it isn't uncommon </a:t>
            </a:r>
            <a:r>
              <a:rPr spc="-8" dirty="0">
                <a:solidFill>
                  <a:schemeClr val="tx1"/>
                </a:solidFill>
              </a:rPr>
              <a:t>for </a:t>
            </a:r>
            <a:r>
              <a:rPr dirty="0">
                <a:solidFill>
                  <a:schemeClr val="tx1"/>
                </a:solidFill>
              </a:rPr>
              <a:t>people </a:t>
            </a:r>
            <a:r>
              <a:rPr spc="-8" dirty="0">
                <a:solidFill>
                  <a:schemeClr val="tx1"/>
                </a:solidFill>
              </a:rPr>
              <a:t>to </a:t>
            </a:r>
            <a:r>
              <a:rPr dirty="0">
                <a:solidFill>
                  <a:schemeClr val="tx1"/>
                </a:solidFill>
              </a:rPr>
              <a:t>be </a:t>
            </a:r>
            <a:r>
              <a:rPr spc="8" dirty="0">
                <a:solidFill>
                  <a:schemeClr val="tx1"/>
                </a:solidFill>
              </a:rPr>
              <a:t> </a:t>
            </a:r>
            <a:r>
              <a:rPr spc="-8" dirty="0">
                <a:solidFill>
                  <a:schemeClr val="tx1"/>
                </a:solidFill>
              </a:rPr>
              <a:t>afflicted with</a:t>
            </a:r>
            <a:r>
              <a:rPr spc="-16" dirty="0">
                <a:solidFill>
                  <a:schemeClr val="tx1"/>
                </a:solidFill>
              </a:rPr>
              <a:t> </a:t>
            </a:r>
            <a:r>
              <a:rPr spc="-8" dirty="0">
                <a:solidFill>
                  <a:schemeClr val="tx1"/>
                </a:solidFill>
              </a:rPr>
              <a:t>multiple </a:t>
            </a:r>
            <a:r>
              <a:rPr dirty="0">
                <a:solidFill>
                  <a:schemeClr val="tx1"/>
                </a:solidFill>
              </a:rPr>
              <a:t>issues.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37206" y="2471645"/>
            <a:ext cx="6372238" cy="1171721"/>
          </a:xfrm>
          <a:prstGeom prst="rect">
            <a:avLst/>
          </a:prstGeom>
        </p:spPr>
        <p:txBody>
          <a:bodyPr vert="horz" wrap="square" lIns="0" tIns="19802" rIns="0" bIns="0" rtlCol="0">
            <a:spAutoFit/>
          </a:bodyPr>
          <a:lstStyle/>
          <a:p>
            <a:pPr marL="554452" marR="7921" indent="-534650">
              <a:spcBef>
                <a:spcPts val="156"/>
              </a:spcBef>
            </a:pPr>
            <a:r>
              <a:rPr sz="3742" b="1" spc="-8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Social</a:t>
            </a:r>
            <a:r>
              <a:rPr sz="3742" b="1" spc="-3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742" b="1" spc="-8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Isolation,Obesity</a:t>
            </a:r>
            <a:r>
              <a:rPr sz="3742" b="1" spc="-86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742" b="1" spc="-8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3742" b="1" spc="-1013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742" b="1" spc="-8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Depression:</a:t>
            </a:r>
            <a:endParaRPr sz="3742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6828" y="5754619"/>
            <a:ext cx="248513" cy="739872"/>
          </a:xfrm>
          <a:prstGeom prst="rect">
            <a:avLst/>
          </a:prstGeom>
        </p:spPr>
        <p:txBody>
          <a:bodyPr vert="horz" wrap="square" lIns="0" tIns="19802" rIns="0" bIns="0" rtlCol="0">
            <a:spAutoFit/>
          </a:bodyPr>
          <a:lstStyle/>
          <a:p>
            <a:pPr marL="19802">
              <a:spcBef>
                <a:spcPts val="156"/>
              </a:spcBef>
            </a:pPr>
            <a:r>
              <a:rPr sz="4678" dirty="0">
                <a:solidFill>
                  <a:srgbClr val="00FFCC"/>
                </a:solidFill>
                <a:latin typeface="Arial MT"/>
                <a:cs typeface="Arial MT"/>
              </a:rPr>
              <a:t>•</a:t>
            </a:r>
            <a:endParaRPr sz="4678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6828" y="8229851"/>
            <a:ext cx="248513" cy="739872"/>
          </a:xfrm>
          <a:prstGeom prst="rect">
            <a:avLst/>
          </a:prstGeom>
        </p:spPr>
        <p:txBody>
          <a:bodyPr vert="horz" wrap="square" lIns="0" tIns="19802" rIns="0" bIns="0" rtlCol="0">
            <a:spAutoFit/>
          </a:bodyPr>
          <a:lstStyle/>
          <a:p>
            <a:pPr marL="19802">
              <a:spcBef>
                <a:spcPts val="156"/>
              </a:spcBef>
            </a:pPr>
            <a:r>
              <a:rPr sz="4678" dirty="0">
                <a:solidFill>
                  <a:srgbClr val="00FFCC"/>
                </a:solidFill>
                <a:latin typeface="Arial MT"/>
                <a:cs typeface="Arial MT"/>
              </a:rPr>
              <a:t>•</a:t>
            </a:r>
            <a:endParaRPr sz="4678"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890669" y="927100"/>
            <a:ext cx="6178180" cy="6891046"/>
            <a:chOff x="5181600" y="685800"/>
            <a:chExt cx="3962400" cy="441960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77200" y="685800"/>
              <a:ext cx="1066800" cy="9906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81600" y="2743200"/>
              <a:ext cx="3505200" cy="2362200"/>
            </a:xfrm>
            <a:prstGeom prst="rect">
              <a:avLst/>
            </a:prstGeom>
          </p:spPr>
        </p:pic>
      </p:grpSp>
    </p:spTree>
  </p:cSld>
  <p:clrMapOvr>
    <a:masterClrMapping/>
  </p:clrMapOvr>
  <p:transition>
    <p:zoom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1370" y="1003300"/>
            <a:ext cx="12794598" cy="942325"/>
          </a:xfrm>
          <a:prstGeom prst="rect">
            <a:avLst/>
          </a:prstGeom>
        </p:spPr>
        <p:txBody>
          <a:bodyPr vert="horz" wrap="square" lIns="0" tIns="18812" rIns="0" bIns="0" rtlCol="0" anchor="ctr">
            <a:spAutoFit/>
          </a:bodyPr>
          <a:lstStyle/>
          <a:p>
            <a:pPr marL="19802">
              <a:spcBef>
                <a:spcPts val="148"/>
              </a:spcBef>
            </a:pPr>
            <a:r>
              <a:rPr lang="en-US" sz="6000" b="1" spc="-5" dirty="0">
                <a:latin typeface="Arial"/>
                <a:cs typeface="Arial"/>
              </a:rPr>
              <a:t>Client</a:t>
            </a:r>
            <a:r>
              <a:rPr lang="en-US" sz="6000" b="1" spc="-60" dirty="0">
                <a:latin typeface="Arial"/>
                <a:cs typeface="Arial"/>
              </a:rPr>
              <a:t> </a:t>
            </a:r>
            <a:r>
              <a:rPr lang="en-US" sz="6000" b="1" spc="-5" dirty="0">
                <a:latin typeface="Arial"/>
                <a:cs typeface="Arial"/>
              </a:rPr>
              <a:t>Server </a:t>
            </a:r>
            <a:r>
              <a:rPr lang="en-US" sz="6000" b="1" spc="-1100" dirty="0">
                <a:latin typeface="Arial"/>
                <a:cs typeface="Arial"/>
              </a:rPr>
              <a:t> </a:t>
            </a:r>
            <a:r>
              <a:rPr lang="en-US" sz="6000" b="1" spc="-5" dirty="0">
                <a:latin typeface="Arial"/>
                <a:cs typeface="Arial"/>
              </a:rPr>
              <a:t>Architecture</a:t>
            </a:r>
            <a:endParaRPr sz="6000" dirty="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92073" y="2770003"/>
            <a:ext cx="5522737" cy="4050099"/>
          </a:xfrm>
          <a:prstGeom prst="rect">
            <a:avLst/>
          </a:prstGeom>
        </p:spPr>
        <p:txBody>
          <a:bodyPr vert="horz" wrap="square" lIns="0" tIns="18812" rIns="0" bIns="0" rtlCol="0">
            <a:spAutoFit/>
          </a:bodyPr>
          <a:lstStyle/>
          <a:p>
            <a:pPr marL="445541" marR="7921" indent="-426730">
              <a:spcBef>
                <a:spcPts val="148"/>
              </a:spcBef>
              <a:buClr>
                <a:srgbClr val="D24717"/>
              </a:buClr>
              <a:buSzPct val="83928"/>
              <a:buFont typeface="Segoe UI Symbol"/>
              <a:buChar char="⚫"/>
              <a:tabLst>
                <a:tab pos="446531" algn="l"/>
              </a:tabLst>
            </a:pPr>
            <a:r>
              <a:rPr sz="4366" spc="-8" dirty="0">
                <a:latin typeface="Arial MT"/>
                <a:cs typeface="Arial MT"/>
              </a:rPr>
              <a:t>A network </a:t>
            </a:r>
            <a:r>
              <a:rPr sz="4366" dirty="0">
                <a:latin typeface="Arial MT"/>
                <a:cs typeface="Arial MT"/>
              </a:rPr>
              <a:t> architecture</a:t>
            </a:r>
            <a:r>
              <a:rPr sz="4366" spc="-62" dirty="0">
                <a:latin typeface="Arial MT"/>
                <a:cs typeface="Arial MT"/>
              </a:rPr>
              <a:t> </a:t>
            </a:r>
            <a:r>
              <a:rPr sz="4366" spc="-8" dirty="0">
                <a:latin typeface="Arial MT"/>
                <a:cs typeface="Arial MT"/>
              </a:rPr>
              <a:t>in</a:t>
            </a:r>
            <a:r>
              <a:rPr sz="4366" spc="-62" dirty="0">
                <a:latin typeface="Arial MT"/>
                <a:cs typeface="Arial MT"/>
              </a:rPr>
              <a:t> </a:t>
            </a:r>
            <a:r>
              <a:rPr sz="4366" spc="-8" dirty="0">
                <a:latin typeface="Arial MT"/>
                <a:cs typeface="Arial MT"/>
              </a:rPr>
              <a:t>which </a:t>
            </a:r>
            <a:r>
              <a:rPr sz="4366" spc="-1185" dirty="0">
                <a:latin typeface="Arial MT"/>
                <a:cs typeface="Arial MT"/>
              </a:rPr>
              <a:t> </a:t>
            </a:r>
            <a:r>
              <a:rPr sz="4366" spc="-8" dirty="0">
                <a:latin typeface="Arial MT"/>
                <a:cs typeface="Arial MT"/>
              </a:rPr>
              <a:t>each </a:t>
            </a:r>
            <a:r>
              <a:rPr sz="4366" dirty="0">
                <a:latin typeface="Arial MT"/>
                <a:cs typeface="Arial MT"/>
              </a:rPr>
              <a:t>computer or </a:t>
            </a:r>
            <a:r>
              <a:rPr sz="4366" spc="8" dirty="0">
                <a:latin typeface="Arial MT"/>
                <a:cs typeface="Arial MT"/>
              </a:rPr>
              <a:t> </a:t>
            </a:r>
            <a:r>
              <a:rPr sz="4366" dirty="0">
                <a:latin typeface="Arial MT"/>
                <a:cs typeface="Arial MT"/>
              </a:rPr>
              <a:t>process </a:t>
            </a:r>
            <a:r>
              <a:rPr sz="4366" spc="-8" dirty="0">
                <a:latin typeface="Arial MT"/>
                <a:cs typeface="Arial MT"/>
              </a:rPr>
              <a:t>on </a:t>
            </a:r>
            <a:r>
              <a:rPr sz="4366" dirty="0">
                <a:latin typeface="Arial MT"/>
                <a:cs typeface="Arial MT"/>
              </a:rPr>
              <a:t>the </a:t>
            </a:r>
            <a:r>
              <a:rPr sz="4366" spc="8" dirty="0">
                <a:latin typeface="Arial MT"/>
                <a:cs typeface="Arial MT"/>
              </a:rPr>
              <a:t> </a:t>
            </a:r>
            <a:r>
              <a:rPr sz="4366" spc="-8" dirty="0">
                <a:latin typeface="Arial MT"/>
                <a:cs typeface="Arial MT"/>
              </a:rPr>
              <a:t>network is </a:t>
            </a:r>
            <a:r>
              <a:rPr sz="4366" dirty="0">
                <a:latin typeface="Arial MT"/>
                <a:cs typeface="Arial MT"/>
              </a:rPr>
              <a:t>either </a:t>
            </a:r>
            <a:r>
              <a:rPr sz="4366" spc="-8" dirty="0">
                <a:latin typeface="Arial MT"/>
                <a:cs typeface="Arial MT"/>
              </a:rPr>
              <a:t>a </a:t>
            </a:r>
            <a:r>
              <a:rPr sz="4366" dirty="0">
                <a:latin typeface="Arial MT"/>
                <a:cs typeface="Arial MT"/>
              </a:rPr>
              <a:t> </a:t>
            </a:r>
            <a:r>
              <a:rPr sz="4366" i="1" spc="-8" dirty="0">
                <a:latin typeface="Arial"/>
                <a:cs typeface="Arial"/>
              </a:rPr>
              <a:t>client</a:t>
            </a:r>
            <a:r>
              <a:rPr sz="4366" i="1" spc="-16" dirty="0">
                <a:latin typeface="Arial"/>
                <a:cs typeface="Arial"/>
              </a:rPr>
              <a:t> </a:t>
            </a:r>
            <a:r>
              <a:rPr sz="4366" spc="-8" dirty="0">
                <a:latin typeface="Arial MT"/>
                <a:cs typeface="Arial MT"/>
              </a:rPr>
              <a:t>or</a:t>
            </a:r>
            <a:r>
              <a:rPr sz="4366" dirty="0">
                <a:latin typeface="Arial MT"/>
                <a:cs typeface="Arial MT"/>
              </a:rPr>
              <a:t> </a:t>
            </a:r>
            <a:r>
              <a:rPr sz="4366" spc="-8" dirty="0">
                <a:latin typeface="Arial MT"/>
                <a:cs typeface="Arial MT"/>
              </a:rPr>
              <a:t>a</a:t>
            </a:r>
            <a:r>
              <a:rPr sz="4366" spc="8" dirty="0">
                <a:latin typeface="Arial MT"/>
                <a:cs typeface="Arial MT"/>
              </a:rPr>
              <a:t> </a:t>
            </a:r>
            <a:r>
              <a:rPr sz="4366" i="1" dirty="0">
                <a:latin typeface="Arial"/>
                <a:cs typeface="Arial"/>
              </a:rPr>
              <a:t>server</a:t>
            </a:r>
            <a:r>
              <a:rPr sz="4366" dirty="0">
                <a:latin typeface="Arial MT"/>
                <a:cs typeface="Arial MT"/>
              </a:rPr>
              <a:t>.</a:t>
            </a:r>
            <a:endParaRPr sz="4366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52223" y="4366046"/>
            <a:ext cx="3480615" cy="3502214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8979" y="1082467"/>
            <a:ext cx="7256089" cy="978810"/>
          </a:xfrm>
          <a:prstGeom prst="rect">
            <a:avLst/>
          </a:prstGeom>
        </p:spPr>
        <p:txBody>
          <a:bodyPr vert="horz" wrap="square" lIns="0" tIns="18812" rIns="0" bIns="0" rtlCol="0" anchor="ctr">
            <a:spAutoFit/>
          </a:bodyPr>
          <a:lstStyle/>
          <a:p>
            <a:pPr marL="19802">
              <a:spcBef>
                <a:spcPts val="148"/>
              </a:spcBef>
            </a:pPr>
            <a:r>
              <a:rPr sz="6237" spc="-8" dirty="0">
                <a:latin typeface="Arial MT"/>
                <a:cs typeface="Arial MT"/>
              </a:rPr>
              <a:t>Com</a:t>
            </a:r>
            <a:r>
              <a:rPr sz="6237" spc="-31" dirty="0">
                <a:latin typeface="Arial MT"/>
                <a:cs typeface="Arial MT"/>
              </a:rPr>
              <a:t>p</a:t>
            </a:r>
            <a:r>
              <a:rPr sz="6237" spc="-8" dirty="0">
                <a:latin typeface="Arial MT"/>
                <a:cs typeface="Arial MT"/>
              </a:rPr>
              <a:t>onents</a:t>
            </a:r>
            <a:endParaRPr sz="6237" dirty="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92073" y="2651534"/>
            <a:ext cx="6337585" cy="2243465"/>
          </a:xfrm>
          <a:prstGeom prst="rect">
            <a:avLst/>
          </a:prstGeom>
        </p:spPr>
        <p:txBody>
          <a:bodyPr vert="horz" wrap="square" lIns="0" tIns="139603" rIns="0" bIns="0" rtlCol="0">
            <a:spAutoFit/>
          </a:bodyPr>
          <a:lstStyle/>
          <a:p>
            <a:pPr marL="445541" indent="-426730">
              <a:spcBef>
                <a:spcPts val="1099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446531" algn="l"/>
              </a:tabLst>
            </a:pPr>
            <a:r>
              <a:rPr sz="4054" dirty="0">
                <a:latin typeface="Arial MT"/>
                <a:cs typeface="Arial MT"/>
              </a:rPr>
              <a:t>Clients</a:t>
            </a:r>
            <a:endParaRPr sz="4054">
              <a:latin typeface="Arial MT"/>
              <a:cs typeface="Arial MT"/>
            </a:endParaRPr>
          </a:p>
          <a:p>
            <a:pPr marL="445541" indent="-426730">
              <a:spcBef>
                <a:spcPts val="936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446531" algn="l"/>
              </a:tabLst>
            </a:pPr>
            <a:r>
              <a:rPr sz="4054" dirty="0">
                <a:latin typeface="Arial MT"/>
                <a:cs typeface="Arial MT"/>
              </a:rPr>
              <a:t>Servers</a:t>
            </a:r>
            <a:endParaRPr sz="4054">
              <a:latin typeface="Arial MT"/>
              <a:cs typeface="Arial MT"/>
            </a:endParaRPr>
          </a:p>
          <a:p>
            <a:pPr marL="445541" indent="-426730">
              <a:spcBef>
                <a:spcPts val="936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446531" algn="l"/>
              </a:tabLst>
            </a:pPr>
            <a:r>
              <a:rPr sz="4054" dirty="0">
                <a:latin typeface="Arial MT"/>
                <a:cs typeface="Arial MT"/>
              </a:rPr>
              <a:t>Communication</a:t>
            </a:r>
            <a:r>
              <a:rPr sz="4054" spc="-101" dirty="0">
                <a:latin typeface="Arial MT"/>
                <a:cs typeface="Arial MT"/>
              </a:rPr>
              <a:t> </a:t>
            </a:r>
            <a:r>
              <a:rPr sz="4054" dirty="0">
                <a:latin typeface="Arial MT"/>
                <a:cs typeface="Arial MT"/>
              </a:rPr>
              <a:t>Networks</a:t>
            </a:r>
            <a:endParaRPr sz="4054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904096" y="2648323"/>
            <a:ext cx="3762353" cy="4554427"/>
            <a:chOff x="6352031" y="1698385"/>
            <a:chExt cx="2413000" cy="2921000"/>
          </a:xfrm>
        </p:grpSpPr>
        <p:sp>
          <p:nvSpPr>
            <p:cNvPr id="5" name="object 5"/>
            <p:cNvSpPr/>
            <p:nvPr/>
          </p:nvSpPr>
          <p:spPr>
            <a:xfrm>
              <a:off x="6352031" y="2591775"/>
              <a:ext cx="2413000" cy="2027555"/>
            </a:xfrm>
            <a:custGeom>
              <a:avLst/>
              <a:gdLst/>
              <a:ahLst/>
              <a:cxnLst/>
              <a:rect l="l" t="t" r="r" b="b"/>
              <a:pathLst>
                <a:path w="2413000" h="2027554">
                  <a:moveTo>
                    <a:pt x="594065" y="0"/>
                  </a:moveTo>
                  <a:lnTo>
                    <a:pt x="358510" y="60715"/>
                  </a:lnTo>
                  <a:lnTo>
                    <a:pt x="183781" y="245357"/>
                  </a:lnTo>
                  <a:lnTo>
                    <a:pt x="27179" y="281461"/>
                  </a:lnTo>
                  <a:lnTo>
                    <a:pt x="0" y="405495"/>
                  </a:lnTo>
                  <a:lnTo>
                    <a:pt x="108718" y="788980"/>
                  </a:lnTo>
                  <a:lnTo>
                    <a:pt x="314500" y="1101385"/>
                  </a:lnTo>
                  <a:lnTo>
                    <a:pt x="415455" y="1624300"/>
                  </a:lnTo>
                  <a:lnTo>
                    <a:pt x="622538" y="2027132"/>
                  </a:lnTo>
                  <a:lnTo>
                    <a:pt x="2412477" y="1527459"/>
                  </a:lnTo>
                  <a:lnTo>
                    <a:pt x="2380166" y="1479688"/>
                  </a:lnTo>
                  <a:lnTo>
                    <a:pt x="594065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6" name="object 6"/>
            <p:cNvSpPr/>
            <p:nvPr/>
          </p:nvSpPr>
          <p:spPr>
            <a:xfrm>
              <a:off x="6754541" y="1737091"/>
              <a:ext cx="1976755" cy="2768600"/>
            </a:xfrm>
            <a:custGeom>
              <a:avLst/>
              <a:gdLst/>
              <a:ahLst/>
              <a:cxnLst/>
              <a:rect l="l" t="t" r="r" b="b"/>
              <a:pathLst>
                <a:path w="1976754" h="2768600">
                  <a:moveTo>
                    <a:pt x="1580274" y="0"/>
                  </a:moveTo>
                  <a:lnTo>
                    <a:pt x="68600" y="74918"/>
                  </a:lnTo>
                  <a:lnTo>
                    <a:pt x="100955" y="1420208"/>
                  </a:lnTo>
                  <a:lnTo>
                    <a:pt x="0" y="1909589"/>
                  </a:lnTo>
                  <a:lnTo>
                    <a:pt x="278264" y="2768198"/>
                  </a:lnTo>
                  <a:lnTo>
                    <a:pt x="1915528" y="2290473"/>
                  </a:lnTo>
                  <a:lnTo>
                    <a:pt x="1976355" y="2241412"/>
                  </a:lnTo>
                  <a:lnTo>
                    <a:pt x="1962043" y="1736581"/>
                  </a:lnTo>
                  <a:lnTo>
                    <a:pt x="1551867" y="1353096"/>
                  </a:lnTo>
                  <a:lnTo>
                    <a:pt x="1566071" y="1280779"/>
                  </a:lnTo>
                  <a:lnTo>
                    <a:pt x="1698025" y="1248578"/>
                  </a:lnTo>
                  <a:lnTo>
                    <a:pt x="1664413" y="41308"/>
                  </a:lnTo>
                  <a:lnTo>
                    <a:pt x="15802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79907" y="3039880"/>
              <a:ext cx="231597" cy="94217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6911149" y="1790001"/>
              <a:ext cx="1539240" cy="1534160"/>
            </a:xfrm>
            <a:custGeom>
              <a:avLst/>
              <a:gdLst/>
              <a:ahLst/>
              <a:cxnLst/>
              <a:rect l="l" t="t" r="r" b="b"/>
              <a:pathLst>
                <a:path w="1539240" h="1534160">
                  <a:moveTo>
                    <a:pt x="1153134" y="1342796"/>
                  </a:moveTo>
                  <a:lnTo>
                    <a:pt x="1145438" y="1314399"/>
                  </a:lnTo>
                  <a:lnTo>
                    <a:pt x="1075499" y="1329905"/>
                  </a:lnTo>
                  <a:lnTo>
                    <a:pt x="1067803" y="1359611"/>
                  </a:lnTo>
                  <a:lnTo>
                    <a:pt x="1047102" y="1333804"/>
                  </a:lnTo>
                  <a:lnTo>
                    <a:pt x="996569" y="1344104"/>
                  </a:lnTo>
                  <a:lnTo>
                    <a:pt x="1000480" y="1376413"/>
                  </a:lnTo>
                  <a:lnTo>
                    <a:pt x="966749" y="1349311"/>
                  </a:lnTo>
                  <a:lnTo>
                    <a:pt x="912431" y="1360906"/>
                  </a:lnTo>
                  <a:lnTo>
                    <a:pt x="913739" y="1395717"/>
                  </a:lnTo>
                  <a:lnTo>
                    <a:pt x="885215" y="1365999"/>
                  </a:lnTo>
                  <a:lnTo>
                    <a:pt x="833501" y="1380210"/>
                  </a:lnTo>
                  <a:lnTo>
                    <a:pt x="824395" y="1408607"/>
                  </a:lnTo>
                  <a:lnTo>
                    <a:pt x="806284" y="1381506"/>
                  </a:lnTo>
                  <a:lnTo>
                    <a:pt x="746760" y="1397012"/>
                  </a:lnTo>
                  <a:lnTo>
                    <a:pt x="728649" y="1428026"/>
                  </a:lnTo>
                  <a:lnTo>
                    <a:pt x="714451" y="1403515"/>
                  </a:lnTo>
                  <a:lnTo>
                    <a:pt x="225196" y="1487436"/>
                  </a:lnTo>
                  <a:lnTo>
                    <a:pt x="229082" y="1518450"/>
                  </a:lnTo>
                  <a:lnTo>
                    <a:pt x="314490" y="1533944"/>
                  </a:lnTo>
                  <a:lnTo>
                    <a:pt x="1057402" y="1388008"/>
                  </a:lnTo>
                  <a:lnTo>
                    <a:pt x="1153134" y="1342796"/>
                  </a:lnTo>
                  <a:close/>
                </a:path>
                <a:path w="1539240" h="1534160">
                  <a:moveTo>
                    <a:pt x="1538922" y="1195679"/>
                  </a:moveTo>
                  <a:lnTo>
                    <a:pt x="1494891" y="0"/>
                  </a:lnTo>
                  <a:lnTo>
                    <a:pt x="19405" y="98132"/>
                  </a:lnTo>
                  <a:lnTo>
                    <a:pt x="0" y="142036"/>
                  </a:lnTo>
                  <a:lnTo>
                    <a:pt x="58229" y="1502943"/>
                  </a:lnTo>
                  <a:lnTo>
                    <a:pt x="1538922" y="1195679"/>
                  </a:lnTo>
                  <a:close/>
                </a:path>
              </a:pathLst>
            </a:custGeom>
            <a:solidFill>
              <a:srgbClr val="E8D9D9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9" name="object 9"/>
            <p:cNvSpPr/>
            <p:nvPr/>
          </p:nvSpPr>
          <p:spPr>
            <a:xfrm>
              <a:off x="7062579" y="1932032"/>
              <a:ext cx="1241425" cy="1108075"/>
            </a:xfrm>
            <a:custGeom>
              <a:avLst/>
              <a:gdLst/>
              <a:ahLst/>
              <a:cxnLst/>
              <a:rect l="l" t="t" r="r" b="b"/>
              <a:pathLst>
                <a:path w="1241425" h="1108075">
                  <a:moveTo>
                    <a:pt x="1211410" y="0"/>
                  </a:moveTo>
                  <a:lnTo>
                    <a:pt x="0" y="82616"/>
                  </a:lnTo>
                  <a:lnTo>
                    <a:pt x="24591" y="1107847"/>
                  </a:lnTo>
                  <a:lnTo>
                    <a:pt x="649764" y="1025230"/>
                  </a:lnTo>
                  <a:lnTo>
                    <a:pt x="1241227" y="888294"/>
                  </a:lnTo>
                  <a:lnTo>
                    <a:pt x="1211410" y="0"/>
                  </a:lnTo>
                  <a:close/>
                </a:path>
              </a:pathLst>
            </a:custGeom>
            <a:solidFill>
              <a:srgbClr val="8888A8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10" name="object 10"/>
            <p:cNvSpPr/>
            <p:nvPr/>
          </p:nvSpPr>
          <p:spPr>
            <a:xfrm>
              <a:off x="7032803" y="3242525"/>
              <a:ext cx="1706245" cy="1231900"/>
            </a:xfrm>
            <a:custGeom>
              <a:avLst/>
              <a:gdLst/>
              <a:ahLst/>
              <a:cxnLst/>
              <a:rect l="l" t="t" r="r" b="b"/>
              <a:pathLst>
                <a:path w="1706245" h="1231900">
                  <a:moveTo>
                    <a:pt x="459435" y="1119454"/>
                  </a:moveTo>
                  <a:lnTo>
                    <a:pt x="431025" y="538441"/>
                  </a:lnTo>
                  <a:lnTo>
                    <a:pt x="0" y="631405"/>
                  </a:lnTo>
                  <a:lnTo>
                    <a:pt x="24587" y="1231785"/>
                  </a:lnTo>
                  <a:lnTo>
                    <a:pt x="459435" y="1119454"/>
                  </a:lnTo>
                  <a:close/>
                </a:path>
                <a:path w="1706245" h="1231900">
                  <a:moveTo>
                    <a:pt x="1066507" y="0"/>
                  </a:moveTo>
                  <a:lnTo>
                    <a:pt x="894321" y="3898"/>
                  </a:lnTo>
                  <a:lnTo>
                    <a:pt x="798588" y="62014"/>
                  </a:lnTo>
                  <a:lnTo>
                    <a:pt x="720953" y="74917"/>
                  </a:lnTo>
                  <a:lnTo>
                    <a:pt x="599186" y="65925"/>
                  </a:lnTo>
                  <a:lnTo>
                    <a:pt x="362394" y="107226"/>
                  </a:lnTo>
                  <a:lnTo>
                    <a:pt x="371449" y="187248"/>
                  </a:lnTo>
                  <a:lnTo>
                    <a:pt x="700239" y="223342"/>
                  </a:lnTo>
                  <a:lnTo>
                    <a:pt x="821893" y="205346"/>
                  </a:lnTo>
                  <a:lnTo>
                    <a:pt x="896924" y="179539"/>
                  </a:lnTo>
                  <a:lnTo>
                    <a:pt x="948651" y="153631"/>
                  </a:lnTo>
                  <a:lnTo>
                    <a:pt x="999172" y="117525"/>
                  </a:lnTo>
                  <a:lnTo>
                    <a:pt x="1034084" y="77520"/>
                  </a:lnTo>
                  <a:lnTo>
                    <a:pt x="1057402" y="31013"/>
                  </a:lnTo>
                  <a:lnTo>
                    <a:pt x="1066507" y="0"/>
                  </a:lnTo>
                  <a:close/>
                </a:path>
                <a:path w="1706245" h="1231900">
                  <a:moveTo>
                    <a:pt x="1150645" y="499706"/>
                  </a:moveTo>
                  <a:lnTo>
                    <a:pt x="1148041" y="386092"/>
                  </a:lnTo>
                  <a:lnTo>
                    <a:pt x="559079" y="519074"/>
                  </a:lnTo>
                  <a:lnTo>
                    <a:pt x="560374" y="623646"/>
                  </a:lnTo>
                  <a:lnTo>
                    <a:pt x="1150645" y="499706"/>
                  </a:lnTo>
                  <a:close/>
                </a:path>
                <a:path w="1706245" h="1231900">
                  <a:moveTo>
                    <a:pt x="1160945" y="672719"/>
                  </a:moveTo>
                  <a:lnTo>
                    <a:pt x="1154442" y="513905"/>
                  </a:lnTo>
                  <a:lnTo>
                    <a:pt x="568185" y="652056"/>
                  </a:lnTo>
                  <a:lnTo>
                    <a:pt x="575983" y="827659"/>
                  </a:lnTo>
                  <a:lnTo>
                    <a:pt x="1160945" y="672719"/>
                  </a:lnTo>
                  <a:close/>
                </a:path>
                <a:path w="1706245" h="1231900">
                  <a:moveTo>
                    <a:pt x="1171359" y="879297"/>
                  </a:moveTo>
                  <a:lnTo>
                    <a:pt x="1159649" y="698538"/>
                  </a:lnTo>
                  <a:lnTo>
                    <a:pt x="582383" y="858647"/>
                  </a:lnTo>
                  <a:lnTo>
                    <a:pt x="590194" y="1031646"/>
                  </a:lnTo>
                  <a:lnTo>
                    <a:pt x="1171359" y="879297"/>
                  </a:lnTo>
                  <a:close/>
                </a:path>
                <a:path w="1706245" h="1231900">
                  <a:moveTo>
                    <a:pt x="1550517" y="383501"/>
                  </a:moveTo>
                  <a:lnTo>
                    <a:pt x="1546618" y="307378"/>
                  </a:lnTo>
                  <a:lnTo>
                    <a:pt x="1324013" y="356387"/>
                  </a:lnTo>
                  <a:lnTo>
                    <a:pt x="1330528" y="436435"/>
                  </a:lnTo>
                  <a:lnTo>
                    <a:pt x="1550517" y="383501"/>
                  </a:lnTo>
                  <a:close/>
                </a:path>
                <a:path w="1706245" h="1231900">
                  <a:moveTo>
                    <a:pt x="1563420" y="557809"/>
                  </a:moveTo>
                  <a:lnTo>
                    <a:pt x="1553121" y="410616"/>
                  </a:lnTo>
                  <a:lnTo>
                    <a:pt x="1334427" y="462267"/>
                  </a:lnTo>
                  <a:lnTo>
                    <a:pt x="1339519" y="614616"/>
                  </a:lnTo>
                  <a:lnTo>
                    <a:pt x="1563420" y="557809"/>
                  </a:lnTo>
                  <a:close/>
                </a:path>
                <a:path w="1706245" h="1231900">
                  <a:moveTo>
                    <a:pt x="1575130" y="766965"/>
                  </a:moveTo>
                  <a:lnTo>
                    <a:pt x="1562125" y="582345"/>
                  </a:lnTo>
                  <a:lnTo>
                    <a:pt x="1340827" y="645604"/>
                  </a:lnTo>
                  <a:lnTo>
                    <a:pt x="1348625" y="827659"/>
                  </a:lnTo>
                  <a:lnTo>
                    <a:pt x="1575130" y="766965"/>
                  </a:lnTo>
                  <a:close/>
                </a:path>
                <a:path w="1706245" h="1231900">
                  <a:moveTo>
                    <a:pt x="1705787" y="728230"/>
                  </a:moveTo>
                  <a:lnTo>
                    <a:pt x="1682584" y="232460"/>
                  </a:lnTo>
                  <a:lnTo>
                    <a:pt x="586282" y="453224"/>
                  </a:lnTo>
                  <a:lnTo>
                    <a:pt x="518960" y="490677"/>
                  </a:lnTo>
                  <a:lnTo>
                    <a:pt x="530669" y="511327"/>
                  </a:lnTo>
                  <a:lnTo>
                    <a:pt x="572084" y="495833"/>
                  </a:lnTo>
                  <a:lnTo>
                    <a:pt x="1163548" y="377050"/>
                  </a:lnTo>
                  <a:lnTo>
                    <a:pt x="1189456" y="890917"/>
                  </a:lnTo>
                  <a:lnTo>
                    <a:pt x="1327924" y="845731"/>
                  </a:lnTo>
                  <a:lnTo>
                    <a:pt x="1303312" y="347345"/>
                  </a:lnTo>
                  <a:lnTo>
                    <a:pt x="1569923" y="286664"/>
                  </a:lnTo>
                  <a:lnTo>
                    <a:pt x="1591945" y="782459"/>
                  </a:lnTo>
                  <a:lnTo>
                    <a:pt x="1705787" y="728230"/>
                  </a:lnTo>
                  <a:close/>
                </a:path>
              </a:pathLst>
            </a:custGeom>
            <a:solidFill>
              <a:srgbClr val="E8D9D9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11" name="object 11"/>
            <p:cNvSpPr/>
            <p:nvPr/>
          </p:nvSpPr>
          <p:spPr>
            <a:xfrm>
              <a:off x="6883959" y="3066986"/>
              <a:ext cx="1786255" cy="773430"/>
            </a:xfrm>
            <a:custGeom>
              <a:avLst/>
              <a:gdLst/>
              <a:ahLst/>
              <a:cxnLst/>
              <a:rect l="l" t="t" r="r" b="b"/>
              <a:pathLst>
                <a:path w="1786254" h="773429">
                  <a:moveTo>
                    <a:pt x="959027" y="383489"/>
                  </a:moveTo>
                  <a:lnTo>
                    <a:pt x="865898" y="383489"/>
                  </a:lnTo>
                  <a:lnTo>
                    <a:pt x="783056" y="379590"/>
                  </a:lnTo>
                  <a:lnTo>
                    <a:pt x="684707" y="370586"/>
                  </a:lnTo>
                  <a:lnTo>
                    <a:pt x="623887" y="358876"/>
                  </a:lnTo>
                  <a:lnTo>
                    <a:pt x="561759" y="335673"/>
                  </a:lnTo>
                  <a:lnTo>
                    <a:pt x="541007" y="316268"/>
                  </a:lnTo>
                  <a:lnTo>
                    <a:pt x="627684" y="276263"/>
                  </a:lnTo>
                  <a:lnTo>
                    <a:pt x="724827" y="250456"/>
                  </a:lnTo>
                  <a:lnTo>
                    <a:pt x="870991" y="205244"/>
                  </a:lnTo>
                  <a:lnTo>
                    <a:pt x="543598" y="262064"/>
                  </a:lnTo>
                  <a:lnTo>
                    <a:pt x="352044" y="340880"/>
                  </a:lnTo>
                  <a:lnTo>
                    <a:pt x="397344" y="373087"/>
                  </a:lnTo>
                  <a:lnTo>
                    <a:pt x="481469" y="398881"/>
                  </a:lnTo>
                  <a:lnTo>
                    <a:pt x="600570" y="413092"/>
                  </a:lnTo>
                  <a:lnTo>
                    <a:pt x="709218" y="415696"/>
                  </a:lnTo>
                  <a:lnTo>
                    <a:pt x="812761" y="413092"/>
                  </a:lnTo>
                  <a:lnTo>
                    <a:pt x="891705" y="400189"/>
                  </a:lnTo>
                  <a:lnTo>
                    <a:pt x="959027" y="383489"/>
                  </a:lnTo>
                  <a:close/>
                </a:path>
                <a:path w="1786254" h="773429">
                  <a:moveTo>
                    <a:pt x="1786102" y="361480"/>
                  </a:moveTo>
                  <a:lnTo>
                    <a:pt x="1419847" y="11607"/>
                  </a:lnTo>
                  <a:lnTo>
                    <a:pt x="1397977" y="51562"/>
                  </a:lnTo>
                  <a:lnTo>
                    <a:pt x="1418539" y="0"/>
                  </a:lnTo>
                  <a:lnTo>
                    <a:pt x="1295590" y="34810"/>
                  </a:lnTo>
                  <a:lnTo>
                    <a:pt x="1151915" y="77419"/>
                  </a:lnTo>
                  <a:lnTo>
                    <a:pt x="604367" y="183349"/>
                  </a:lnTo>
                  <a:lnTo>
                    <a:pt x="252387" y="241465"/>
                  </a:lnTo>
                  <a:lnTo>
                    <a:pt x="238150" y="316268"/>
                  </a:lnTo>
                  <a:lnTo>
                    <a:pt x="937018" y="175539"/>
                  </a:lnTo>
                  <a:lnTo>
                    <a:pt x="1377480" y="89027"/>
                  </a:lnTo>
                  <a:lnTo>
                    <a:pt x="1373212" y="96824"/>
                  </a:lnTo>
                  <a:lnTo>
                    <a:pt x="1245057" y="116230"/>
                  </a:lnTo>
                  <a:lnTo>
                    <a:pt x="1214043" y="224650"/>
                  </a:lnTo>
                  <a:lnTo>
                    <a:pt x="1190739" y="272364"/>
                  </a:lnTo>
                  <a:lnTo>
                    <a:pt x="1159624" y="316268"/>
                  </a:lnTo>
                  <a:lnTo>
                    <a:pt x="1107897" y="356387"/>
                  </a:lnTo>
                  <a:lnTo>
                    <a:pt x="1006957" y="401485"/>
                  </a:lnTo>
                  <a:lnTo>
                    <a:pt x="870991" y="429895"/>
                  </a:lnTo>
                  <a:lnTo>
                    <a:pt x="729932" y="446697"/>
                  </a:lnTo>
                  <a:lnTo>
                    <a:pt x="583768" y="446697"/>
                  </a:lnTo>
                  <a:lnTo>
                    <a:pt x="443928" y="418299"/>
                  </a:lnTo>
                  <a:lnTo>
                    <a:pt x="235559" y="356387"/>
                  </a:lnTo>
                  <a:lnTo>
                    <a:pt x="0" y="352488"/>
                  </a:lnTo>
                  <a:lnTo>
                    <a:pt x="135902" y="773379"/>
                  </a:lnTo>
                  <a:lnTo>
                    <a:pt x="597979" y="675246"/>
                  </a:lnTo>
                  <a:lnTo>
                    <a:pt x="775246" y="555167"/>
                  </a:lnTo>
                  <a:lnTo>
                    <a:pt x="1786102" y="361480"/>
                  </a:lnTo>
                  <a:close/>
                </a:path>
              </a:pathLst>
            </a:custGeom>
            <a:solidFill>
              <a:srgbClr val="D1BCBC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12" name="object 12"/>
            <p:cNvSpPr/>
            <p:nvPr/>
          </p:nvSpPr>
          <p:spPr>
            <a:xfrm>
              <a:off x="6841260" y="2429143"/>
              <a:ext cx="107950" cy="890905"/>
            </a:xfrm>
            <a:custGeom>
              <a:avLst/>
              <a:gdLst/>
              <a:ahLst/>
              <a:cxnLst/>
              <a:rect l="l" t="t" r="r" b="b"/>
              <a:pathLst>
                <a:path w="107950" h="890904">
                  <a:moveTo>
                    <a:pt x="54353" y="0"/>
                  </a:moveTo>
                  <a:lnTo>
                    <a:pt x="0" y="90423"/>
                  </a:lnTo>
                  <a:lnTo>
                    <a:pt x="9064" y="760466"/>
                  </a:lnTo>
                  <a:lnTo>
                    <a:pt x="107428" y="890896"/>
                  </a:lnTo>
                  <a:lnTo>
                    <a:pt x="54353" y="0"/>
                  </a:lnTo>
                  <a:close/>
                </a:path>
              </a:pathLst>
            </a:custGeom>
            <a:solidFill>
              <a:srgbClr val="A29393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13" name="object 13"/>
            <p:cNvSpPr/>
            <p:nvPr/>
          </p:nvSpPr>
          <p:spPr>
            <a:xfrm>
              <a:off x="6807594" y="1703488"/>
              <a:ext cx="1609090" cy="2658745"/>
            </a:xfrm>
            <a:custGeom>
              <a:avLst/>
              <a:gdLst/>
              <a:ahLst/>
              <a:cxnLst/>
              <a:rect l="l" t="t" r="r" b="b"/>
              <a:pathLst>
                <a:path w="1609090" h="2658745">
                  <a:moveTo>
                    <a:pt x="794689" y="2590063"/>
                  </a:moveTo>
                  <a:lnTo>
                    <a:pt x="761072" y="2018080"/>
                  </a:lnTo>
                  <a:lnTo>
                    <a:pt x="692442" y="2069731"/>
                  </a:lnTo>
                  <a:lnTo>
                    <a:pt x="720966" y="2658491"/>
                  </a:lnTo>
                  <a:lnTo>
                    <a:pt x="794689" y="2590063"/>
                  </a:lnTo>
                  <a:close/>
                </a:path>
                <a:path w="1609090" h="2658745">
                  <a:moveTo>
                    <a:pt x="1608747" y="64617"/>
                  </a:moveTo>
                  <a:lnTo>
                    <a:pt x="1444383" y="0"/>
                  </a:lnTo>
                  <a:lnTo>
                    <a:pt x="50482" y="90424"/>
                  </a:lnTo>
                  <a:lnTo>
                    <a:pt x="0" y="114922"/>
                  </a:lnTo>
                  <a:lnTo>
                    <a:pt x="59537" y="167830"/>
                  </a:lnTo>
                  <a:lnTo>
                    <a:pt x="1608747" y="64617"/>
                  </a:lnTo>
                  <a:close/>
                </a:path>
              </a:pathLst>
            </a:custGeom>
            <a:solidFill>
              <a:srgbClr val="D1BCBC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14" name="object 14"/>
            <p:cNvSpPr/>
            <p:nvPr/>
          </p:nvSpPr>
          <p:spPr>
            <a:xfrm>
              <a:off x="6726068" y="3141796"/>
              <a:ext cx="313690" cy="1335405"/>
            </a:xfrm>
            <a:custGeom>
              <a:avLst/>
              <a:gdLst/>
              <a:ahLst/>
              <a:cxnLst/>
              <a:rect l="l" t="t" r="r" b="b"/>
              <a:pathLst>
                <a:path w="313690" h="1335404">
                  <a:moveTo>
                    <a:pt x="0" y="0"/>
                  </a:moveTo>
                  <a:lnTo>
                    <a:pt x="33655" y="510045"/>
                  </a:lnTo>
                  <a:lnTo>
                    <a:pt x="313210" y="1335087"/>
                  </a:lnTo>
                  <a:lnTo>
                    <a:pt x="282146" y="701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56868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15" name="object 15"/>
            <p:cNvSpPr/>
            <p:nvPr/>
          </p:nvSpPr>
          <p:spPr>
            <a:xfrm>
              <a:off x="6723481" y="1698396"/>
              <a:ext cx="1736089" cy="2161540"/>
            </a:xfrm>
            <a:custGeom>
              <a:avLst/>
              <a:gdLst/>
              <a:ahLst/>
              <a:cxnLst/>
              <a:rect l="l" t="t" r="r" b="b"/>
              <a:pathLst>
                <a:path w="1736090" h="2161540">
                  <a:moveTo>
                    <a:pt x="921524" y="1528622"/>
                  </a:moveTo>
                  <a:lnTo>
                    <a:pt x="909815" y="1518323"/>
                  </a:lnTo>
                  <a:lnTo>
                    <a:pt x="415455" y="1608747"/>
                  </a:lnTo>
                  <a:lnTo>
                    <a:pt x="451688" y="1612544"/>
                  </a:lnTo>
                  <a:lnTo>
                    <a:pt x="921524" y="1528622"/>
                  </a:lnTo>
                  <a:close/>
                </a:path>
                <a:path w="1736090" h="2161540">
                  <a:moveTo>
                    <a:pt x="1629435" y="69710"/>
                  </a:moveTo>
                  <a:lnTo>
                    <a:pt x="166954" y="165227"/>
                  </a:lnTo>
                  <a:lnTo>
                    <a:pt x="102247" y="117411"/>
                  </a:lnTo>
                  <a:lnTo>
                    <a:pt x="102247" y="103212"/>
                  </a:lnTo>
                  <a:lnTo>
                    <a:pt x="85420" y="117411"/>
                  </a:lnTo>
                  <a:lnTo>
                    <a:pt x="124244" y="1430502"/>
                  </a:lnTo>
                  <a:lnTo>
                    <a:pt x="0" y="1443405"/>
                  </a:lnTo>
                  <a:lnTo>
                    <a:pt x="284721" y="2161324"/>
                  </a:lnTo>
                  <a:lnTo>
                    <a:pt x="287312" y="2140674"/>
                  </a:lnTo>
                  <a:lnTo>
                    <a:pt x="151422" y="1742973"/>
                  </a:lnTo>
                  <a:lnTo>
                    <a:pt x="249796" y="1736572"/>
                  </a:lnTo>
                  <a:lnTo>
                    <a:pt x="304139" y="1772678"/>
                  </a:lnTo>
                  <a:lnTo>
                    <a:pt x="477570" y="1749475"/>
                  </a:lnTo>
                  <a:lnTo>
                    <a:pt x="555231" y="1784286"/>
                  </a:lnTo>
                  <a:lnTo>
                    <a:pt x="616064" y="1801088"/>
                  </a:lnTo>
                  <a:lnTo>
                    <a:pt x="724725" y="1816595"/>
                  </a:lnTo>
                  <a:lnTo>
                    <a:pt x="824484" y="1823097"/>
                  </a:lnTo>
                  <a:lnTo>
                    <a:pt x="924128" y="1820494"/>
                  </a:lnTo>
                  <a:lnTo>
                    <a:pt x="1019860" y="1810092"/>
                  </a:lnTo>
                  <a:lnTo>
                    <a:pt x="1110513" y="1789480"/>
                  </a:lnTo>
                  <a:lnTo>
                    <a:pt x="1188148" y="1766290"/>
                  </a:lnTo>
                  <a:lnTo>
                    <a:pt x="1256665" y="1736572"/>
                  </a:lnTo>
                  <a:lnTo>
                    <a:pt x="1308493" y="1695272"/>
                  </a:lnTo>
                  <a:lnTo>
                    <a:pt x="1251572" y="1732673"/>
                  </a:lnTo>
                  <a:lnTo>
                    <a:pt x="1192047" y="1754581"/>
                  </a:lnTo>
                  <a:lnTo>
                    <a:pt x="1119505" y="1777885"/>
                  </a:lnTo>
                  <a:lnTo>
                    <a:pt x="1045781" y="1793392"/>
                  </a:lnTo>
                  <a:lnTo>
                    <a:pt x="948740" y="1807591"/>
                  </a:lnTo>
                  <a:lnTo>
                    <a:pt x="842594" y="1810092"/>
                  </a:lnTo>
                  <a:lnTo>
                    <a:pt x="751941" y="1804987"/>
                  </a:lnTo>
                  <a:lnTo>
                    <a:pt x="656183" y="1789480"/>
                  </a:lnTo>
                  <a:lnTo>
                    <a:pt x="573341" y="1770075"/>
                  </a:lnTo>
                  <a:lnTo>
                    <a:pt x="499579" y="1737880"/>
                  </a:lnTo>
                  <a:lnTo>
                    <a:pt x="467220" y="1722374"/>
                  </a:lnTo>
                  <a:lnTo>
                    <a:pt x="484047" y="1705571"/>
                  </a:lnTo>
                  <a:lnTo>
                    <a:pt x="525462" y="1724977"/>
                  </a:lnTo>
                  <a:lnTo>
                    <a:pt x="640651" y="1679765"/>
                  </a:lnTo>
                  <a:lnTo>
                    <a:pt x="792060" y="1625549"/>
                  </a:lnTo>
                  <a:lnTo>
                    <a:pt x="1034072" y="1581645"/>
                  </a:lnTo>
                  <a:lnTo>
                    <a:pt x="1181633" y="1555724"/>
                  </a:lnTo>
                  <a:lnTo>
                    <a:pt x="1377124" y="1545424"/>
                  </a:lnTo>
                  <a:lnTo>
                    <a:pt x="1380921" y="1571231"/>
                  </a:lnTo>
                  <a:lnTo>
                    <a:pt x="1483169" y="1540332"/>
                  </a:lnTo>
                  <a:lnTo>
                    <a:pt x="1441754" y="1495120"/>
                  </a:lnTo>
                  <a:lnTo>
                    <a:pt x="1544002" y="1475714"/>
                  </a:lnTo>
                  <a:lnTo>
                    <a:pt x="1554403" y="1431810"/>
                  </a:lnTo>
                  <a:lnTo>
                    <a:pt x="396036" y="1675866"/>
                  </a:lnTo>
                  <a:lnTo>
                    <a:pt x="323557" y="1584134"/>
                  </a:lnTo>
                  <a:lnTo>
                    <a:pt x="389559" y="1559636"/>
                  </a:lnTo>
                  <a:lnTo>
                    <a:pt x="239433" y="1577746"/>
                  </a:lnTo>
                  <a:lnTo>
                    <a:pt x="143649" y="1462811"/>
                  </a:lnTo>
                  <a:lnTo>
                    <a:pt x="139776" y="898588"/>
                  </a:lnTo>
                  <a:lnTo>
                    <a:pt x="163068" y="1142644"/>
                  </a:lnTo>
                  <a:lnTo>
                    <a:pt x="168249" y="858583"/>
                  </a:lnTo>
                  <a:lnTo>
                    <a:pt x="200609" y="1261364"/>
                  </a:lnTo>
                  <a:lnTo>
                    <a:pt x="165658" y="197535"/>
                  </a:lnTo>
                  <a:lnTo>
                    <a:pt x="176022" y="175526"/>
                  </a:lnTo>
                  <a:lnTo>
                    <a:pt x="1629435" y="69710"/>
                  </a:lnTo>
                  <a:close/>
                </a:path>
                <a:path w="1736090" h="2161540">
                  <a:moveTo>
                    <a:pt x="1735582" y="1289773"/>
                  </a:moveTo>
                  <a:lnTo>
                    <a:pt x="1698066" y="64503"/>
                  </a:lnTo>
                  <a:lnTo>
                    <a:pt x="1524584" y="0"/>
                  </a:lnTo>
                  <a:lnTo>
                    <a:pt x="141071" y="94208"/>
                  </a:lnTo>
                  <a:lnTo>
                    <a:pt x="115176" y="105816"/>
                  </a:lnTo>
                  <a:lnTo>
                    <a:pt x="1529791" y="15494"/>
                  </a:lnTo>
                  <a:lnTo>
                    <a:pt x="1677365" y="74803"/>
                  </a:lnTo>
                  <a:lnTo>
                    <a:pt x="1716176" y="1279474"/>
                  </a:lnTo>
                  <a:lnTo>
                    <a:pt x="1254175" y="1390548"/>
                  </a:lnTo>
                  <a:lnTo>
                    <a:pt x="1254175" y="1421511"/>
                  </a:lnTo>
                  <a:lnTo>
                    <a:pt x="1254175" y="1446669"/>
                  </a:lnTo>
                  <a:lnTo>
                    <a:pt x="1194650" y="1459407"/>
                  </a:lnTo>
                  <a:lnTo>
                    <a:pt x="1194650" y="1435709"/>
                  </a:lnTo>
                  <a:lnTo>
                    <a:pt x="1184236" y="1422806"/>
                  </a:lnTo>
                  <a:lnTo>
                    <a:pt x="1239862" y="1408607"/>
                  </a:lnTo>
                  <a:lnTo>
                    <a:pt x="1254175" y="1421511"/>
                  </a:lnTo>
                  <a:lnTo>
                    <a:pt x="1254175" y="1390548"/>
                  </a:lnTo>
                  <a:lnTo>
                    <a:pt x="1179029" y="1408607"/>
                  </a:lnTo>
                  <a:lnTo>
                    <a:pt x="1178750" y="1408671"/>
                  </a:lnTo>
                  <a:lnTo>
                    <a:pt x="1178750" y="1462811"/>
                  </a:lnTo>
                  <a:lnTo>
                    <a:pt x="1103655" y="1478876"/>
                  </a:lnTo>
                  <a:lnTo>
                    <a:pt x="1102702" y="1451216"/>
                  </a:lnTo>
                  <a:lnTo>
                    <a:pt x="1090231" y="1436230"/>
                  </a:lnTo>
                  <a:lnTo>
                    <a:pt x="1090231" y="1481759"/>
                  </a:lnTo>
                  <a:lnTo>
                    <a:pt x="1023429" y="1496060"/>
                  </a:lnTo>
                  <a:lnTo>
                    <a:pt x="1022464" y="1469313"/>
                  </a:lnTo>
                  <a:lnTo>
                    <a:pt x="1013358" y="1457604"/>
                  </a:lnTo>
                  <a:lnTo>
                    <a:pt x="1072883" y="1444701"/>
                  </a:lnTo>
                  <a:lnTo>
                    <a:pt x="1087196" y="1452511"/>
                  </a:lnTo>
                  <a:lnTo>
                    <a:pt x="1090231" y="1481759"/>
                  </a:lnTo>
                  <a:lnTo>
                    <a:pt x="1090231" y="1436230"/>
                  </a:lnTo>
                  <a:lnTo>
                    <a:pt x="1089799" y="1435709"/>
                  </a:lnTo>
                  <a:lnTo>
                    <a:pt x="1166126" y="1424101"/>
                  </a:lnTo>
                  <a:lnTo>
                    <a:pt x="1177734" y="1433106"/>
                  </a:lnTo>
                  <a:lnTo>
                    <a:pt x="1178750" y="1462811"/>
                  </a:lnTo>
                  <a:lnTo>
                    <a:pt x="1178750" y="1408671"/>
                  </a:lnTo>
                  <a:lnTo>
                    <a:pt x="1012532" y="1443329"/>
                  </a:lnTo>
                  <a:lnTo>
                    <a:pt x="1012532" y="1498384"/>
                  </a:lnTo>
                  <a:lnTo>
                    <a:pt x="936421" y="1514678"/>
                  </a:lnTo>
                  <a:lnTo>
                    <a:pt x="934427" y="1489913"/>
                  </a:lnTo>
                  <a:lnTo>
                    <a:pt x="926731" y="1473111"/>
                  </a:lnTo>
                  <a:lnTo>
                    <a:pt x="992644" y="1461516"/>
                  </a:lnTo>
                  <a:lnTo>
                    <a:pt x="1009561" y="1468018"/>
                  </a:lnTo>
                  <a:lnTo>
                    <a:pt x="1012532" y="1498384"/>
                  </a:lnTo>
                  <a:lnTo>
                    <a:pt x="1012532" y="1443329"/>
                  </a:lnTo>
                  <a:lnTo>
                    <a:pt x="832180" y="1480921"/>
                  </a:lnTo>
                  <a:lnTo>
                    <a:pt x="411568" y="1555724"/>
                  </a:lnTo>
                  <a:lnTo>
                    <a:pt x="484047" y="1553235"/>
                  </a:lnTo>
                  <a:lnTo>
                    <a:pt x="654888" y="1523530"/>
                  </a:lnTo>
                  <a:lnTo>
                    <a:pt x="906018" y="1477022"/>
                  </a:lnTo>
                  <a:lnTo>
                    <a:pt x="921524" y="1487322"/>
                  </a:lnTo>
                  <a:lnTo>
                    <a:pt x="924128" y="1522234"/>
                  </a:lnTo>
                  <a:lnTo>
                    <a:pt x="932205" y="1522234"/>
                  </a:lnTo>
                  <a:lnTo>
                    <a:pt x="942238" y="1529930"/>
                  </a:lnTo>
                  <a:lnTo>
                    <a:pt x="1346009" y="1440916"/>
                  </a:lnTo>
                  <a:lnTo>
                    <a:pt x="1335709" y="1429207"/>
                  </a:lnTo>
                  <a:lnTo>
                    <a:pt x="1263497" y="1444675"/>
                  </a:lnTo>
                  <a:lnTo>
                    <a:pt x="1264475" y="1421511"/>
                  </a:lnTo>
                  <a:lnTo>
                    <a:pt x="1255471" y="1407299"/>
                  </a:lnTo>
                  <a:lnTo>
                    <a:pt x="1431455" y="1365999"/>
                  </a:lnTo>
                  <a:lnTo>
                    <a:pt x="1435354" y="1411211"/>
                  </a:lnTo>
                  <a:lnTo>
                    <a:pt x="1446949" y="1407299"/>
                  </a:lnTo>
                  <a:lnTo>
                    <a:pt x="1444358" y="1364691"/>
                  </a:lnTo>
                  <a:lnTo>
                    <a:pt x="1735582" y="12897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76003" y="3057878"/>
              <a:ext cx="239404" cy="9172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6724777" y="1910143"/>
              <a:ext cx="2021839" cy="2617470"/>
            </a:xfrm>
            <a:custGeom>
              <a:avLst/>
              <a:gdLst/>
              <a:ahLst/>
              <a:cxnLst/>
              <a:rect l="l" t="t" r="r" b="b"/>
              <a:pathLst>
                <a:path w="2021840" h="2617470">
                  <a:moveTo>
                    <a:pt x="893013" y="1740420"/>
                  </a:moveTo>
                  <a:lnTo>
                    <a:pt x="749350" y="1823059"/>
                  </a:lnTo>
                  <a:lnTo>
                    <a:pt x="280847" y="1925040"/>
                  </a:lnTo>
                  <a:lnTo>
                    <a:pt x="280847" y="1948294"/>
                  </a:lnTo>
                  <a:lnTo>
                    <a:pt x="767461" y="1834667"/>
                  </a:lnTo>
                  <a:lnTo>
                    <a:pt x="893013" y="1740420"/>
                  </a:lnTo>
                  <a:close/>
                </a:path>
                <a:path w="2021840" h="2617470">
                  <a:moveTo>
                    <a:pt x="1241171" y="1806270"/>
                  </a:moveTo>
                  <a:lnTo>
                    <a:pt x="1234668" y="1789480"/>
                  </a:lnTo>
                  <a:lnTo>
                    <a:pt x="1137627" y="1806270"/>
                  </a:lnTo>
                  <a:lnTo>
                    <a:pt x="1135024" y="1794649"/>
                  </a:lnTo>
                  <a:lnTo>
                    <a:pt x="992657" y="1820456"/>
                  </a:lnTo>
                  <a:lnTo>
                    <a:pt x="992657" y="1835950"/>
                  </a:lnTo>
                  <a:lnTo>
                    <a:pt x="881405" y="1859203"/>
                  </a:lnTo>
                  <a:lnTo>
                    <a:pt x="881405" y="1886318"/>
                  </a:lnTo>
                  <a:lnTo>
                    <a:pt x="1241171" y="1806270"/>
                  </a:lnTo>
                  <a:close/>
                </a:path>
                <a:path w="2021840" h="2617470">
                  <a:moveTo>
                    <a:pt x="1255369" y="1841131"/>
                  </a:moveTo>
                  <a:lnTo>
                    <a:pt x="1180338" y="1861781"/>
                  </a:lnTo>
                  <a:lnTo>
                    <a:pt x="1177734" y="1839836"/>
                  </a:lnTo>
                  <a:lnTo>
                    <a:pt x="1159637" y="1843709"/>
                  </a:lnTo>
                  <a:lnTo>
                    <a:pt x="1160932" y="1874697"/>
                  </a:lnTo>
                  <a:lnTo>
                    <a:pt x="1251572" y="1855330"/>
                  </a:lnTo>
                  <a:lnTo>
                    <a:pt x="1255369" y="1841131"/>
                  </a:lnTo>
                  <a:close/>
                </a:path>
                <a:path w="2021840" h="2617470">
                  <a:moveTo>
                    <a:pt x="1589328" y="930897"/>
                  </a:moveTo>
                  <a:lnTo>
                    <a:pt x="1563408" y="23202"/>
                  </a:lnTo>
                  <a:lnTo>
                    <a:pt x="1584121" y="0"/>
                  </a:lnTo>
                  <a:lnTo>
                    <a:pt x="1554416" y="2832"/>
                  </a:lnTo>
                  <a:lnTo>
                    <a:pt x="1554416" y="459587"/>
                  </a:lnTo>
                  <a:lnTo>
                    <a:pt x="1553108" y="914095"/>
                  </a:lnTo>
                  <a:lnTo>
                    <a:pt x="1017270" y="1032929"/>
                  </a:lnTo>
                  <a:lnTo>
                    <a:pt x="407682" y="1114234"/>
                  </a:lnTo>
                  <a:lnTo>
                    <a:pt x="378815" y="1110500"/>
                  </a:lnTo>
                  <a:lnTo>
                    <a:pt x="348170" y="118618"/>
                  </a:lnTo>
                  <a:lnTo>
                    <a:pt x="1528495" y="24498"/>
                  </a:lnTo>
                  <a:lnTo>
                    <a:pt x="1554416" y="459587"/>
                  </a:lnTo>
                  <a:lnTo>
                    <a:pt x="1554416" y="2832"/>
                  </a:lnTo>
                  <a:lnTo>
                    <a:pt x="1013371" y="54203"/>
                  </a:lnTo>
                  <a:lnTo>
                    <a:pt x="328726" y="104508"/>
                  </a:lnTo>
                  <a:lnTo>
                    <a:pt x="330060" y="105562"/>
                  </a:lnTo>
                  <a:lnTo>
                    <a:pt x="359791" y="1128445"/>
                  </a:lnTo>
                  <a:lnTo>
                    <a:pt x="367563" y="1126363"/>
                  </a:lnTo>
                  <a:lnTo>
                    <a:pt x="367563" y="1131049"/>
                  </a:lnTo>
                  <a:lnTo>
                    <a:pt x="561708" y="1110335"/>
                  </a:lnTo>
                  <a:lnTo>
                    <a:pt x="993952" y="1060030"/>
                  </a:lnTo>
                  <a:lnTo>
                    <a:pt x="1589328" y="930897"/>
                  </a:lnTo>
                  <a:close/>
                </a:path>
                <a:path w="2021840" h="2617470">
                  <a:moveTo>
                    <a:pt x="2021624" y="2070950"/>
                  </a:moveTo>
                  <a:lnTo>
                    <a:pt x="2006117" y="1572539"/>
                  </a:lnTo>
                  <a:lnTo>
                    <a:pt x="1971205" y="1535125"/>
                  </a:lnTo>
                  <a:lnTo>
                    <a:pt x="1968550" y="1535671"/>
                  </a:lnTo>
                  <a:lnTo>
                    <a:pt x="1582813" y="1158151"/>
                  </a:lnTo>
                  <a:lnTo>
                    <a:pt x="1567319" y="1168450"/>
                  </a:lnTo>
                  <a:lnTo>
                    <a:pt x="1954390" y="1538592"/>
                  </a:lnTo>
                  <a:lnTo>
                    <a:pt x="930529" y="1749463"/>
                  </a:lnTo>
                  <a:lnTo>
                    <a:pt x="829589" y="1817878"/>
                  </a:lnTo>
                  <a:lnTo>
                    <a:pt x="1984108" y="1581645"/>
                  </a:lnTo>
                  <a:lnTo>
                    <a:pt x="2001786" y="2062441"/>
                  </a:lnTo>
                  <a:lnTo>
                    <a:pt x="1887474" y="2091677"/>
                  </a:lnTo>
                  <a:lnTo>
                    <a:pt x="1875243" y="1860016"/>
                  </a:lnTo>
                  <a:lnTo>
                    <a:pt x="1875243" y="2094801"/>
                  </a:lnTo>
                  <a:lnTo>
                    <a:pt x="1641792" y="2154504"/>
                  </a:lnTo>
                  <a:lnTo>
                    <a:pt x="1633029" y="1959902"/>
                  </a:lnTo>
                  <a:lnTo>
                    <a:pt x="1865337" y="1897926"/>
                  </a:lnTo>
                  <a:lnTo>
                    <a:pt x="1875243" y="2094801"/>
                  </a:lnTo>
                  <a:lnTo>
                    <a:pt x="1875243" y="1860016"/>
                  </a:lnTo>
                  <a:lnTo>
                    <a:pt x="1864575" y="1657934"/>
                  </a:lnTo>
                  <a:lnTo>
                    <a:pt x="1864575" y="1882673"/>
                  </a:lnTo>
                  <a:lnTo>
                    <a:pt x="1632394" y="1945754"/>
                  </a:lnTo>
                  <a:lnTo>
                    <a:pt x="1625180" y="1785416"/>
                  </a:lnTo>
                  <a:lnTo>
                    <a:pt x="1856828" y="1728571"/>
                  </a:lnTo>
                  <a:lnTo>
                    <a:pt x="1864575" y="1882673"/>
                  </a:lnTo>
                  <a:lnTo>
                    <a:pt x="1864575" y="1657934"/>
                  </a:lnTo>
                  <a:lnTo>
                    <a:pt x="1862455" y="1617751"/>
                  </a:lnTo>
                  <a:lnTo>
                    <a:pt x="1855863" y="1619123"/>
                  </a:lnTo>
                  <a:lnTo>
                    <a:pt x="1855863" y="1709420"/>
                  </a:lnTo>
                  <a:lnTo>
                    <a:pt x="1624279" y="1765312"/>
                  </a:lnTo>
                  <a:lnTo>
                    <a:pt x="1620443" y="1679727"/>
                  </a:lnTo>
                  <a:lnTo>
                    <a:pt x="1852041" y="1633245"/>
                  </a:lnTo>
                  <a:lnTo>
                    <a:pt x="1855863" y="1709420"/>
                  </a:lnTo>
                  <a:lnTo>
                    <a:pt x="1855863" y="1619123"/>
                  </a:lnTo>
                  <a:lnTo>
                    <a:pt x="1606130" y="1670697"/>
                  </a:lnTo>
                  <a:lnTo>
                    <a:pt x="1627428" y="2158174"/>
                  </a:lnTo>
                  <a:lnTo>
                    <a:pt x="1482356" y="2195271"/>
                  </a:lnTo>
                  <a:lnTo>
                    <a:pt x="1462087" y="1782813"/>
                  </a:lnTo>
                  <a:lnTo>
                    <a:pt x="1462087" y="2000364"/>
                  </a:lnTo>
                  <a:lnTo>
                    <a:pt x="871512" y="2151164"/>
                  </a:lnTo>
                  <a:lnTo>
                    <a:pt x="862050" y="1971929"/>
                  </a:lnTo>
                  <a:lnTo>
                    <a:pt x="1453794" y="1836775"/>
                  </a:lnTo>
                  <a:lnTo>
                    <a:pt x="1462087" y="2000364"/>
                  </a:lnTo>
                  <a:lnTo>
                    <a:pt x="1462087" y="1782813"/>
                  </a:lnTo>
                  <a:lnTo>
                    <a:pt x="1458671" y="1713293"/>
                  </a:lnTo>
                  <a:lnTo>
                    <a:pt x="1063891" y="1794649"/>
                  </a:lnTo>
                  <a:lnTo>
                    <a:pt x="1259281" y="1764944"/>
                  </a:lnTo>
                  <a:lnTo>
                    <a:pt x="1278686" y="1847583"/>
                  </a:lnTo>
                  <a:lnTo>
                    <a:pt x="1278686" y="1764944"/>
                  </a:lnTo>
                  <a:lnTo>
                    <a:pt x="1448257" y="1727504"/>
                  </a:lnTo>
                  <a:lnTo>
                    <a:pt x="1453032" y="1821738"/>
                  </a:lnTo>
                  <a:lnTo>
                    <a:pt x="861187" y="1955342"/>
                  </a:lnTo>
                  <a:lnTo>
                    <a:pt x="855497" y="1847583"/>
                  </a:lnTo>
                  <a:lnTo>
                    <a:pt x="828281" y="1821764"/>
                  </a:lnTo>
                  <a:lnTo>
                    <a:pt x="855497" y="2361450"/>
                  </a:lnTo>
                  <a:lnTo>
                    <a:pt x="881405" y="2338222"/>
                  </a:lnTo>
                  <a:lnTo>
                    <a:pt x="872655" y="2172855"/>
                  </a:lnTo>
                  <a:lnTo>
                    <a:pt x="1462900" y="2016353"/>
                  </a:lnTo>
                  <a:lnTo>
                    <a:pt x="1472095" y="2197887"/>
                  </a:lnTo>
                  <a:lnTo>
                    <a:pt x="893013" y="2345956"/>
                  </a:lnTo>
                  <a:lnTo>
                    <a:pt x="807567" y="2428595"/>
                  </a:lnTo>
                  <a:lnTo>
                    <a:pt x="310616" y="2548674"/>
                  </a:lnTo>
                  <a:lnTo>
                    <a:pt x="55651" y="1749463"/>
                  </a:lnTo>
                  <a:lnTo>
                    <a:pt x="0" y="1256271"/>
                  </a:lnTo>
                  <a:lnTo>
                    <a:pt x="29756" y="1741703"/>
                  </a:lnTo>
                  <a:lnTo>
                    <a:pt x="301561" y="2617101"/>
                  </a:lnTo>
                  <a:lnTo>
                    <a:pt x="1995703" y="2153589"/>
                  </a:lnTo>
                  <a:lnTo>
                    <a:pt x="1998306" y="2082571"/>
                  </a:lnTo>
                  <a:lnTo>
                    <a:pt x="2006409" y="2072982"/>
                  </a:lnTo>
                  <a:lnTo>
                    <a:pt x="2021624" y="20709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18" name="object 18"/>
            <p:cNvSpPr/>
            <p:nvPr/>
          </p:nvSpPr>
          <p:spPr>
            <a:xfrm>
              <a:off x="7762761" y="1995350"/>
              <a:ext cx="593090" cy="984250"/>
            </a:xfrm>
            <a:custGeom>
              <a:avLst/>
              <a:gdLst/>
              <a:ahLst/>
              <a:cxnLst/>
              <a:rect l="l" t="t" r="r" b="b"/>
              <a:pathLst>
                <a:path w="593090" h="984250">
                  <a:moveTo>
                    <a:pt x="551345" y="0"/>
                  </a:moveTo>
                  <a:lnTo>
                    <a:pt x="563055" y="854684"/>
                  </a:lnTo>
                  <a:lnTo>
                    <a:pt x="0" y="983813"/>
                  </a:lnTo>
                  <a:lnTo>
                    <a:pt x="592764" y="880488"/>
                  </a:lnTo>
                  <a:lnTo>
                    <a:pt x="5513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19" name="object 19"/>
            <p:cNvSpPr/>
            <p:nvPr/>
          </p:nvSpPr>
          <p:spPr>
            <a:xfrm>
              <a:off x="7093643" y="1977244"/>
              <a:ext cx="1161415" cy="1019175"/>
            </a:xfrm>
            <a:custGeom>
              <a:avLst/>
              <a:gdLst/>
              <a:ahLst/>
              <a:cxnLst/>
              <a:rect l="l" t="t" r="r" b="b"/>
              <a:pathLst>
                <a:path w="1161415" h="1019175">
                  <a:moveTo>
                    <a:pt x="1119519" y="0"/>
                  </a:moveTo>
                  <a:lnTo>
                    <a:pt x="0" y="71015"/>
                  </a:lnTo>
                  <a:lnTo>
                    <a:pt x="37526" y="960611"/>
                  </a:lnTo>
                  <a:lnTo>
                    <a:pt x="49182" y="1018725"/>
                  </a:lnTo>
                  <a:lnTo>
                    <a:pt x="623796" y="955407"/>
                  </a:lnTo>
                  <a:lnTo>
                    <a:pt x="1093605" y="835385"/>
                  </a:lnTo>
                  <a:lnTo>
                    <a:pt x="1148035" y="794076"/>
                  </a:lnTo>
                  <a:lnTo>
                    <a:pt x="1160938" y="369282"/>
                  </a:lnTo>
                  <a:lnTo>
                    <a:pt x="1119519" y="0"/>
                  </a:lnTo>
                  <a:close/>
                </a:path>
              </a:pathLst>
            </a:custGeom>
            <a:solidFill>
              <a:srgbClr val="B8B8D9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20" name="object 20"/>
            <p:cNvSpPr/>
            <p:nvPr/>
          </p:nvSpPr>
          <p:spPr>
            <a:xfrm>
              <a:off x="7127287" y="2055958"/>
              <a:ext cx="265430" cy="440690"/>
            </a:xfrm>
            <a:custGeom>
              <a:avLst/>
              <a:gdLst/>
              <a:ahLst/>
              <a:cxnLst/>
              <a:rect l="l" t="t" r="r" b="b"/>
              <a:pathLst>
                <a:path w="265429" h="440689">
                  <a:moveTo>
                    <a:pt x="265329" y="0"/>
                  </a:moveTo>
                  <a:lnTo>
                    <a:pt x="0" y="29707"/>
                  </a:lnTo>
                  <a:lnTo>
                    <a:pt x="24591" y="440298"/>
                  </a:lnTo>
                  <a:lnTo>
                    <a:pt x="53063" y="129129"/>
                  </a:lnTo>
                  <a:lnTo>
                    <a:pt x="86719" y="58113"/>
                  </a:lnTo>
                  <a:lnTo>
                    <a:pt x="265329" y="0"/>
                  </a:lnTo>
                  <a:close/>
                </a:path>
              </a:pathLst>
            </a:custGeom>
            <a:solidFill>
              <a:srgbClr val="E4E4FF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</p:grpSp>
      <p:pic>
        <p:nvPicPr>
          <p:cNvPr id="21" name="object 2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9302" y="5996668"/>
            <a:ext cx="5306899" cy="3539763"/>
          </a:xfrm>
          <a:prstGeom prst="rect">
            <a:avLst/>
          </a:prstGeom>
        </p:spPr>
      </p:pic>
      <p:sp>
        <p:nvSpPr>
          <p:cNvPr id="22" name="object 22"/>
          <p:cNvSpPr/>
          <p:nvPr/>
        </p:nvSpPr>
        <p:spPr>
          <a:xfrm>
            <a:off x="6772235" y="5346700"/>
            <a:ext cx="2970279" cy="2138601"/>
          </a:xfrm>
          <a:custGeom>
            <a:avLst/>
            <a:gdLst/>
            <a:ahLst/>
            <a:cxnLst/>
            <a:rect l="l" t="t" r="r" b="b"/>
            <a:pathLst>
              <a:path w="1905000" h="1371600">
                <a:moveTo>
                  <a:pt x="0" y="1371600"/>
                </a:moveTo>
                <a:lnTo>
                  <a:pt x="838200" y="685800"/>
                </a:lnTo>
              </a:path>
              <a:path w="1905000" h="1371600">
                <a:moveTo>
                  <a:pt x="838200" y="685800"/>
                </a:moveTo>
                <a:lnTo>
                  <a:pt x="762000" y="1066800"/>
                </a:lnTo>
              </a:path>
              <a:path w="1905000" h="1371600">
                <a:moveTo>
                  <a:pt x="762000" y="1066800"/>
                </a:moveTo>
                <a:lnTo>
                  <a:pt x="190500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807"/>
          </a:p>
        </p:txBody>
      </p:sp>
      <p:sp>
        <p:nvSpPr>
          <p:cNvPr id="23" name="object 23"/>
          <p:cNvSpPr txBox="1"/>
          <p:nvPr/>
        </p:nvSpPr>
        <p:spPr>
          <a:xfrm>
            <a:off x="4162747" y="8714916"/>
            <a:ext cx="1251477" cy="595859"/>
          </a:xfrm>
          <a:prstGeom prst="rect">
            <a:avLst/>
          </a:prstGeom>
        </p:spPr>
        <p:txBody>
          <a:bodyPr vert="horz" wrap="square" lIns="0" tIns="19802" rIns="0" bIns="0" rtlCol="0">
            <a:spAutoFit/>
          </a:bodyPr>
          <a:lstStyle/>
          <a:p>
            <a:pPr marL="19802">
              <a:spcBef>
                <a:spcPts val="156"/>
              </a:spcBef>
            </a:pPr>
            <a:r>
              <a:rPr sz="3742" spc="-8" dirty="0">
                <a:latin typeface="Arial MT"/>
                <a:cs typeface="Arial MT"/>
              </a:rPr>
              <a:t>C</a:t>
            </a:r>
            <a:r>
              <a:rPr sz="3742" spc="-23" dirty="0">
                <a:latin typeface="Arial MT"/>
                <a:cs typeface="Arial MT"/>
              </a:rPr>
              <a:t>l</a:t>
            </a:r>
            <a:r>
              <a:rPr sz="3742" spc="-8" dirty="0">
                <a:latin typeface="Arial MT"/>
                <a:cs typeface="Arial MT"/>
              </a:rPr>
              <a:t>i</a:t>
            </a:r>
            <a:r>
              <a:rPr sz="3742" spc="-23" dirty="0">
                <a:latin typeface="Arial MT"/>
                <a:cs typeface="Arial MT"/>
              </a:rPr>
              <a:t>e</a:t>
            </a:r>
            <a:r>
              <a:rPr sz="3742" dirty="0">
                <a:latin typeface="Arial MT"/>
                <a:cs typeface="Arial MT"/>
              </a:rPr>
              <a:t>nt</a:t>
            </a:r>
            <a:endParaRPr sz="3742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2124677" y="6813424"/>
            <a:ext cx="1438605" cy="595859"/>
          </a:xfrm>
          <a:prstGeom prst="rect">
            <a:avLst/>
          </a:prstGeom>
        </p:spPr>
        <p:txBody>
          <a:bodyPr vert="horz" wrap="square" lIns="0" tIns="19802" rIns="0" bIns="0" rtlCol="0">
            <a:spAutoFit/>
          </a:bodyPr>
          <a:lstStyle/>
          <a:p>
            <a:pPr marL="19802">
              <a:spcBef>
                <a:spcPts val="156"/>
              </a:spcBef>
            </a:pPr>
            <a:r>
              <a:rPr sz="3742" spc="-8" dirty="0">
                <a:latin typeface="Arial MT"/>
                <a:cs typeface="Arial MT"/>
              </a:rPr>
              <a:t>S</a:t>
            </a:r>
            <a:r>
              <a:rPr sz="3742" spc="-23" dirty="0">
                <a:latin typeface="Arial MT"/>
                <a:cs typeface="Arial MT"/>
              </a:rPr>
              <a:t>e</a:t>
            </a:r>
            <a:r>
              <a:rPr sz="3742" spc="-8" dirty="0">
                <a:latin typeface="Arial MT"/>
                <a:cs typeface="Arial MT"/>
              </a:rPr>
              <a:t>rver</a:t>
            </a:r>
            <a:endParaRPr sz="3742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/>
          <a:srcRect l="14725" r="14725" b="4392"/>
          <a:stretch/>
        </p:blipFill>
        <p:spPr>
          <a:xfrm>
            <a:off x="0" y="0"/>
            <a:ext cx="14257338" cy="10693399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8980" y="1082467"/>
            <a:ext cx="4665289" cy="978810"/>
          </a:xfrm>
          <a:prstGeom prst="rect">
            <a:avLst/>
          </a:prstGeom>
        </p:spPr>
        <p:txBody>
          <a:bodyPr vert="horz" wrap="square" lIns="0" tIns="18812" rIns="0" bIns="0" rtlCol="0" anchor="ctr">
            <a:spAutoFit/>
          </a:bodyPr>
          <a:lstStyle/>
          <a:p>
            <a:pPr marL="19802">
              <a:spcBef>
                <a:spcPts val="148"/>
              </a:spcBef>
            </a:pPr>
            <a:r>
              <a:rPr sz="6237" spc="-8" dirty="0">
                <a:latin typeface="Arial MT"/>
                <a:cs typeface="Arial MT"/>
              </a:rPr>
              <a:t>Clients</a:t>
            </a:r>
            <a:endParaRPr sz="6237" dirty="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48979" y="2176778"/>
            <a:ext cx="8407869" cy="2155968"/>
          </a:xfrm>
          <a:prstGeom prst="rect">
            <a:avLst/>
          </a:prstGeom>
        </p:spPr>
        <p:txBody>
          <a:bodyPr vert="horz" wrap="square" lIns="0" tIns="138613" rIns="0" bIns="0" rtlCol="0">
            <a:spAutoFit/>
          </a:bodyPr>
          <a:lstStyle/>
          <a:p>
            <a:pPr marL="444551" indent="-425740">
              <a:spcBef>
                <a:spcPts val="1091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445541" algn="l"/>
              </a:tabLst>
            </a:pPr>
            <a:r>
              <a:rPr sz="4054" dirty="0">
                <a:latin typeface="Arial MT"/>
                <a:cs typeface="Arial MT"/>
              </a:rPr>
              <a:t>Applications</a:t>
            </a:r>
            <a:r>
              <a:rPr sz="4054" spc="-47" dirty="0">
                <a:latin typeface="Arial MT"/>
                <a:cs typeface="Arial MT"/>
              </a:rPr>
              <a:t> </a:t>
            </a:r>
            <a:r>
              <a:rPr sz="4054" dirty="0">
                <a:latin typeface="Arial MT"/>
                <a:cs typeface="Arial MT"/>
              </a:rPr>
              <a:t>that run</a:t>
            </a:r>
            <a:r>
              <a:rPr sz="4054" spc="-8" dirty="0">
                <a:latin typeface="Arial MT"/>
                <a:cs typeface="Arial MT"/>
              </a:rPr>
              <a:t> </a:t>
            </a:r>
            <a:r>
              <a:rPr sz="4054" dirty="0">
                <a:latin typeface="Arial MT"/>
                <a:cs typeface="Arial MT"/>
              </a:rPr>
              <a:t>on</a:t>
            </a:r>
            <a:r>
              <a:rPr sz="4054" spc="-8" dirty="0">
                <a:latin typeface="Arial MT"/>
                <a:cs typeface="Arial MT"/>
              </a:rPr>
              <a:t> </a:t>
            </a:r>
            <a:r>
              <a:rPr sz="4054" dirty="0">
                <a:latin typeface="Arial MT"/>
                <a:cs typeface="Arial MT"/>
              </a:rPr>
              <a:t>computers</a:t>
            </a:r>
            <a:endParaRPr sz="4054">
              <a:latin typeface="Arial MT"/>
              <a:cs typeface="Arial MT"/>
            </a:endParaRPr>
          </a:p>
          <a:p>
            <a:pPr marL="444551" indent="-425740">
              <a:spcBef>
                <a:spcPts val="943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445541" algn="l"/>
              </a:tabLst>
            </a:pPr>
            <a:r>
              <a:rPr sz="4054" dirty="0">
                <a:latin typeface="Arial MT"/>
                <a:cs typeface="Arial MT"/>
              </a:rPr>
              <a:t>Rely</a:t>
            </a:r>
            <a:r>
              <a:rPr sz="4054" spc="-47" dirty="0">
                <a:latin typeface="Arial MT"/>
                <a:cs typeface="Arial MT"/>
              </a:rPr>
              <a:t> </a:t>
            </a:r>
            <a:r>
              <a:rPr sz="4054" dirty="0">
                <a:latin typeface="Arial MT"/>
                <a:cs typeface="Arial MT"/>
              </a:rPr>
              <a:t>on</a:t>
            </a:r>
            <a:r>
              <a:rPr sz="4054" spc="-16" dirty="0">
                <a:latin typeface="Arial MT"/>
                <a:cs typeface="Arial MT"/>
              </a:rPr>
              <a:t> </a:t>
            </a:r>
            <a:r>
              <a:rPr sz="4054" dirty="0">
                <a:latin typeface="Arial MT"/>
                <a:cs typeface="Arial MT"/>
              </a:rPr>
              <a:t>servers</a:t>
            </a:r>
            <a:r>
              <a:rPr sz="4054" spc="-55" dirty="0">
                <a:latin typeface="Arial MT"/>
                <a:cs typeface="Arial MT"/>
              </a:rPr>
              <a:t> </a:t>
            </a:r>
            <a:r>
              <a:rPr sz="4054" dirty="0">
                <a:latin typeface="Arial MT"/>
                <a:cs typeface="Arial MT"/>
              </a:rPr>
              <a:t>for</a:t>
            </a:r>
            <a:endParaRPr sz="4054">
              <a:latin typeface="Arial MT"/>
              <a:cs typeface="Arial MT"/>
            </a:endParaRPr>
          </a:p>
          <a:p>
            <a:pPr marL="874251" lvl="1" indent="-357423">
              <a:spcBef>
                <a:spcPts val="631"/>
              </a:spcBef>
              <a:buClr>
                <a:srgbClr val="9B2C1F"/>
              </a:buClr>
              <a:buSzPct val="85416"/>
              <a:buFont typeface="Segoe UI Symbol"/>
              <a:buChar char="⚫"/>
              <a:tabLst>
                <a:tab pos="875241" algn="l"/>
              </a:tabLst>
            </a:pPr>
            <a:r>
              <a:rPr sz="3742" spc="-8" dirty="0">
                <a:latin typeface="Arial MT"/>
                <a:cs typeface="Arial MT"/>
              </a:rPr>
              <a:t>Files</a:t>
            </a:r>
            <a:endParaRPr sz="3742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48980" y="4298984"/>
            <a:ext cx="5565312" cy="2068950"/>
          </a:xfrm>
          <a:prstGeom prst="rect">
            <a:avLst/>
          </a:prstGeom>
        </p:spPr>
        <p:txBody>
          <a:bodyPr vert="horz" wrap="square" lIns="0" tIns="99999" rIns="0" bIns="0" rtlCol="0">
            <a:spAutoFit/>
          </a:bodyPr>
          <a:lstStyle/>
          <a:p>
            <a:pPr marL="874251" indent="-357423">
              <a:spcBef>
                <a:spcPts val="787"/>
              </a:spcBef>
              <a:buClr>
                <a:srgbClr val="9B2C1F"/>
              </a:buClr>
              <a:buSzPct val="85416"/>
              <a:buFont typeface="Segoe UI Symbol"/>
              <a:buChar char="⚫"/>
              <a:tabLst>
                <a:tab pos="875241" algn="l"/>
              </a:tabLst>
            </a:pPr>
            <a:r>
              <a:rPr sz="3742" spc="-8" dirty="0">
                <a:latin typeface="Arial MT"/>
                <a:cs typeface="Arial MT"/>
              </a:rPr>
              <a:t>Devices</a:t>
            </a:r>
            <a:endParaRPr sz="3742">
              <a:latin typeface="Arial MT"/>
              <a:cs typeface="Arial MT"/>
            </a:endParaRPr>
          </a:p>
          <a:p>
            <a:pPr marL="874251" indent="-357423">
              <a:spcBef>
                <a:spcPts val="638"/>
              </a:spcBef>
              <a:buClr>
                <a:srgbClr val="9B2C1F"/>
              </a:buClr>
              <a:buSzPct val="85416"/>
              <a:buFont typeface="Segoe UI Symbol"/>
              <a:buChar char="⚫"/>
              <a:tabLst>
                <a:tab pos="875241" algn="l"/>
              </a:tabLst>
            </a:pPr>
            <a:r>
              <a:rPr sz="3742" spc="-8" dirty="0">
                <a:latin typeface="Arial MT"/>
                <a:cs typeface="Arial MT"/>
              </a:rPr>
              <a:t>Processing power</a:t>
            </a:r>
            <a:endParaRPr sz="3742">
              <a:latin typeface="Arial MT"/>
              <a:cs typeface="Arial MT"/>
            </a:endParaRPr>
          </a:p>
          <a:p>
            <a:pPr marL="444551" indent="-425740">
              <a:spcBef>
                <a:spcPts val="928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445541" algn="l"/>
              </a:tabLst>
            </a:pPr>
            <a:r>
              <a:rPr sz="4054" dirty="0">
                <a:latin typeface="Arial MT"/>
                <a:cs typeface="Arial MT"/>
              </a:rPr>
              <a:t>Example:</a:t>
            </a:r>
            <a:r>
              <a:rPr sz="4054" spc="-70" dirty="0">
                <a:latin typeface="Arial MT"/>
                <a:cs typeface="Arial MT"/>
              </a:rPr>
              <a:t> </a:t>
            </a:r>
            <a:r>
              <a:rPr sz="4054" dirty="0">
                <a:latin typeface="Arial MT"/>
                <a:cs typeface="Arial MT"/>
              </a:rPr>
              <a:t>E-mail</a:t>
            </a:r>
            <a:r>
              <a:rPr sz="4054" spc="-62" dirty="0">
                <a:latin typeface="Arial MT"/>
                <a:cs typeface="Arial MT"/>
              </a:rPr>
              <a:t> </a:t>
            </a:r>
            <a:r>
              <a:rPr sz="4054" dirty="0">
                <a:latin typeface="Arial MT"/>
                <a:cs typeface="Arial MT"/>
              </a:rPr>
              <a:t>client</a:t>
            </a:r>
            <a:endParaRPr sz="4054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47907" y="6416593"/>
            <a:ext cx="11286069" cy="1171721"/>
          </a:xfrm>
          <a:prstGeom prst="rect">
            <a:avLst/>
          </a:prstGeom>
        </p:spPr>
        <p:txBody>
          <a:bodyPr vert="horz" wrap="square" lIns="0" tIns="19802" rIns="0" bIns="0" rtlCol="0">
            <a:spAutoFit/>
          </a:bodyPr>
          <a:lstStyle/>
          <a:p>
            <a:pPr marL="376235" marR="7921" indent="-356433">
              <a:spcBef>
                <a:spcPts val="156"/>
              </a:spcBef>
              <a:buClr>
                <a:srgbClr val="9B2C1F"/>
              </a:buClr>
              <a:buSzPct val="85416"/>
              <a:buFont typeface="Segoe UI Symbol"/>
              <a:buChar char="⚫"/>
              <a:tabLst>
                <a:tab pos="376235" algn="l"/>
              </a:tabLst>
            </a:pPr>
            <a:r>
              <a:rPr sz="3742" spc="-8" dirty="0">
                <a:latin typeface="Arial MT"/>
                <a:cs typeface="Arial MT"/>
              </a:rPr>
              <a:t>An</a:t>
            </a:r>
            <a:r>
              <a:rPr sz="3742" spc="-16" dirty="0">
                <a:latin typeface="Arial MT"/>
                <a:cs typeface="Arial MT"/>
              </a:rPr>
              <a:t> </a:t>
            </a:r>
            <a:r>
              <a:rPr sz="3742" spc="-8" dirty="0">
                <a:latin typeface="Arial MT"/>
                <a:cs typeface="Arial MT"/>
              </a:rPr>
              <a:t>application</a:t>
            </a:r>
            <a:r>
              <a:rPr sz="3742" spc="78" dirty="0">
                <a:latin typeface="Arial MT"/>
                <a:cs typeface="Arial MT"/>
              </a:rPr>
              <a:t> </a:t>
            </a:r>
            <a:r>
              <a:rPr sz="3742" dirty="0">
                <a:latin typeface="Arial MT"/>
                <a:cs typeface="Arial MT"/>
              </a:rPr>
              <a:t>that</a:t>
            </a:r>
            <a:r>
              <a:rPr sz="3742" spc="-23" dirty="0">
                <a:latin typeface="Arial MT"/>
                <a:cs typeface="Arial MT"/>
              </a:rPr>
              <a:t> </a:t>
            </a:r>
            <a:r>
              <a:rPr sz="3742" spc="-8" dirty="0">
                <a:latin typeface="Arial MT"/>
                <a:cs typeface="Arial MT"/>
              </a:rPr>
              <a:t>enables</a:t>
            </a:r>
            <a:r>
              <a:rPr sz="3742" spc="47" dirty="0">
                <a:latin typeface="Arial MT"/>
                <a:cs typeface="Arial MT"/>
              </a:rPr>
              <a:t> </a:t>
            </a:r>
            <a:r>
              <a:rPr sz="3742" spc="-8" dirty="0">
                <a:latin typeface="Arial MT"/>
                <a:cs typeface="Arial MT"/>
              </a:rPr>
              <a:t>you</a:t>
            </a:r>
            <a:r>
              <a:rPr sz="3742" spc="23" dirty="0">
                <a:latin typeface="Arial MT"/>
                <a:cs typeface="Arial MT"/>
              </a:rPr>
              <a:t> </a:t>
            </a:r>
            <a:r>
              <a:rPr sz="3742" dirty="0">
                <a:latin typeface="Arial MT"/>
                <a:cs typeface="Arial MT"/>
              </a:rPr>
              <a:t>to</a:t>
            </a:r>
            <a:r>
              <a:rPr sz="3742" spc="-31" dirty="0">
                <a:latin typeface="Arial MT"/>
                <a:cs typeface="Arial MT"/>
              </a:rPr>
              <a:t> </a:t>
            </a:r>
            <a:r>
              <a:rPr sz="3742" spc="-8" dirty="0">
                <a:latin typeface="Arial MT"/>
                <a:cs typeface="Arial MT"/>
              </a:rPr>
              <a:t>send</a:t>
            </a:r>
            <a:r>
              <a:rPr sz="3742" spc="16" dirty="0">
                <a:latin typeface="Arial MT"/>
                <a:cs typeface="Arial MT"/>
              </a:rPr>
              <a:t> </a:t>
            </a:r>
            <a:r>
              <a:rPr sz="3742" spc="-8" dirty="0">
                <a:latin typeface="Arial MT"/>
                <a:cs typeface="Arial MT"/>
              </a:rPr>
              <a:t>and</a:t>
            </a:r>
            <a:r>
              <a:rPr sz="3742" spc="16" dirty="0">
                <a:latin typeface="Arial MT"/>
                <a:cs typeface="Arial MT"/>
              </a:rPr>
              <a:t> </a:t>
            </a:r>
            <a:r>
              <a:rPr sz="3742" spc="-8" dirty="0">
                <a:latin typeface="Arial MT"/>
                <a:cs typeface="Arial MT"/>
              </a:rPr>
              <a:t>receive </a:t>
            </a:r>
            <a:r>
              <a:rPr sz="3742" spc="-1013" dirty="0">
                <a:latin typeface="Arial MT"/>
                <a:cs typeface="Arial MT"/>
              </a:rPr>
              <a:t> </a:t>
            </a:r>
            <a:r>
              <a:rPr sz="3742" spc="-8" dirty="0">
                <a:latin typeface="Arial MT"/>
                <a:cs typeface="Arial MT"/>
              </a:rPr>
              <a:t>e-mail</a:t>
            </a:r>
            <a:endParaRPr sz="3742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60347" y="4396212"/>
            <a:ext cx="5712836" cy="636849"/>
          </a:xfrm>
          <a:prstGeom prst="rect">
            <a:avLst/>
          </a:prstGeom>
          <a:ln w="9144">
            <a:solidFill>
              <a:srgbClr val="FC0D0C"/>
            </a:solidFill>
          </a:ln>
        </p:spPr>
        <p:txBody>
          <a:bodyPr vert="horz" wrap="square" lIns="0" tIns="60396" rIns="0" bIns="0" rtlCol="0">
            <a:spAutoFit/>
          </a:bodyPr>
          <a:lstStyle/>
          <a:p>
            <a:pPr marL="143563">
              <a:spcBef>
                <a:spcPts val="476"/>
              </a:spcBef>
            </a:pPr>
            <a:r>
              <a:rPr sz="3742" b="1" dirty="0">
                <a:latin typeface="Arial"/>
                <a:cs typeface="Arial"/>
              </a:rPr>
              <a:t>Clients</a:t>
            </a:r>
            <a:r>
              <a:rPr sz="3742" b="1" spc="-23" dirty="0">
                <a:latin typeface="Arial"/>
                <a:cs typeface="Arial"/>
              </a:rPr>
              <a:t> </a:t>
            </a:r>
            <a:r>
              <a:rPr sz="3742" b="1" spc="-8" dirty="0">
                <a:latin typeface="Arial"/>
                <a:cs typeface="Arial"/>
              </a:rPr>
              <a:t>are</a:t>
            </a:r>
            <a:r>
              <a:rPr sz="3742" b="1" spc="-156" dirty="0">
                <a:latin typeface="Arial"/>
                <a:cs typeface="Arial"/>
              </a:rPr>
              <a:t> </a:t>
            </a:r>
            <a:r>
              <a:rPr sz="3742" b="1" spc="-8" dirty="0">
                <a:latin typeface="Arial"/>
                <a:cs typeface="Arial"/>
              </a:rPr>
              <a:t>Applications</a:t>
            </a:r>
            <a:endParaRPr sz="3742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8980" y="1079500"/>
            <a:ext cx="6265489" cy="978810"/>
          </a:xfrm>
          <a:prstGeom prst="rect">
            <a:avLst/>
          </a:prstGeom>
        </p:spPr>
        <p:txBody>
          <a:bodyPr vert="horz" wrap="square" lIns="0" tIns="18812" rIns="0" bIns="0" rtlCol="0" anchor="ctr">
            <a:spAutoFit/>
          </a:bodyPr>
          <a:lstStyle/>
          <a:p>
            <a:pPr marL="19802">
              <a:spcBef>
                <a:spcPts val="148"/>
              </a:spcBef>
            </a:pPr>
            <a:r>
              <a:rPr sz="6237" spc="-8" dirty="0">
                <a:latin typeface="Arial MT"/>
                <a:cs typeface="Arial MT"/>
              </a:rPr>
              <a:t>Servers</a:t>
            </a:r>
            <a:endParaRPr sz="6237" dirty="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48980" y="2295234"/>
            <a:ext cx="11036565" cy="1268773"/>
          </a:xfrm>
          <a:prstGeom prst="rect">
            <a:avLst/>
          </a:prstGeom>
        </p:spPr>
        <p:txBody>
          <a:bodyPr vert="horz" wrap="square" lIns="0" tIns="20792" rIns="0" bIns="0" rtlCol="0">
            <a:spAutoFit/>
          </a:bodyPr>
          <a:lstStyle/>
          <a:p>
            <a:pPr marL="444551" marR="7921" indent="-425740">
              <a:spcBef>
                <a:spcPts val="164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445541" algn="l"/>
              </a:tabLst>
            </a:pPr>
            <a:r>
              <a:rPr sz="4054" dirty="0">
                <a:latin typeface="Arial MT"/>
                <a:cs typeface="Arial MT"/>
              </a:rPr>
              <a:t>Computers</a:t>
            </a:r>
            <a:r>
              <a:rPr sz="4054" spc="-39" dirty="0">
                <a:latin typeface="Arial MT"/>
                <a:cs typeface="Arial MT"/>
              </a:rPr>
              <a:t> </a:t>
            </a:r>
            <a:r>
              <a:rPr sz="4054" dirty="0">
                <a:latin typeface="Arial MT"/>
                <a:cs typeface="Arial MT"/>
              </a:rPr>
              <a:t>or processes</a:t>
            </a:r>
            <a:r>
              <a:rPr sz="4054" spc="-47" dirty="0">
                <a:latin typeface="Arial MT"/>
                <a:cs typeface="Arial MT"/>
              </a:rPr>
              <a:t> </a:t>
            </a:r>
            <a:r>
              <a:rPr sz="4054" dirty="0">
                <a:latin typeface="Arial MT"/>
                <a:cs typeface="Arial MT"/>
              </a:rPr>
              <a:t>that</a:t>
            </a:r>
            <a:r>
              <a:rPr sz="4054" spc="8" dirty="0">
                <a:latin typeface="Arial MT"/>
                <a:cs typeface="Arial MT"/>
              </a:rPr>
              <a:t> </a:t>
            </a:r>
            <a:r>
              <a:rPr sz="4054" dirty="0">
                <a:latin typeface="Arial MT"/>
                <a:cs typeface="Arial MT"/>
              </a:rPr>
              <a:t>manage</a:t>
            </a:r>
            <a:r>
              <a:rPr sz="4054" spc="-23" dirty="0">
                <a:latin typeface="Arial MT"/>
                <a:cs typeface="Arial MT"/>
              </a:rPr>
              <a:t> </a:t>
            </a:r>
            <a:r>
              <a:rPr sz="4054" dirty="0">
                <a:latin typeface="Arial MT"/>
                <a:cs typeface="Arial MT"/>
              </a:rPr>
              <a:t>network </a:t>
            </a:r>
            <a:r>
              <a:rPr sz="4054" spc="-1099" dirty="0">
                <a:latin typeface="Arial MT"/>
                <a:cs typeface="Arial MT"/>
              </a:rPr>
              <a:t> </a:t>
            </a:r>
            <a:r>
              <a:rPr sz="4054" dirty="0">
                <a:latin typeface="Arial MT"/>
                <a:cs typeface="Arial MT"/>
              </a:rPr>
              <a:t>resources</a:t>
            </a:r>
            <a:endParaRPr sz="4054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47907" y="3533838"/>
            <a:ext cx="5469273" cy="1327646"/>
          </a:xfrm>
          <a:prstGeom prst="rect">
            <a:avLst/>
          </a:prstGeom>
        </p:spPr>
        <p:txBody>
          <a:bodyPr vert="horz" wrap="square" lIns="0" tIns="98019" rIns="0" bIns="0" rtlCol="0">
            <a:spAutoFit/>
          </a:bodyPr>
          <a:lstStyle/>
          <a:p>
            <a:pPr marL="376235" indent="-356433">
              <a:spcBef>
                <a:spcPts val="772"/>
              </a:spcBef>
              <a:buClr>
                <a:srgbClr val="9B2C1F"/>
              </a:buClr>
              <a:buSzPct val="85416"/>
              <a:buFont typeface="Segoe UI Symbol"/>
              <a:buChar char="⚫"/>
              <a:tabLst>
                <a:tab pos="376235" algn="l"/>
              </a:tabLst>
            </a:pPr>
            <a:r>
              <a:rPr sz="3742" spc="-8" dirty="0">
                <a:latin typeface="Arial MT"/>
                <a:cs typeface="Arial MT"/>
              </a:rPr>
              <a:t>Disk drives</a:t>
            </a:r>
            <a:r>
              <a:rPr sz="3742" spc="-23" dirty="0">
                <a:latin typeface="Arial MT"/>
                <a:cs typeface="Arial MT"/>
              </a:rPr>
              <a:t> </a:t>
            </a:r>
            <a:r>
              <a:rPr sz="3742" spc="-8" dirty="0">
                <a:latin typeface="Arial MT"/>
                <a:cs typeface="Arial MT"/>
              </a:rPr>
              <a:t>(file </a:t>
            </a:r>
            <a:r>
              <a:rPr sz="3742" dirty="0">
                <a:latin typeface="Arial MT"/>
                <a:cs typeface="Arial MT"/>
              </a:rPr>
              <a:t>servers)</a:t>
            </a:r>
            <a:endParaRPr sz="3742">
              <a:latin typeface="Arial MT"/>
              <a:cs typeface="Arial MT"/>
            </a:endParaRPr>
          </a:p>
          <a:p>
            <a:pPr marL="376235" indent="-356433">
              <a:spcBef>
                <a:spcPts val="616"/>
              </a:spcBef>
              <a:buClr>
                <a:srgbClr val="9B2C1F"/>
              </a:buClr>
              <a:buSzPct val="85416"/>
              <a:buFont typeface="Segoe UI Symbol"/>
              <a:buChar char="⚫"/>
              <a:tabLst>
                <a:tab pos="376235" algn="l"/>
              </a:tabLst>
            </a:pPr>
            <a:r>
              <a:rPr sz="3742" dirty="0">
                <a:latin typeface="Arial MT"/>
                <a:cs typeface="Arial MT"/>
              </a:rPr>
              <a:t>Printers</a:t>
            </a:r>
            <a:r>
              <a:rPr sz="3742" spc="-55" dirty="0">
                <a:latin typeface="Arial MT"/>
                <a:cs typeface="Arial MT"/>
              </a:rPr>
              <a:t> </a:t>
            </a:r>
            <a:r>
              <a:rPr sz="3742" dirty="0">
                <a:latin typeface="Arial MT"/>
                <a:cs typeface="Arial MT"/>
              </a:rPr>
              <a:t>(print</a:t>
            </a:r>
            <a:r>
              <a:rPr sz="3742" spc="-55" dirty="0">
                <a:latin typeface="Arial MT"/>
                <a:cs typeface="Arial MT"/>
              </a:rPr>
              <a:t> </a:t>
            </a:r>
            <a:r>
              <a:rPr sz="3742" dirty="0">
                <a:latin typeface="Arial MT"/>
                <a:cs typeface="Arial MT"/>
              </a:rPr>
              <a:t>servers)</a:t>
            </a:r>
            <a:endParaRPr sz="3742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48980" y="4804370"/>
            <a:ext cx="7725695" cy="1443138"/>
          </a:xfrm>
          <a:prstGeom prst="rect">
            <a:avLst/>
          </a:prstGeom>
        </p:spPr>
        <p:txBody>
          <a:bodyPr vert="horz" wrap="square" lIns="0" tIns="126732" rIns="0" bIns="0" rtlCol="0">
            <a:spAutoFit/>
          </a:bodyPr>
          <a:lstStyle/>
          <a:p>
            <a:pPr marL="874251" indent="-357423">
              <a:spcBef>
                <a:spcPts val="998"/>
              </a:spcBef>
              <a:buClr>
                <a:srgbClr val="9B2C1F"/>
              </a:buClr>
              <a:buSzPct val="85416"/>
              <a:buFont typeface="Segoe UI Symbol"/>
              <a:buChar char="⚫"/>
              <a:tabLst>
                <a:tab pos="875241" algn="l"/>
              </a:tabLst>
            </a:pPr>
            <a:r>
              <a:rPr sz="3742" spc="-8" dirty="0">
                <a:latin typeface="Arial MT"/>
                <a:cs typeface="Arial MT"/>
              </a:rPr>
              <a:t>Network</a:t>
            </a:r>
            <a:r>
              <a:rPr sz="3742" spc="16" dirty="0">
                <a:latin typeface="Arial MT"/>
                <a:cs typeface="Arial MT"/>
              </a:rPr>
              <a:t> </a:t>
            </a:r>
            <a:r>
              <a:rPr sz="3742" spc="-16" dirty="0">
                <a:latin typeface="Arial MT"/>
                <a:cs typeface="Arial MT"/>
              </a:rPr>
              <a:t>traffic</a:t>
            </a:r>
            <a:r>
              <a:rPr sz="3742" spc="-39" dirty="0">
                <a:latin typeface="Arial MT"/>
                <a:cs typeface="Arial MT"/>
              </a:rPr>
              <a:t> </a:t>
            </a:r>
            <a:r>
              <a:rPr sz="3742" spc="-8" dirty="0">
                <a:latin typeface="Arial MT"/>
                <a:cs typeface="Arial MT"/>
              </a:rPr>
              <a:t>(network</a:t>
            </a:r>
            <a:r>
              <a:rPr sz="3742" dirty="0">
                <a:latin typeface="Arial MT"/>
                <a:cs typeface="Arial MT"/>
              </a:rPr>
              <a:t> servers)</a:t>
            </a:r>
            <a:endParaRPr sz="3742">
              <a:latin typeface="Arial MT"/>
              <a:cs typeface="Arial MT"/>
            </a:endParaRPr>
          </a:p>
          <a:p>
            <a:pPr marL="444551" indent="-425740">
              <a:spcBef>
                <a:spcPts val="928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445541" algn="l"/>
              </a:tabLst>
            </a:pPr>
            <a:r>
              <a:rPr sz="4054" dirty="0">
                <a:latin typeface="Arial MT"/>
                <a:cs typeface="Arial MT"/>
              </a:rPr>
              <a:t>Example:</a:t>
            </a:r>
            <a:r>
              <a:rPr sz="4054" spc="-55" dirty="0">
                <a:latin typeface="Arial MT"/>
                <a:cs typeface="Arial MT"/>
              </a:rPr>
              <a:t> </a:t>
            </a:r>
            <a:r>
              <a:rPr sz="4054" dirty="0">
                <a:latin typeface="Arial MT"/>
                <a:cs typeface="Arial MT"/>
              </a:rPr>
              <a:t>Database</a:t>
            </a:r>
            <a:r>
              <a:rPr sz="4054" spc="-47" dirty="0">
                <a:latin typeface="Arial MT"/>
                <a:cs typeface="Arial MT"/>
              </a:rPr>
              <a:t> </a:t>
            </a:r>
            <a:r>
              <a:rPr sz="4054" dirty="0">
                <a:latin typeface="Arial MT"/>
                <a:cs typeface="Arial MT"/>
              </a:rPr>
              <a:t>Server</a:t>
            </a:r>
            <a:endParaRPr sz="4054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47908" y="6297783"/>
            <a:ext cx="9745484" cy="1171721"/>
          </a:xfrm>
          <a:prstGeom prst="rect">
            <a:avLst/>
          </a:prstGeom>
        </p:spPr>
        <p:txBody>
          <a:bodyPr vert="horz" wrap="square" lIns="0" tIns="19802" rIns="0" bIns="0" rtlCol="0">
            <a:spAutoFit/>
          </a:bodyPr>
          <a:lstStyle/>
          <a:p>
            <a:pPr marL="376235" marR="7921" indent="-356433">
              <a:spcBef>
                <a:spcPts val="156"/>
              </a:spcBef>
              <a:buClr>
                <a:srgbClr val="9B2C1F"/>
              </a:buClr>
              <a:buSzPct val="85416"/>
              <a:buFont typeface="Segoe UI Symbol"/>
              <a:buChar char="⚫"/>
              <a:tabLst>
                <a:tab pos="376235" algn="l"/>
              </a:tabLst>
            </a:pPr>
            <a:r>
              <a:rPr sz="3742" dirty="0">
                <a:latin typeface="Arial MT"/>
                <a:cs typeface="Arial MT"/>
              </a:rPr>
              <a:t>A</a:t>
            </a:r>
            <a:r>
              <a:rPr sz="3742" spc="-218" dirty="0">
                <a:latin typeface="Arial MT"/>
                <a:cs typeface="Arial MT"/>
              </a:rPr>
              <a:t> </a:t>
            </a:r>
            <a:r>
              <a:rPr sz="3742" spc="-8" dirty="0">
                <a:latin typeface="Arial MT"/>
                <a:cs typeface="Arial MT"/>
              </a:rPr>
              <a:t>computer</a:t>
            </a:r>
            <a:r>
              <a:rPr sz="3742" spc="16" dirty="0">
                <a:latin typeface="Arial MT"/>
                <a:cs typeface="Arial MT"/>
              </a:rPr>
              <a:t> </a:t>
            </a:r>
            <a:r>
              <a:rPr sz="3742" dirty="0">
                <a:latin typeface="Arial MT"/>
                <a:cs typeface="Arial MT"/>
              </a:rPr>
              <a:t>system</a:t>
            </a:r>
            <a:r>
              <a:rPr sz="3742" spc="16" dirty="0">
                <a:latin typeface="Arial MT"/>
                <a:cs typeface="Arial MT"/>
              </a:rPr>
              <a:t> </a:t>
            </a:r>
            <a:r>
              <a:rPr sz="3742" spc="-8" dirty="0">
                <a:latin typeface="Arial MT"/>
                <a:cs typeface="Arial MT"/>
              </a:rPr>
              <a:t>that</a:t>
            </a:r>
            <a:r>
              <a:rPr sz="3742" spc="-16" dirty="0">
                <a:latin typeface="Arial MT"/>
                <a:cs typeface="Arial MT"/>
              </a:rPr>
              <a:t> </a:t>
            </a:r>
            <a:r>
              <a:rPr sz="3742" spc="-8" dirty="0">
                <a:latin typeface="Arial MT"/>
                <a:cs typeface="Arial MT"/>
              </a:rPr>
              <a:t>processes</a:t>
            </a:r>
            <a:r>
              <a:rPr sz="3742" spc="23" dirty="0">
                <a:latin typeface="Arial MT"/>
                <a:cs typeface="Arial MT"/>
              </a:rPr>
              <a:t> </a:t>
            </a:r>
            <a:r>
              <a:rPr sz="3742" spc="-8" dirty="0">
                <a:latin typeface="Arial MT"/>
                <a:cs typeface="Arial MT"/>
              </a:rPr>
              <a:t>database </a:t>
            </a:r>
            <a:r>
              <a:rPr sz="3742" spc="-1021" dirty="0">
                <a:latin typeface="Arial MT"/>
                <a:cs typeface="Arial MT"/>
              </a:rPr>
              <a:t> </a:t>
            </a:r>
            <a:r>
              <a:rPr sz="3742" spc="-8" dirty="0">
                <a:latin typeface="Arial MT"/>
                <a:cs typeface="Arial MT"/>
              </a:rPr>
              <a:t>queries</a:t>
            </a:r>
            <a:endParaRPr sz="3742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29647" y="3920966"/>
            <a:ext cx="4633635" cy="1212711"/>
          </a:xfrm>
          <a:prstGeom prst="rect">
            <a:avLst/>
          </a:prstGeom>
          <a:ln w="9144">
            <a:solidFill>
              <a:srgbClr val="FC0D0C"/>
            </a:solidFill>
          </a:ln>
        </p:spPr>
        <p:txBody>
          <a:bodyPr vert="horz" wrap="square" lIns="0" tIns="60396" rIns="0" bIns="0" rtlCol="0">
            <a:spAutoFit/>
          </a:bodyPr>
          <a:lstStyle/>
          <a:p>
            <a:pPr marL="1104943" marR="478214" indent="-610887">
              <a:spcBef>
                <a:spcPts val="476"/>
              </a:spcBef>
            </a:pPr>
            <a:r>
              <a:rPr sz="3742" b="1" spc="-8" dirty="0">
                <a:latin typeface="Arial"/>
                <a:cs typeface="Arial"/>
              </a:rPr>
              <a:t>Servers</a:t>
            </a:r>
            <a:r>
              <a:rPr sz="3742" b="1" spc="-86" dirty="0">
                <a:latin typeface="Arial"/>
                <a:cs typeface="Arial"/>
              </a:rPr>
              <a:t> </a:t>
            </a:r>
            <a:r>
              <a:rPr sz="3742" b="1" dirty="0">
                <a:latin typeface="Arial"/>
                <a:cs typeface="Arial"/>
              </a:rPr>
              <a:t>Manage </a:t>
            </a:r>
            <a:r>
              <a:rPr sz="3742" b="1" spc="-1021" dirty="0">
                <a:latin typeface="Arial"/>
                <a:cs typeface="Arial"/>
              </a:rPr>
              <a:t> </a:t>
            </a:r>
            <a:r>
              <a:rPr sz="3742" b="1" spc="-8" dirty="0">
                <a:latin typeface="Arial"/>
                <a:cs typeface="Arial"/>
              </a:rPr>
              <a:t>Resources</a:t>
            </a:r>
            <a:endParaRPr sz="3742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95814" y="649492"/>
            <a:ext cx="9065290" cy="1938624"/>
          </a:xfrm>
          <a:prstGeom prst="rect">
            <a:avLst/>
          </a:prstGeom>
        </p:spPr>
        <p:txBody>
          <a:bodyPr vert="horz" wrap="square" lIns="0" tIns="18812" rIns="0" bIns="0" rtlCol="0" anchor="ctr">
            <a:spAutoFit/>
          </a:bodyPr>
          <a:lstStyle/>
          <a:p>
            <a:pPr marL="19802">
              <a:spcBef>
                <a:spcPts val="148"/>
              </a:spcBef>
            </a:pPr>
            <a:r>
              <a:rPr sz="6237" spc="-8" dirty="0">
                <a:latin typeface="Arial MT"/>
                <a:cs typeface="Arial MT"/>
              </a:rPr>
              <a:t>Communication</a:t>
            </a:r>
            <a:r>
              <a:rPr sz="6237" spc="16" dirty="0">
                <a:latin typeface="Arial MT"/>
                <a:cs typeface="Arial MT"/>
              </a:rPr>
              <a:t> </a:t>
            </a:r>
            <a:r>
              <a:rPr sz="6237" spc="-8" dirty="0">
                <a:latin typeface="Arial MT"/>
                <a:cs typeface="Arial MT"/>
              </a:rPr>
              <a:t>Networks</a:t>
            </a:r>
            <a:endParaRPr sz="6237" dirty="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8112" y="7269332"/>
            <a:ext cx="3075595" cy="2186927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4388882" y="3290532"/>
            <a:ext cx="9239547" cy="6265306"/>
            <a:chOff x="2814827" y="2110268"/>
            <a:chExt cx="5925820" cy="4018279"/>
          </a:xfrm>
        </p:grpSpPr>
        <p:sp>
          <p:nvSpPr>
            <p:cNvPr id="5" name="object 5"/>
            <p:cNvSpPr/>
            <p:nvPr/>
          </p:nvSpPr>
          <p:spPr>
            <a:xfrm>
              <a:off x="6387198" y="3673043"/>
              <a:ext cx="2337435" cy="1360170"/>
            </a:xfrm>
            <a:custGeom>
              <a:avLst/>
              <a:gdLst/>
              <a:ahLst/>
              <a:cxnLst/>
              <a:rect l="l" t="t" r="r" b="b"/>
              <a:pathLst>
                <a:path w="2337434" h="1360170">
                  <a:moveTo>
                    <a:pt x="1963204" y="0"/>
                  </a:moveTo>
                  <a:lnTo>
                    <a:pt x="0" y="0"/>
                  </a:lnTo>
                  <a:lnTo>
                    <a:pt x="0" y="19050"/>
                  </a:lnTo>
                  <a:lnTo>
                    <a:pt x="0" y="628357"/>
                  </a:lnTo>
                  <a:lnTo>
                    <a:pt x="19202" y="628357"/>
                  </a:lnTo>
                  <a:lnTo>
                    <a:pt x="19202" y="19050"/>
                  </a:lnTo>
                  <a:lnTo>
                    <a:pt x="1944001" y="19050"/>
                  </a:lnTo>
                  <a:lnTo>
                    <a:pt x="1944001" y="628357"/>
                  </a:lnTo>
                  <a:lnTo>
                    <a:pt x="1963204" y="628357"/>
                  </a:lnTo>
                  <a:lnTo>
                    <a:pt x="1963204" y="19050"/>
                  </a:lnTo>
                  <a:lnTo>
                    <a:pt x="1963204" y="0"/>
                  </a:lnTo>
                  <a:close/>
                </a:path>
                <a:path w="2337434" h="1360170">
                  <a:moveTo>
                    <a:pt x="2337219" y="961123"/>
                  </a:moveTo>
                  <a:lnTo>
                    <a:pt x="1717027" y="873023"/>
                  </a:lnTo>
                  <a:lnTo>
                    <a:pt x="1430375" y="1014082"/>
                  </a:lnTo>
                  <a:lnTo>
                    <a:pt x="1430375" y="1226273"/>
                  </a:lnTo>
                  <a:lnTo>
                    <a:pt x="2114219" y="1359547"/>
                  </a:lnTo>
                  <a:lnTo>
                    <a:pt x="2337219" y="1160145"/>
                  </a:lnTo>
                  <a:lnTo>
                    <a:pt x="2337219" y="9611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50067" y="4783216"/>
              <a:ext cx="230602" cy="21280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512674" y="4680329"/>
              <a:ext cx="180340" cy="299720"/>
            </a:xfrm>
            <a:custGeom>
              <a:avLst/>
              <a:gdLst/>
              <a:ahLst/>
              <a:cxnLst/>
              <a:rect l="l" t="t" r="r" b="b"/>
              <a:pathLst>
                <a:path w="180340" h="299720">
                  <a:moveTo>
                    <a:pt x="179741" y="0"/>
                  </a:moveTo>
                  <a:lnTo>
                    <a:pt x="0" y="136070"/>
                  </a:lnTo>
                  <a:lnTo>
                    <a:pt x="0" y="299102"/>
                  </a:lnTo>
                  <a:lnTo>
                    <a:pt x="179741" y="138455"/>
                  </a:lnTo>
                  <a:lnTo>
                    <a:pt x="179741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8" name="object 8"/>
            <p:cNvSpPr/>
            <p:nvPr/>
          </p:nvSpPr>
          <p:spPr>
            <a:xfrm>
              <a:off x="7849584" y="4716088"/>
              <a:ext cx="368935" cy="228600"/>
            </a:xfrm>
            <a:custGeom>
              <a:avLst/>
              <a:gdLst/>
              <a:ahLst/>
              <a:cxnLst/>
              <a:rect l="l" t="t" r="r" b="b"/>
              <a:pathLst>
                <a:path w="368934" h="228600">
                  <a:moveTo>
                    <a:pt x="0" y="0"/>
                  </a:moveTo>
                  <a:lnTo>
                    <a:pt x="0" y="156654"/>
                  </a:lnTo>
                  <a:lnTo>
                    <a:pt x="368479" y="228570"/>
                  </a:lnTo>
                  <a:lnTo>
                    <a:pt x="368479" y="617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9" name="object 9"/>
            <p:cNvSpPr/>
            <p:nvPr/>
          </p:nvSpPr>
          <p:spPr>
            <a:xfrm>
              <a:off x="7891103" y="4107288"/>
              <a:ext cx="760730" cy="655955"/>
            </a:xfrm>
            <a:custGeom>
              <a:avLst/>
              <a:gdLst/>
              <a:ahLst/>
              <a:cxnLst/>
              <a:rect l="l" t="t" r="r" b="b"/>
              <a:pathLst>
                <a:path w="760729" h="655954">
                  <a:moveTo>
                    <a:pt x="358964" y="0"/>
                  </a:moveTo>
                  <a:lnTo>
                    <a:pt x="247728" y="40356"/>
                  </a:lnTo>
                  <a:lnTo>
                    <a:pt x="130438" y="28569"/>
                  </a:lnTo>
                  <a:lnTo>
                    <a:pt x="0" y="70532"/>
                  </a:lnTo>
                  <a:lnTo>
                    <a:pt x="0" y="550054"/>
                  </a:lnTo>
                  <a:lnTo>
                    <a:pt x="605655" y="655551"/>
                  </a:lnTo>
                  <a:lnTo>
                    <a:pt x="706684" y="575841"/>
                  </a:lnTo>
                  <a:lnTo>
                    <a:pt x="706684" y="489926"/>
                  </a:lnTo>
                  <a:lnTo>
                    <a:pt x="760139" y="450365"/>
                  </a:lnTo>
                  <a:lnTo>
                    <a:pt x="760139" y="37763"/>
                  </a:lnTo>
                  <a:lnTo>
                    <a:pt x="3589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10" name="object 10"/>
            <p:cNvSpPr/>
            <p:nvPr/>
          </p:nvSpPr>
          <p:spPr>
            <a:xfrm>
              <a:off x="8509038" y="4185018"/>
              <a:ext cx="110489" cy="527685"/>
            </a:xfrm>
            <a:custGeom>
              <a:avLst/>
              <a:gdLst/>
              <a:ahLst/>
              <a:cxnLst/>
              <a:rect l="l" t="t" r="r" b="b"/>
              <a:pathLst>
                <a:path w="110490" h="527685">
                  <a:moveTo>
                    <a:pt x="56743" y="49339"/>
                  </a:moveTo>
                  <a:lnTo>
                    <a:pt x="0" y="77724"/>
                  </a:lnTo>
                  <a:lnTo>
                    <a:pt x="0" y="527481"/>
                  </a:lnTo>
                  <a:lnTo>
                    <a:pt x="56743" y="482523"/>
                  </a:lnTo>
                  <a:lnTo>
                    <a:pt x="56743" y="49339"/>
                  </a:lnTo>
                  <a:close/>
                </a:path>
                <a:path w="110490" h="527685">
                  <a:moveTo>
                    <a:pt x="110020" y="0"/>
                  </a:moveTo>
                  <a:lnTo>
                    <a:pt x="88747" y="9994"/>
                  </a:lnTo>
                  <a:lnTo>
                    <a:pt x="88747" y="372224"/>
                  </a:lnTo>
                  <a:lnTo>
                    <a:pt x="110020" y="356450"/>
                  </a:lnTo>
                  <a:lnTo>
                    <a:pt x="110020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11" name="object 11"/>
            <p:cNvSpPr/>
            <p:nvPr/>
          </p:nvSpPr>
          <p:spPr>
            <a:xfrm>
              <a:off x="7923107" y="4207392"/>
              <a:ext cx="554355" cy="520065"/>
            </a:xfrm>
            <a:custGeom>
              <a:avLst/>
              <a:gdLst/>
              <a:ahLst/>
              <a:cxnLst/>
              <a:rect l="l" t="t" r="r" b="b"/>
              <a:pathLst>
                <a:path w="554354" h="520064">
                  <a:moveTo>
                    <a:pt x="0" y="0"/>
                  </a:moveTo>
                  <a:lnTo>
                    <a:pt x="0" y="422988"/>
                  </a:lnTo>
                  <a:lnTo>
                    <a:pt x="553929" y="519480"/>
                  </a:lnTo>
                  <a:lnTo>
                    <a:pt x="553929" y="597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12" name="object 12"/>
            <p:cNvSpPr/>
            <p:nvPr/>
          </p:nvSpPr>
          <p:spPr>
            <a:xfrm>
              <a:off x="7974140" y="4260331"/>
              <a:ext cx="451484" cy="407670"/>
            </a:xfrm>
            <a:custGeom>
              <a:avLst/>
              <a:gdLst/>
              <a:ahLst/>
              <a:cxnLst/>
              <a:rect l="l" t="t" r="r" b="b"/>
              <a:pathLst>
                <a:path w="451484" h="407670">
                  <a:moveTo>
                    <a:pt x="0" y="0"/>
                  </a:moveTo>
                  <a:lnTo>
                    <a:pt x="0" y="333081"/>
                  </a:lnTo>
                  <a:lnTo>
                    <a:pt x="451343" y="407209"/>
                  </a:lnTo>
                  <a:lnTo>
                    <a:pt x="451343" y="51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13" name="object 13"/>
            <p:cNvSpPr/>
            <p:nvPr/>
          </p:nvSpPr>
          <p:spPr>
            <a:xfrm>
              <a:off x="8006145" y="4296297"/>
              <a:ext cx="387350" cy="334010"/>
            </a:xfrm>
            <a:custGeom>
              <a:avLst/>
              <a:gdLst/>
              <a:ahLst/>
              <a:cxnLst/>
              <a:rect l="l" t="t" r="r" b="b"/>
              <a:pathLst>
                <a:path w="387350" h="334010">
                  <a:moveTo>
                    <a:pt x="0" y="0"/>
                  </a:moveTo>
                  <a:lnTo>
                    <a:pt x="0" y="269946"/>
                  </a:lnTo>
                  <a:lnTo>
                    <a:pt x="387335" y="333479"/>
                  </a:lnTo>
                  <a:lnTo>
                    <a:pt x="387335" y="443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14" name="object 14"/>
            <p:cNvSpPr/>
            <p:nvPr/>
          </p:nvSpPr>
          <p:spPr>
            <a:xfrm>
              <a:off x="5889603" y="4546056"/>
              <a:ext cx="907415" cy="487045"/>
            </a:xfrm>
            <a:custGeom>
              <a:avLst/>
              <a:gdLst/>
              <a:ahLst/>
              <a:cxnLst/>
              <a:rect l="l" t="t" r="r" b="b"/>
              <a:pathLst>
                <a:path w="907415" h="487045">
                  <a:moveTo>
                    <a:pt x="286600" y="0"/>
                  </a:moveTo>
                  <a:lnTo>
                    <a:pt x="0" y="141065"/>
                  </a:lnTo>
                  <a:lnTo>
                    <a:pt x="0" y="353250"/>
                  </a:lnTo>
                  <a:lnTo>
                    <a:pt x="683797" y="486525"/>
                  </a:lnTo>
                  <a:lnTo>
                    <a:pt x="906804" y="287125"/>
                  </a:lnTo>
                  <a:lnTo>
                    <a:pt x="906804" y="88109"/>
                  </a:lnTo>
                  <a:lnTo>
                    <a:pt x="2866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22004" y="4783216"/>
              <a:ext cx="230602" cy="212807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6584801" y="4680329"/>
              <a:ext cx="179705" cy="299720"/>
            </a:xfrm>
            <a:custGeom>
              <a:avLst/>
              <a:gdLst/>
              <a:ahLst/>
              <a:cxnLst/>
              <a:rect l="l" t="t" r="r" b="b"/>
              <a:pathLst>
                <a:path w="179704" h="299720">
                  <a:moveTo>
                    <a:pt x="179603" y="0"/>
                  </a:moveTo>
                  <a:lnTo>
                    <a:pt x="0" y="136070"/>
                  </a:lnTo>
                  <a:lnTo>
                    <a:pt x="0" y="299102"/>
                  </a:lnTo>
                  <a:lnTo>
                    <a:pt x="179603" y="138455"/>
                  </a:lnTo>
                  <a:lnTo>
                    <a:pt x="179603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17" name="object 17"/>
            <p:cNvSpPr/>
            <p:nvPr/>
          </p:nvSpPr>
          <p:spPr>
            <a:xfrm>
              <a:off x="5921607" y="4716088"/>
              <a:ext cx="368935" cy="228600"/>
            </a:xfrm>
            <a:custGeom>
              <a:avLst/>
              <a:gdLst/>
              <a:ahLst/>
              <a:cxnLst/>
              <a:rect l="l" t="t" r="r" b="b"/>
              <a:pathLst>
                <a:path w="368935" h="228600">
                  <a:moveTo>
                    <a:pt x="0" y="0"/>
                  </a:moveTo>
                  <a:lnTo>
                    <a:pt x="0" y="156654"/>
                  </a:lnTo>
                  <a:lnTo>
                    <a:pt x="368392" y="228570"/>
                  </a:lnTo>
                  <a:lnTo>
                    <a:pt x="368392" y="617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18" name="object 18"/>
            <p:cNvSpPr/>
            <p:nvPr/>
          </p:nvSpPr>
          <p:spPr>
            <a:xfrm>
              <a:off x="5963005" y="4107288"/>
              <a:ext cx="760730" cy="655955"/>
            </a:xfrm>
            <a:custGeom>
              <a:avLst/>
              <a:gdLst/>
              <a:ahLst/>
              <a:cxnLst/>
              <a:rect l="l" t="t" r="r" b="b"/>
              <a:pathLst>
                <a:path w="760729" h="655954">
                  <a:moveTo>
                    <a:pt x="358999" y="0"/>
                  </a:moveTo>
                  <a:lnTo>
                    <a:pt x="247797" y="40356"/>
                  </a:lnTo>
                  <a:lnTo>
                    <a:pt x="130593" y="28569"/>
                  </a:lnTo>
                  <a:lnTo>
                    <a:pt x="0" y="70532"/>
                  </a:lnTo>
                  <a:lnTo>
                    <a:pt x="0" y="550054"/>
                  </a:lnTo>
                  <a:lnTo>
                    <a:pt x="605811" y="655551"/>
                  </a:lnTo>
                  <a:lnTo>
                    <a:pt x="706805" y="575841"/>
                  </a:lnTo>
                  <a:lnTo>
                    <a:pt x="706805" y="489926"/>
                  </a:lnTo>
                  <a:lnTo>
                    <a:pt x="760209" y="450365"/>
                  </a:lnTo>
                  <a:lnTo>
                    <a:pt x="760209" y="37763"/>
                  </a:lnTo>
                  <a:lnTo>
                    <a:pt x="35899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19" name="object 19"/>
            <p:cNvSpPr/>
            <p:nvPr/>
          </p:nvSpPr>
          <p:spPr>
            <a:xfrm>
              <a:off x="6581000" y="4185018"/>
              <a:ext cx="110489" cy="527685"/>
            </a:xfrm>
            <a:custGeom>
              <a:avLst/>
              <a:gdLst/>
              <a:ahLst/>
              <a:cxnLst/>
              <a:rect l="l" t="t" r="r" b="b"/>
              <a:pathLst>
                <a:path w="110490" h="527685">
                  <a:moveTo>
                    <a:pt x="56794" y="49339"/>
                  </a:moveTo>
                  <a:lnTo>
                    <a:pt x="0" y="77724"/>
                  </a:lnTo>
                  <a:lnTo>
                    <a:pt x="0" y="527481"/>
                  </a:lnTo>
                  <a:lnTo>
                    <a:pt x="56794" y="482523"/>
                  </a:lnTo>
                  <a:lnTo>
                    <a:pt x="56794" y="49339"/>
                  </a:lnTo>
                  <a:close/>
                </a:path>
                <a:path w="110490" h="527685">
                  <a:moveTo>
                    <a:pt x="109994" y="0"/>
                  </a:moveTo>
                  <a:lnTo>
                    <a:pt x="88798" y="9994"/>
                  </a:lnTo>
                  <a:lnTo>
                    <a:pt x="88798" y="372224"/>
                  </a:lnTo>
                  <a:lnTo>
                    <a:pt x="109994" y="356450"/>
                  </a:lnTo>
                  <a:lnTo>
                    <a:pt x="109994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20" name="object 20"/>
            <p:cNvSpPr/>
            <p:nvPr/>
          </p:nvSpPr>
          <p:spPr>
            <a:xfrm>
              <a:off x="5995009" y="4207392"/>
              <a:ext cx="554355" cy="520065"/>
            </a:xfrm>
            <a:custGeom>
              <a:avLst/>
              <a:gdLst/>
              <a:ahLst/>
              <a:cxnLst/>
              <a:rect l="l" t="t" r="r" b="b"/>
              <a:pathLst>
                <a:path w="554354" h="520064">
                  <a:moveTo>
                    <a:pt x="0" y="0"/>
                  </a:moveTo>
                  <a:lnTo>
                    <a:pt x="0" y="422988"/>
                  </a:lnTo>
                  <a:lnTo>
                    <a:pt x="553999" y="519480"/>
                  </a:lnTo>
                  <a:lnTo>
                    <a:pt x="553999" y="597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21" name="object 21"/>
            <p:cNvSpPr/>
            <p:nvPr/>
          </p:nvSpPr>
          <p:spPr>
            <a:xfrm>
              <a:off x="6046198" y="4260331"/>
              <a:ext cx="451484" cy="407670"/>
            </a:xfrm>
            <a:custGeom>
              <a:avLst/>
              <a:gdLst/>
              <a:ahLst/>
              <a:cxnLst/>
              <a:rect l="l" t="t" r="r" b="b"/>
              <a:pathLst>
                <a:path w="451485" h="407670">
                  <a:moveTo>
                    <a:pt x="0" y="0"/>
                  </a:moveTo>
                  <a:lnTo>
                    <a:pt x="0" y="333081"/>
                  </a:lnTo>
                  <a:lnTo>
                    <a:pt x="451413" y="407209"/>
                  </a:lnTo>
                  <a:lnTo>
                    <a:pt x="451413" y="51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22" name="object 22"/>
            <p:cNvSpPr/>
            <p:nvPr/>
          </p:nvSpPr>
          <p:spPr>
            <a:xfrm>
              <a:off x="6078202" y="4296297"/>
              <a:ext cx="387350" cy="334010"/>
            </a:xfrm>
            <a:custGeom>
              <a:avLst/>
              <a:gdLst/>
              <a:ahLst/>
              <a:cxnLst/>
              <a:rect l="l" t="t" r="r" b="b"/>
              <a:pathLst>
                <a:path w="387350" h="334010">
                  <a:moveTo>
                    <a:pt x="0" y="0"/>
                  </a:moveTo>
                  <a:lnTo>
                    <a:pt x="0" y="269946"/>
                  </a:lnTo>
                  <a:lnTo>
                    <a:pt x="387197" y="333479"/>
                  </a:lnTo>
                  <a:lnTo>
                    <a:pt x="387197" y="443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23" name="object 23"/>
            <p:cNvSpPr/>
            <p:nvPr/>
          </p:nvSpPr>
          <p:spPr>
            <a:xfrm>
              <a:off x="6387198" y="2564993"/>
              <a:ext cx="2353310" cy="922019"/>
            </a:xfrm>
            <a:custGeom>
              <a:avLst/>
              <a:gdLst/>
              <a:ahLst/>
              <a:cxnLst/>
              <a:rect l="l" t="t" r="r" b="b"/>
              <a:pathLst>
                <a:path w="2353309" h="922020">
                  <a:moveTo>
                    <a:pt x="2353310" y="88150"/>
                  </a:moveTo>
                  <a:lnTo>
                    <a:pt x="1732940" y="0"/>
                  </a:lnTo>
                  <a:lnTo>
                    <a:pt x="1446466" y="141211"/>
                  </a:lnTo>
                  <a:lnTo>
                    <a:pt x="1446466" y="353275"/>
                  </a:lnTo>
                  <a:lnTo>
                    <a:pt x="1944001" y="450380"/>
                  </a:lnTo>
                  <a:lnTo>
                    <a:pt x="1944001" y="901141"/>
                  </a:lnTo>
                  <a:lnTo>
                    <a:pt x="19202" y="901141"/>
                  </a:lnTo>
                  <a:lnTo>
                    <a:pt x="19202" y="293103"/>
                  </a:lnTo>
                  <a:lnTo>
                    <a:pt x="0" y="293103"/>
                  </a:lnTo>
                  <a:lnTo>
                    <a:pt x="0" y="901141"/>
                  </a:lnTo>
                  <a:lnTo>
                    <a:pt x="0" y="921448"/>
                  </a:lnTo>
                  <a:lnTo>
                    <a:pt x="1963204" y="921448"/>
                  </a:lnTo>
                  <a:lnTo>
                    <a:pt x="1963204" y="901141"/>
                  </a:lnTo>
                  <a:lnTo>
                    <a:pt x="1963204" y="454126"/>
                  </a:lnTo>
                  <a:lnTo>
                    <a:pt x="2130145" y="486702"/>
                  </a:lnTo>
                  <a:lnTo>
                    <a:pt x="2353310" y="287070"/>
                  </a:lnTo>
                  <a:lnTo>
                    <a:pt x="2353310" y="881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65983" y="2802287"/>
              <a:ext cx="230602" cy="212583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8528589" y="2699279"/>
              <a:ext cx="180340" cy="299720"/>
            </a:xfrm>
            <a:custGeom>
              <a:avLst/>
              <a:gdLst/>
              <a:ahLst/>
              <a:cxnLst/>
              <a:rect l="l" t="t" r="r" b="b"/>
              <a:pathLst>
                <a:path w="180340" h="299719">
                  <a:moveTo>
                    <a:pt x="179914" y="0"/>
                  </a:moveTo>
                  <a:lnTo>
                    <a:pt x="0" y="136191"/>
                  </a:lnTo>
                  <a:lnTo>
                    <a:pt x="0" y="299344"/>
                  </a:lnTo>
                  <a:lnTo>
                    <a:pt x="179914" y="138611"/>
                  </a:lnTo>
                  <a:lnTo>
                    <a:pt x="179914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26" name="object 26"/>
            <p:cNvSpPr/>
            <p:nvPr/>
          </p:nvSpPr>
          <p:spPr>
            <a:xfrm>
              <a:off x="7865672" y="2735055"/>
              <a:ext cx="368300" cy="229235"/>
            </a:xfrm>
            <a:custGeom>
              <a:avLst/>
              <a:gdLst/>
              <a:ahLst/>
              <a:cxnLst/>
              <a:rect l="l" t="t" r="r" b="b"/>
              <a:pathLst>
                <a:path w="368300" h="229235">
                  <a:moveTo>
                    <a:pt x="0" y="0"/>
                  </a:moveTo>
                  <a:lnTo>
                    <a:pt x="0" y="156758"/>
                  </a:lnTo>
                  <a:lnTo>
                    <a:pt x="368306" y="228829"/>
                  </a:lnTo>
                  <a:lnTo>
                    <a:pt x="368306" y="618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27" name="object 27"/>
            <p:cNvSpPr/>
            <p:nvPr/>
          </p:nvSpPr>
          <p:spPr>
            <a:xfrm>
              <a:off x="7907018" y="2126169"/>
              <a:ext cx="760730" cy="655955"/>
            </a:xfrm>
            <a:custGeom>
              <a:avLst/>
              <a:gdLst/>
              <a:ahLst/>
              <a:cxnLst/>
              <a:rect l="l" t="t" r="r" b="b"/>
              <a:pathLst>
                <a:path w="760729" h="655955">
                  <a:moveTo>
                    <a:pt x="358964" y="0"/>
                  </a:moveTo>
                  <a:lnTo>
                    <a:pt x="247728" y="40615"/>
                  </a:lnTo>
                  <a:lnTo>
                    <a:pt x="130611" y="28690"/>
                  </a:lnTo>
                  <a:lnTo>
                    <a:pt x="0" y="70861"/>
                  </a:lnTo>
                  <a:lnTo>
                    <a:pt x="0" y="550123"/>
                  </a:lnTo>
                  <a:lnTo>
                    <a:pt x="605828" y="655896"/>
                  </a:lnTo>
                  <a:lnTo>
                    <a:pt x="706857" y="576048"/>
                  </a:lnTo>
                  <a:lnTo>
                    <a:pt x="706857" y="490151"/>
                  </a:lnTo>
                  <a:lnTo>
                    <a:pt x="760139" y="450399"/>
                  </a:lnTo>
                  <a:lnTo>
                    <a:pt x="760139" y="38023"/>
                  </a:lnTo>
                  <a:lnTo>
                    <a:pt x="3589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28" name="object 28"/>
            <p:cNvSpPr/>
            <p:nvPr/>
          </p:nvSpPr>
          <p:spPr>
            <a:xfrm>
              <a:off x="8524951" y="2203945"/>
              <a:ext cx="110489" cy="527685"/>
            </a:xfrm>
            <a:custGeom>
              <a:avLst/>
              <a:gdLst/>
              <a:ahLst/>
              <a:cxnLst/>
              <a:rect l="l" t="t" r="r" b="b"/>
              <a:pathLst>
                <a:path w="110490" h="527685">
                  <a:moveTo>
                    <a:pt x="56908" y="49606"/>
                  </a:moveTo>
                  <a:lnTo>
                    <a:pt x="0" y="77952"/>
                  </a:lnTo>
                  <a:lnTo>
                    <a:pt x="0" y="527481"/>
                  </a:lnTo>
                  <a:lnTo>
                    <a:pt x="56908" y="482727"/>
                  </a:lnTo>
                  <a:lnTo>
                    <a:pt x="56908" y="49606"/>
                  </a:lnTo>
                  <a:close/>
                </a:path>
                <a:path w="110490" h="527685">
                  <a:moveTo>
                    <a:pt x="110020" y="0"/>
                  </a:moveTo>
                  <a:lnTo>
                    <a:pt x="88912" y="10033"/>
                  </a:lnTo>
                  <a:lnTo>
                    <a:pt x="88912" y="372452"/>
                  </a:lnTo>
                  <a:lnTo>
                    <a:pt x="110020" y="356730"/>
                  </a:lnTo>
                  <a:lnTo>
                    <a:pt x="110020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29" name="object 29"/>
            <p:cNvSpPr/>
            <p:nvPr/>
          </p:nvSpPr>
          <p:spPr>
            <a:xfrm>
              <a:off x="7939022" y="2226584"/>
              <a:ext cx="554355" cy="519430"/>
            </a:xfrm>
            <a:custGeom>
              <a:avLst/>
              <a:gdLst/>
              <a:ahLst/>
              <a:cxnLst/>
              <a:rect l="l" t="t" r="r" b="b"/>
              <a:pathLst>
                <a:path w="554354" h="519430">
                  <a:moveTo>
                    <a:pt x="0" y="0"/>
                  </a:moveTo>
                  <a:lnTo>
                    <a:pt x="0" y="422746"/>
                  </a:lnTo>
                  <a:lnTo>
                    <a:pt x="553929" y="519359"/>
                  </a:lnTo>
                  <a:lnTo>
                    <a:pt x="553929" y="596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30" name="object 30"/>
            <p:cNvSpPr/>
            <p:nvPr/>
          </p:nvSpPr>
          <p:spPr>
            <a:xfrm>
              <a:off x="7990229" y="2279298"/>
              <a:ext cx="451484" cy="407670"/>
            </a:xfrm>
            <a:custGeom>
              <a:avLst/>
              <a:gdLst/>
              <a:ahLst/>
              <a:cxnLst/>
              <a:rect l="l" t="t" r="r" b="b"/>
              <a:pathLst>
                <a:path w="451484" h="407669">
                  <a:moveTo>
                    <a:pt x="0" y="0"/>
                  </a:moveTo>
                  <a:lnTo>
                    <a:pt x="0" y="333219"/>
                  </a:lnTo>
                  <a:lnTo>
                    <a:pt x="451170" y="407364"/>
                  </a:lnTo>
                  <a:lnTo>
                    <a:pt x="451170" y="516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31" name="object 31"/>
            <p:cNvSpPr/>
            <p:nvPr/>
          </p:nvSpPr>
          <p:spPr>
            <a:xfrm>
              <a:off x="8022233" y="2315247"/>
              <a:ext cx="387350" cy="334010"/>
            </a:xfrm>
            <a:custGeom>
              <a:avLst/>
              <a:gdLst/>
              <a:ahLst/>
              <a:cxnLst/>
              <a:rect l="l" t="t" r="r" b="b"/>
              <a:pathLst>
                <a:path w="387350" h="334010">
                  <a:moveTo>
                    <a:pt x="0" y="0"/>
                  </a:moveTo>
                  <a:lnTo>
                    <a:pt x="0" y="270136"/>
                  </a:lnTo>
                  <a:lnTo>
                    <a:pt x="387162" y="333738"/>
                  </a:lnTo>
                  <a:lnTo>
                    <a:pt x="387162" y="444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32" name="object 32"/>
            <p:cNvSpPr/>
            <p:nvPr/>
          </p:nvSpPr>
          <p:spPr>
            <a:xfrm>
              <a:off x="5889603" y="2549088"/>
              <a:ext cx="907415" cy="487045"/>
            </a:xfrm>
            <a:custGeom>
              <a:avLst/>
              <a:gdLst/>
              <a:ahLst/>
              <a:cxnLst/>
              <a:rect l="l" t="t" r="r" b="b"/>
              <a:pathLst>
                <a:path w="907415" h="487044">
                  <a:moveTo>
                    <a:pt x="286600" y="0"/>
                  </a:moveTo>
                  <a:lnTo>
                    <a:pt x="0" y="141203"/>
                  </a:lnTo>
                  <a:lnTo>
                    <a:pt x="0" y="353095"/>
                  </a:lnTo>
                  <a:lnTo>
                    <a:pt x="683797" y="486694"/>
                  </a:lnTo>
                  <a:lnTo>
                    <a:pt x="906804" y="287073"/>
                  </a:lnTo>
                  <a:lnTo>
                    <a:pt x="906804" y="87971"/>
                  </a:lnTo>
                  <a:lnTo>
                    <a:pt x="2866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pic>
          <p:nvPicPr>
            <p:cNvPr id="33" name="object 3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22004" y="2786386"/>
              <a:ext cx="230602" cy="212583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6584800" y="2683206"/>
              <a:ext cx="179705" cy="299720"/>
            </a:xfrm>
            <a:custGeom>
              <a:avLst/>
              <a:gdLst/>
              <a:ahLst/>
              <a:cxnLst/>
              <a:rect l="l" t="t" r="r" b="b"/>
              <a:pathLst>
                <a:path w="179704" h="299719">
                  <a:moveTo>
                    <a:pt x="179603" y="0"/>
                  </a:moveTo>
                  <a:lnTo>
                    <a:pt x="0" y="136364"/>
                  </a:lnTo>
                  <a:lnTo>
                    <a:pt x="0" y="299344"/>
                  </a:lnTo>
                  <a:lnTo>
                    <a:pt x="179603" y="138783"/>
                  </a:lnTo>
                  <a:lnTo>
                    <a:pt x="179603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35" name="object 35"/>
            <p:cNvSpPr/>
            <p:nvPr/>
          </p:nvSpPr>
          <p:spPr>
            <a:xfrm>
              <a:off x="5921607" y="2718982"/>
              <a:ext cx="368935" cy="229235"/>
            </a:xfrm>
            <a:custGeom>
              <a:avLst/>
              <a:gdLst/>
              <a:ahLst/>
              <a:cxnLst/>
              <a:rect l="l" t="t" r="r" b="b"/>
              <a:pathLst>
                <a:path w="368935" h="229235">
                  <a:moveTo>
                    <a:pt x="0" y="0"/>
                  </a:moveTo>
                  <a:lnTo>
                    <a:pt x="0" y="156931"/>
                  </a:lnTo>
                  <a:lnTo>
                    <a:pt x="368392" y="228829"/>
                  </a:lnTo>
                  <a:lnTo>
                    <a:pt x="368392" y="62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36" name="object 36"/>
            <p:cNvSpPr/>
            <p:nvPr/>
          </p:nvSpPr>
          <p:spPr>
            <a:xfrm>
              <a:off x="5963005" y="2110268"/>
              <a:ext cx="760730" cy="655955"/>
            </a:xfrm>
            <a:custGeom>
              <a:avLst/>
              <a:gdLst/>
              <a:ahLst/>
              <a:cxnLst/>
              <a:rect l="l" t="t" r="r" b="b"/>
              <a:pathLst>
                <a:path w="760729" h="655955">
                  <a:moveTo>
                    <a:pt x="358999" y="0"/>
                  </a:moveTo>
                  <a:lnTo>
                    <a:pt x="247797" y="40615"/>
                  </a:lnTo>
                  <a:lnTo>
                    <a:pt x="130593" y="28517"/>
                  </a:lnTo>
                  <a:lnTo>
                    <a:pt x="0" y="70688"/>
                  </a:lnTo>
                  <a:lnTo>
                    <a:pt x="0" y="549950"/>
                  </a:lnTo>
                  <a:lnTo>
                    <a:pt x="605811" y="655724"/>
                  </a:lnTo>
                  <a:lnTo>
                    <a:pt x="706805" y="576048"/>
                  </a:lnTo>
                  <a:lnTo>
                    <a:pt x="706805" y="490151"/>
                  </a:lnTo>
                  <a:lnTo>
                    <a:pt x="760209" y="450399"/>
                  </a:lnTo>
                  <a:lnTo>
                    <a:pt x="760209" y="37850"/>
                  </a:lnTo>
                  <a:lnTo>
                    <a:pt x="35899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37" name="object 37"/>
            <p:cNvSpPr/>
            <p:nvPr/>
          </p:nvSpPr>
          <p:spPr>
            <a:xfrm>
              <a:off x="6581000" y="2188044"/>
              <a:ext cx="110489" cy="527685"/>
            </a:xfrm>
            <a:custGeom>
              <a:avLst/>
              <a:gdLst/>
              <a:ahLst/>
              <a:cxnLst/>
              <a:rect l="l" t="t" r="r" b="b"/>
              <a:pathLst>
                <a:path w="110490" h="527685">
                  <a:moveTo>
                    <a:pt x="56794" y="49428"/>
                  </a:moveTo>
                  <a:lnTo>
                    <a:pt x="0" y="77774"/>
                  </a:lnTo>
                  <a:lnTo>
                    <a:pt x="0" y="527481"/>
                  </a:lnTo>
                  <a:lnTo>
                    <a:pt x="56794" y="482727"/>
                  </a:lnTo>
                  <a:lnTo>
                    <a:pt x="56794" y="49428"/>
                  </a:lnTo>
                  <a:close/>
                </a:path>
                <a:path w="110490" h="527685">
                  <a:moveTo>
                    <a:pt x="109994" y="0"/>
                  </a:moveTo>
                  <a:lnTo>
                    <a:pt x="88798" y="9855"/>
                  </a:lnTo>
                  <a:lnTo>
                    <a:pt x="88798" y="372287"/>
                  </a:lnTo>
                  <a:lnTo>
                    <a:pt x="109994" y="356552"/>
                  </a:lnTo>
                  <a:lnTo>
                    <a:pt x="109994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38" name="object 38"/>
            <p:cNvSpPr/>
            <p:nvPr/>
          </p:nvSpPr>
          <p:spPr>
            <a:xfrm>
              <a:off x="5995009" y="2210510"/>
              <a:ext cx="554355" cy="520065"/>
            </a:xfrm>
            <a:custGeom>
              <a:avLst/>
              <a:gdLst/>
              <a:ahLst/>
              <a:cxnLst/>
              <a:rect l="l" t="t" r="r" b="b"/>
              <a:pathLst>
                <a:path w="554354" h="520064">
                  <a:moveTo>
                    <a:pt x="0" y="0"/>
                  </a:moveTo>
                  <a:lnTo>
                    <a:pt x="0" y="422746"/>
                  </a:lnTo>
                  <a:lnTo>
                    <a:pt x="553999" y="519532"/>
                  </a:lnTo>
                  <a:lnTo>
                    <a:pt x="553999" y="59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39" name="object 39"/>
            <p:cNvSpPr/>
            <p:nvPr/>
          </p:nvSpPr>
          <p:spPr>
            <a:xfrm>
              <a:off x="6046198" y="2263224"/>
              <a:ext cx="451484" cy="407670"/>
            </a:xfrm>
            <a:custGeom>
              <a:avLst/>
              <a:gdLst/>
              <a:ahLst/>
              <a:cxnLst/>
              <a:rect l="l" t="t" r="r" b="b"/>
              <a:pathLst>
                <a:path w="451485" h="407669">
                  <a:moveTo>
                    <a:pt x="0" y="0"/>
                  </a:moveTo>
                  <a:lnTo>
                    <a:pt x="0" y="333392"/>
                  </a:lnTo>
                  <a:lnTo>
                    <a:pt x="451413" y="407537"/>
                  </a:lnTo>
                  <a:lnTo>
                    <a:pt x="451413" y="518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40" name="object 40"/>
            <p:cNvSpPr/>
            <p:nvPr/>
          </p:nvSpPr>
          <p:spPr>
            <a:xfrm>
              <a:off x="6078202" y="2299173"/>
              <a:ext cx="387350" cy="334010"/>
            </a:xfrm>
            <a:custGeom>
              <a:avLst/>
              <a:gdLst/>
              <a:ahLst/>
              <a:cxnLst/>
              <a:rect l="l" t="t" r="r" b="b"/>
              <a:pathLst>
                <a:path w="387350" h="334010">
                  <a:moveTo>
                    <a:pt x="0" y="0"/>
                  </a:moveTo>
                  <a:lnTo>
                    <a:pt x="0" y="269963"/>
                  </a:lnTo>
                  <a:lnTo>
                    <a:pt x="387197" y="333738"/>
                  </a:lnTo>
                  <a:lnTo>
                    <a:pt x="387197" y="444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41" name="object 41"/>
            <p:cNvSpPr/>
            <p:nvPr/>
          </p:nvSpPr>
          <p:spPr>
            <a:xfrm>
              <a:off x="6984817" y="2921714"/>
              <a:ext cx="768350" cy="1155065"/>
            </a:xfrm>
            <a:custGeom>
              <a:avLst/>
              <a:gdLst/>
              <a:ahLst/>
              <a:cxnLst/>
              <a:rect l="l" t="t" r="r" b="b"/>
              <a:pathLst>
                <a:path w="768350" h="1155064">
                  <a:moveTo>
                    <a:pt x="386193" y="0"/>
                  </a:moveTo>
                  <a:lnTo>
                    <a:pt x="0" y="183720"/>
                  </a:lnTo>
                  <a:lnTo>
                    <a:pt x="0" y="1082670"/>
                  </a:lnTo>
                  <a:lnTo>
                    <a:pt x="427799" y="1155000"/>
                  </a:lnTo>
                  <a:lnTo>
                    <a:pt x="768063" y="818531"/>
                  </a:lnTo>
                  <a:lnTo>
                    <a:pt x="768062" y="34739"/>
                  </a:lnTo>
                  <a:lnTo>
                    <a:pt x="38619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42" name="object 42"/>
            <p:cNvSpPr/>
            <p:nvPr/>
          </p:nvSpPr>
          <p:spPr>
            <a:xfrm>
              <a:off x="7016804" y="3133260"/>
              <a:ext cx="374650" cy="907415"/>
            </a:xfrm>
            <a:custGeom>
              <a:avLst/>
              <a:gdLst/>
              <a:ahLst/>
              <a:cxnLst/>
              <a:rect l="l" t="t" r="r" b="b"/>
              <a:pathLst>
                <a:path w="374650" h="907414">
                  <a:moveTo>
                    <a:pt x="0" y="0"/>
                  </a:moveTo>
                  <a:lnTo>
                    <a:pt x="0" y="843955"/>
                  </a:lnTo>
                  <a:lnTo>
                    <a:pt x="374205" y="907298"/>
                  </a:lnTo>
                  <a:lnTo>
                    <a:pt x="374205" y="3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43" name="object 43"/>
            <p:cNvSpPr/>
            <p:nvPr/>
          </p:nvSpPr>
          <p:spPr>
            <a:xfrm>
              <a:off x="7423013" y="2998451"/>
              <a:ext cx="298450" cy="1022985"/>
            </a:xfrm>
            <a:custGeom>
              <a:avLst/>
              <a:gdLst/>
              <a:ahLst/>
              <a:cxnLst/>
              <a:rect l="l" t="t" r="r" b="b"/>
              <a:pathLst>
                <a:path w="298450" h="1022985">
                  <a:moveTo>
                    <a:pt x="297862" y="0"/>
                  </a:moveTo>
                  <a:lnTo>
                    <a:pt x="0" y="166437"/>
                  </a:lnTo>
                  <a:lnTo>
                    <a:pt x="0" y="1022922"/>
                  </a:lnTo>
                  <a:lnTo>
                    <a:pt x="297862" y="728607"/>
                  </a:lnTo>
                  <a:lnTo>
                    <a:pt x="297862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44" name="object 44"/>
            <p:cNvSpPr/>
            <p:nvPr/>
          </p:nvSpPr>
          <p:spPr>
            <a:xfrm>
              <a:off x="7052216" y="3178542"/>
              <a:ext cx="294640" cy="390525"/>
            </a:xfrm>
            <a:custGeom>
              <a:avLst/>
              <a:gdLst/>
              <a:ahLst/>
              <a:cxnLst/>
              <a:rect l="l" t="t" r="r" b="b"/>
              <a:pathLst>
                <a:path w="294640" h="390525">
                  <a:moveTo>
                    <a:pt x="0" y="0"/>
                  </a:moveTo>
                  <a:lnTo>
                    <a:pt x="0" y="352110"/>
                  </a:lnTo>
                  <a:lnTo>
                    <a:pt x="294402" y="390064"/>
                  </a:lnTo>
                  <a:lnTo>
                    <a:pt x="294402" y="305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pic>
          <p:nvPicPr>
            <p:cNvPr id="45" name="object 4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84220" y="3214145"/>
              <a:ext cx="230394" cy="318097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4347261" y="4500486"/>
              <a:ext cx="1324610" cy="1628139"/>
            </a:xfrm>
            <a:custGeom>
              <a:avLst/>
              <a:gdLst/>
              <a:ahLst/>
              <a:cxnLst/>
              <a:rect l="l" t="t" r="r" b="b"/>
              <a:pathLst>
                <a:path w="1324610" h="1628139">
                  <a:moveTo>
                    <a:pt x="756831" y="546595"/>
                  </a:moveTo>
                  <a:lnTo>
                    <a:pt x="601941" y="546595"/>
                  </a:lnTo>
                  <a:lnTo>
                    <a:pt x="548182" y="493141"/>
                  </a:lnTo>
                  <a:lnTo>
                    <a:pt x="492353" y="549859"/>
                  </a:lnTo>
                  <a:lnTo>
                    <a:pt x="546341" y="603846"/>
                  </a:lnTo>
                  <a:lnTo>
                    <a:pt x="546341" y="752360"/>
                  </a:lnTo>
                  <a:lnTo>
                    <a:pt x="579297" y="752360"/>
                  </a:lnTo>
                  <a:lnTo>
                    <a:pt x="579297" y="636790"/>
                  </a:lnTo>
                  <a:lnTo>
                    <a:pt x="656170" y="713638"/>
                  </a:lnTo>
                  <a:lnTo>
                    <a:pt x="712914" y="656907"/>
                  </a:lnTo>
                  <a:lnTo>
                    <a:pt x="636435" y="580885"/>
                  </a:lnTo>
                  <a:lnTo>
                    <a:pt x="756831" y="580885"/>
                  </a:lnTo>
                  <a:lnTo>
                    <a:pt x="756831" y="546595"/>
                  </a:lnTo>
                  <a:close/>
                </a:path>
                <a:path w="1324610" h="1628139">
                  <a:moveTo>
                    <a:pt x="1324279" y="480339"/>
                  </a:moveTo>
                  <a:lnTo>
                    <a:pt x="1320609" y="440080"/>
                  </a:lnTo>
                  <a:lnTo>
                    <a:pt x="1315034" y="399821"/>
                  </a:lnTo>
                  <a:lnTo>
                    <a:pt x="1306804" y="360527"/>
                  </a:lnTo>
                  <a:lnTo>
                    <a:pt x="1294904" y="323926"/>
                  </a:lnTo>
                  <a:lnTo>
                    <a:pt x="1281239" y="286321"/>
                  </a:lnTo>
                  <a:lnTo>
                    <a:pt x="1247343" y="221234"/>
                  </a:lnTo>
                  <a:lnTo>
                    <a:pt x="1247343" y="484911"/>
                  </a:lnTo>
                  <a:lnTo>
                    <a:pt x="1247343" y="523328"/>
                  </a:lnTo>
                  <a:lnTo>
                    <a:pt x="1245527" y="561759"/>
                  </a:lnTo>
                  <a:lnTo>
                    <a:pt x="1238199" y="600189"/>
                  </a:lnTo>
                  <a:lnTo>
                    <a:pt x="1230871" y="642264"/>
                  </a:lnTo>
                  <a:lnTo>
                    <a:pt x="1220812" y="681609"/>
                  </a:lnTo>
                  <a:lnTo>
                    <a:pt x="1207084" y="720953"/>
                  </a:lnTo>
                  <a:lnTo>
                    <a:pt x="1190612" y="760298"/>
                  </a:lnTo>
                  <a:lnTo>
                    <a:pt x="1171397" y="798728"/>
                  </a:lnTo>
                  <a:lnTo>
                    <a:pt x="1150340" y="837145"/>
                  </a:lnTo>
                  <a:lnTo>
                    <a:pt x="1128382" y="874661"/>
                  </a:lnTo>
                  <a:lnTo>
                    <a:pt x="1101839" y="911250"/>
                  </a:lnTo>
                  <a:lnTo>
                    <a:pt x="1075296" y="946937"/>
                  </a:lnTo>
                  <a:lnTo>
                    <a:pt x="1045108" y="980795"/>
                  </a:lnTo>
                  <a:lnTo>
                    <a:pt x="981951" y="1043914"/>
                  </a:lnTo>
                  <a:lnTo>
                    <a:pt x="947178" y="1073200"/>
                  </a:lnTo>
                  <a:lnTo>
                    <a:pt x="912406" y="1100645"/>
                  </a:lnTo>
                  <a:lnTo>
                    <a:pt x="873963" y="1125347"/>
                  </a:lnTo>
                  <a:lnTo>
                    <a:pt x="838276" y="1150048"/>
                  </a:lnTo>
                  <a:lnTo>
                    <a:pt x="815403" y="1160970"/>
                  </a:lnTo>
                  <a:lnTo>
                    <a:pt x="815403" y="1293685"/>
                  </a:lnTo>
                  <a:lnTo>
                    <a:pt x="815403" y="1344002"/>
                  </a:lnTo>
                  <a:lnTo>
                    <a:pt x="815403" y="1393405"/>
                  </a:lnTo>
                  <a:lnTo>
                    <a:pt x="815403" y="1450136"/>
                  </a:lnTo>
                  <a:lnTo>
                    <a:pt x="815403" y="1500454"/>
                  </a:lnTo>
                  <a:lnTo>
                    <a:pt x="815403" y="1556270"/>
                  </a:lnTo>
                  <a:lnTo>
                    <a:pt x="663486" y="1556270"/>
                  </a:lnTo>
                  <a:lnTo>
                    <a:pt x="663486" y="1500454"/>
                  </a:lnTo>
                  <a:lnTo>
                    <a:pt x="815403" y="1500454"/>
                  </a:lnTo>
                  <a:lnTo>
                    <a:pt x="815403" y="1450136"/>
                  </a:lnTo>
                  <a:lnTo>
                    <a:pt x="663486" y="1450136"/>
                  </a:lnTo>
                  <a:lnTo>
                    <a:pt x="663486" y="1393405"/>
                  </a:lnTo>
                  <a:lnTo>
                    <a:pt x="815403" y="1393405"/>
                  </a:lnTo>
                  <a:lnTo>
                    <a:pt x="815403" y="1344002"/>
                  </a:lnTo>
                  <a:lnTo>
                    <a:pt x="663486" y="1344002"/>
                  </a:lnTo>
                  <a:lnTo>
                    <a:pt x="663486" y="1299311"/>
                  </a:lnTo>
                  <a:lnTo>
                    <a:pt x="685038" y="1293685"/>
                  </a:lnTo>
                  <a:lnTo>
                    <a:pt x="815403" y="1293685"/>
                  </a:lnTo>
                  <a:lnTo>
                    <a:pt x="815403" y="1160970"/>
                  </a:lnTo>
                  <a:lnTo>
                    <a:pt x="759574" y="1186637"/>
                  </a:lnTo>
                  <a:lnTo>
                    <a:pt x="720229" y="1204023"/>
                  </a:lnTo>
                  <a:lnTo>
                    <a:pt x="679958" y="1216837"/>
                  </a:lnTo>
                  <a:lnTo>
                    <a:pt x="639699" y="1226896"/>
                  </a:lnTo>
                  <a:lnTo>
                    <a:pt x="598512" y="1235138"/>
                  </a:lnTo>
                  <a:lnTo>
                    <a:pt x="582955" y="1236992"/>
                  </a:lnTo>
                  <a:lnTo>
                    <a:pt x="582955" y="1313472"/>
                  </a:lnTo>
                  <a:lnTo>
                    <a:pt x="582955" y="1556270"/>
                  </a:lnTo>
                  <a:lnTo>
                    <a:pt x="335368" y="1556270"/>
                  </a:lnTo>
                  <a:lnTo>
                    <a:pt x="580910" y="1313776"/>
                  </a:lnTo>
                  <a:lnTo>
                    <a:pt x="582955" y="1313472"/>
                  </a:lnTo>
                  <a:lnTo>
                    <a:pt x="582955" y="1236992"/>
                  </a:lnTo>
                  <a:lnTo>
                    <a:pt x="560082" y="1239710"/>
                  </a:lnTo>
                  <a:lnTo>
                    <a:pt x="521639" y="1242466"/>
                  </a:lnTo>
                  <a:lnTo>
                    <a:pt x="483196" y="1242466"/>
                  </a:lnTo>
                  <a:lnTo>
                    <a:pt x="409067" y="1235138"/>
                  </a:lnTo>
                  <a:lnTo>
                    <a:pt x="339521" y="1215923"/>
                  </a:lnTo>
                  <a:lnTo>
                    <a:pt x="275463" y="1185722"/>
                  </a:lnTo>
                  <a:lnTo>
                    <a:pt x="220548" y="1146390"/>
                  </a:lnTo>
                  <a:lnTo>
                    <a:pt x="191312" y="1120609"/>
                  </a:lnTo>
                  <a:lnTo>
                    <a:pt x="151003" y="1073200"/>
                  </a:lnTo>
                  <a:lnTo>
                    <a:pt x="116230" y="1011897"/>
                  </a:lnTo>
                  <a:lnTo>
                    <a:pt x="92430" y="946023"/>
                  </a:lnTo>
                  <a:lnTo>
                    <a:pt x="77787" y="874661"/>
                  </a:lnTo>
                  <a:lnTo>
                    <a:pt x="75958" y="837145"/>
                  </a:lnTo>
                  <a:lnTo>
                    <a:pt x="75958" y="798728"/>
                  </a:lnTo>
                  <a:lnTo>
                    <a:pt x="78701" y="760298"/>
                  </a:lnTo>
                  <a:lnTo>
                    <a:pt x="101587" y="640448"/>
                  </a:lnTo>
                  <a:lnTo>
                    <a:pt x="116230" y="601103"/>
                  </a:lnTo>
                  <a:lnTo>
                    <a:pt x="131787" y="561759"/>
                  </a:lnTo>
                  <a:lnTo>
                    <a:pt x="151003" y="523328"/>
                  </a:lnTo>
                  <a:lnTo>
                    <a:pt x="170218" y="483997"/>
                  </a:lnTo>
                  <a:lnTo>
                    <a:pt x="194017" y="446481"/>
                  </a:lnTo>
                  <a:lnTo>
                    <a:pt x="218719" y="409892"/>
                  </a:lnTo>
                  <a:lnTo>
                    <a:pt x="275463" y="340398"/>
                  </a:lnTo>
                  <a:lnTo>
                    <a:pt x="306578" y="308356"/>
                  </a:lnTo>
                  <a:lnTo>
                    <a:pt x="339521" y="277202"/>
                  </a:lnTo>
                  <a:lnTo>
                    <a:pt x="373380" y="247065"/>
                  </a:lnTo>
                  <a:lnTo>
                    <a:pt x="409067" y="220472"/>
                  </a:lnTo>
                  <a:lnTo>
                    <a:pt x="445681" y="194005"/>
                  </a:lnTo>
                  <a:lnTo>
                    <a:pt x="483196" y="172974"/>
                  </a:lnTo>
                  <a:lnTo>
                    <a:pt x="521639" y="150939"/>
                  </a:lnTo>
                  <a:lnTo>
                    <a:pt x="560082" y="131699"/>
                  </a:lnTo>
                  <a:lnTo>
                    <a:pt x="599427" y="116243"/>
                  </a:lnTo>
                  <a:lnTo>
                    <a:pt x="639699" y="102438"/>
                  </a:lnTo>
                  <a:lnTo>
                    <a:pt x="679043" y="91554"/>
                  </a:lnTo>
                  <a:lnTo>
                    <a:pt x="721131" y="85090"/>
                  </a:lnTo>
                  <a:lnTo>
                    <a:pt x="759574" y="78638"/>
                  </a:lnTo>
                  <a:lnTo>
                    <a:pt x="798004" y="75095"/>
                  </a:lnTo>
                  <a:lnTo>
                    <a:pt x="837361" y="75095"/>
                  </a:lnTo>
                  <a:lnTo>
                    <a:pt x="911491" y="82308"/>
                  </a:lnTo>
                  <a:lnTo>
                    <a:pt x="981951" y="100672"/>
                  </a:lnTo>
                  <a:lnTo>
                    <a:pt x="1045108" y="130810"/>
                  </a:lnTo>
                  <a:lnTo>
                    <a:pt x="1100924" y="169303"/>
                  </a:lnTo>
                  <a:lnTo>
                    <a:pt x="1129538" y="194779"/>
                  </a:lnTo>
                  <a:lnTo>
                    <a:pt x="1175969" y="248831"/>
                  </a:lnTo>
                  <a:lnTo>
                    <a:pt x="1209827" y="309245"/>
                  </a:lnTo>
                  <a:lnTo>
                    <a:pt x="1233614" y="376948"/>
                  </a:lnTo>
                  <a:lnTo>
                    <a:pt x="1245527" y="447395"/>
                  </a:lnTo>
                  <a:lnTo>
                    <a:pt x="1247343" y="484911"/>
                  </a:lnTo>
                  <a:lnTo>
                    <a:pt x="1247343" y="221234"/>
                  </a:lnTo>
                  <a:lnTo>
                    <a:pt x="1246428" y="219583"/>
                  </a:lnTo>
                  <a:lnTo>
                    <a:pt x="1225384" y="189445"/>
                  </a:lnTo>
                  <a:lnTo>
                    <a:pt x="1201585" y="160058"/>
                  </a:lnTo>
                  <a:lnTo>
                    <a:pt x="1175969" y="132702"/>
                  </a:lnTo>
                  <a:lnTo>
                    <a:pt x="1174851" y="133858"/>
                  </a:lnTo>
                  <a:lnTo>
                    <a:pt x="1162240" y="121691"/>
                  </a:lnTo>
                  <a:lnTo>
                    <a:pt x="1102753" y="76860"/>
                  </a:lnTo>
                  <a:lnTo>
                    <a:pt x="1068895" y="58496"/>
                  </a:lnTo>
                  <a:lnTo>
                    <a:pt x="997508" y="28359"/>
                  </a:lnTo>
                  <a:lnTo>
                    <a:pt x="922464" y="8229"/>
                  </a:lnTo>
                  <a:lnTo>
                    <a:pt x="882205" y="1892"/>
                  </a:lnTo>
                  <a:lnTo>
                    <a:pt x="841933" y="0"/>
                  </a:lnTo>
                  <a:lnTo>
                    <a:pt x="798931" y="0"/>
                  </a:lnTo>
                  <a:lnTo>
                    <a:pt x="757745" y="876"/>
                  </a:lnTo>
                  <a:lnTo>
                    <a:pt x="713816" y="8229"/>
                  </a:lnTo>
                  <a:lnTo>
                    <a:pt x="671728" y="15570"/>
                  </a:lnTo>
                  <a:lnTo>
                    <a:pt x="629615" y="25577"/>
                  </a:lnTo>
                  <a:lnTo>
                    <a:pt x="586613" y="40259"/>
                  </a:lnTo>
                  <a:lnTo>
                    <a:pt x="544525" y="55841"/>
                  </a:lnTo>
                  <a:lnTo>
                    <a:pt x="502424" y="74079"/>
                  </a:lnTo>
                  <a:lnTo>
                    <a:pt x="421881" y="118910"/>
                  </a:lnTo>
                  <a:lnTo>
                    <a:pt x="381622" y="144614"/>
                  </a:lnTo>
                  <a:lnTo>
                    <a:pt x="343192" y="172974"/>
                  </a:lnTo>
                  <a:lnTo>
                    <a:pt x="270891" y="234276"/>
                  </a:lnTo>
                  <a:lnTo>
                    <a:pt x="237020" y="267195"/>
                  </a:lnTo>
                  <a:lnTo>
                    <a:pt x="204990" y="303796"/>
                  </a:lnTo>
                  <a:lnTo>
                    <a:pt x="174802" y="339382"/>
                  </a:lnTo>
                  <a:lnTo>
                    <a:pt x="147345" y="377863"/>
                  </a:lnTo>
                  <a:lnTo>
                    <a:pt x="120802" y="416280"/>
                  </a:lnTo>
                  <a:lnTo>
                    <a:pt x="97002" y="456539"/>
                  </a:lnTo>
                  <a:lnTo>
                    <a:pt x="75958" y="497713"/>
                  </a:lnTo>
                  <a:lnTo>
                    <a:pt x="57658" y="539800"/>
                  </a:lnTo>
                  <a:lnTo>
                    <a:pt x="41186" y="581888"/>
                  </a:lnTo>
                  <a:lnTo>
                    <a:pt x="27457" y="624890"/>
                  </a:lnTo>
                  <a:lnTo>
                    <a:pt x="16471" y="666978"/>
                  </a:lnTo>
                  <a:lnTo>
                    <a:pt x="8242" y="709980"/>
                  </a:lnTo>
                  <a:lnTo>
                    <a:pt x="2743" y="752970"/>
                  </a:lnTo>
                  <a:lnTo>
                    <a:pt x="0" y="794143"/>
                  </a:lnTo>
                  <a:lnTo>
                    <a:pt x="0" y="835329"/>
                  </a:lnTo>
                  <a:lnTo>
                    <a:pt x="2743" y="875576"/>
                  </a:lnTo>
                  <a:lnTo>
                    <a:pt x="8242" y="916749"/>
                  </a:lnTo>
                  <a:lnTo>
                    <a:pt x="16471" y="954265"/>
                  </a:lnTo>
                  <a:lnTo>
                    <a:pt x="27457" y="992682"/>
                  </a:lnTo>
                  <a:lnTo>
                    <a:pt x="41186" y="1028369"/>
                  </a:lnTo>
                  <a:lnTo>
                    <a:pt x="57658" y="1063129"/>
                  </a:lnTo>
                  <a:lnTo>
                    <a:pt x="97015" y="1127175"/>
                  </a:lnTo>
                  <a:lnTo>
                    <a:pt x="135559" y="1172806"/>
                  </a:lnTo>
                  <a:lnTo>
                    <a:pt x="136702" y="1174064"/>
                  </a:lnTo>
                  <a:lnTo>
                    <a:pt x="146431" y="1184821"/>
                  </a:lnTo>
                  <a:lnTo>
                    <a:pt x="147485" y="1183767"/>
                  </a:lnTo>
                  <a:lnTo>
                    <a:pt x="191274" y="1221409"/>
                  </a:lnTo>
                  <a:lnTo>
                    <a:pt x="255333" y="1261668"/>
                  </a:lnTo>
                  <a:lnTo>
                    <a:pt x="291020" y="1277226"/>
                  </a:lnTo>
                  <a:lnTo>
                    <a:pt x="326707" y="1290955"/>
                  </a:lnTo>
                  <a:lnTo>
                    <a:pt x="365137" y="1301927"/>
                  </a:lnTo>
                  <a:lnTo>
                    <a:pt x="403580" y="1310157"/>
                  </a:lnTo>
                  <a:lnTo>
                    <a:pt x="443852" y="1315643"/>
                  </a:lnTo>
                  <a:lnTo>
                    <a:pt x="474675" y="1318387"/>
                  </a:lnTo>
                  <a:lnTo>
                    <a:pt x="234581" y="1556270"/>
                  </a:lnTo>
                  <a:lnTo>
                    <a:pt x="158318" y="1556270"/>
                  </a:lnTo>
                  <a:lnTo>
                    <a:pt x="158318" y="1627530"/>
                  </a:lnTo>
                  <a:lnTo>
                    <a:pt x="1323517" y="1627530"/>
                  </a:lnTo>
                  <a:lnTo>
                    <a:pt x="1323517" y="1556270"/>
                  </a:lnTo>
                  <a:lnTo>
                    <a:pt x="1245323" y="1556270"/>
                  </a:lnTo>
                  <a:lnTo>
                    <a:pt x="1144422" y="1456143"/>
                  </a:lnTo>
                  <a:lnTo>
                    <a:pt x="1144422" y="1556270"/>
                  </a:lnTo>
                  <a:lnTo>
                    <a:pt x="895934" y="1556270"/>
                  </a:lnTo>
                  <a:lnTo>
                    <a:pt x="895934" y="1310868"/>
                  </a:lnTo>
                  <a:lnTo>
                    <a:pt x="1144422" y="1556270"/>
                  </a:lnTo>
                  <a:lnTo>
                    <a:pt x="1144422" y="1456143"/>
                  </a:lnTo>
                  <a:lnTo>
                    <a:pt x="895934" y="1209522"/>
                  </a:lnTo>
                  <a:lnTo>
                    <a:pt x="895934" y="1203032"/>
                  </a:lnTo>
                  <a:lnTo>
                    <a:pt x="905090" y="1197622"/>
                  </a:lnTo>
                  <a:lnTo>
                    <a:pt x="944435" y="1171092"/>
                  </a:lnTo>
                  <a:lnTo>
                    <a:pt x="981951" y="1144562"/>
                  </a:lnTo>
                  <a:lnTo>
                    <a:pt x="1019479" y="1115275"/>
                  </a:lnTo>
                  <a:lnTo>
                    <a:pt x="1055166" y="1082344"/>
                  </a:lnTo>
                  <a:lnTo>
                    <a:pt x="1089037" y="1048486"/>
                  </a:lnTo>
                  <a:lnTo>
                    <a:pt x="1149438" y="977138"/>
                  </a:lnTo>
                  <a:lnTo>
                    <a:pt x="1177798" y="938695"/>
                  </a:lnTo>
                  <a:lnTo>
                    <a:pt x="1204341" y="899363"/>
                  </a:lnTo>
                  <a:lnTo>
                    <a:pt x="1249184" y="818845"/>
                  </a:lnTo>
                  <a:lnTo>
                    <a:pt x="1283004" y="734669"/>
                  </a:lnTo>
                  <a:lnTo>
                    <a:pt x="1296809" y="690753"/>
                  </a:lnTo>
                  <a:lnTo>
                    <a:pt x="1307693" y="647763"/>
                  </a:lnTo>
                  <a:lnTo>
                    <a:pt x="1315034" y="606590"/>
                  </a:lnTo>
                  <a:lnTo>
                    <a:pt x="1322374" y="563587"/>
                  </a:lnTo>
                  <a:lnTo>
                    <a:pt x="1324279" y="522414"/>
                  </a:lnTo>
                  <a:lnTo>
                    <a:pt x="1324279" y="4803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47" name="object 47"/>
            <p:cNvSpPr/>
            <p:nvPr/>
          </p:nvSpPr>
          <p:spPr>
            <a:xfrm>
              <a:off x="2819399" y="4876800"/>
              <a:ext cx="1600200" cy="685800"/>
            </a:xfrm>
            <a:custGeom>
              <a:avLst/>
              <a:gdLst/>
              <a:ahLst/>
              <a:cxnLst/>
              <a:rect l="l" t="t" r="r" b="b"/>
              <a:pathLst>
                <a:path w="1600200" h="685800">
                  <a:moveTo>
                    <a:pt x="0" y="685800"/>
                  </a:moveTo>
                  <a:lnTo>
                    <a:pt x="609600" y="304800"/>
                  </a:lnTo>
                </a:path>
                <a:path w="1600200" h="685800">
                  <a:moveTo>
                    <a:pt x="609600" y="304800"/>
                  </a:moveTo>
                  <a:lnTo>
                    <a:pt x="533400" y="533400"/>
                  </a:lnTo>
                </a:path>
                <a:path w="1600200" h="685800">
                  <a:moveTo>
                    <a:pt x="533400" y="533400"/>
                  </a:moveTo>
                  <a:lnTo>
                    <a:pt x="160020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48" name="object 48"/>
            <p:cNvSpPr/>
            <p:nvPr/>
          </p:nvSpPr>
          <p:spPr>
            <a:xfrm>
              <a:off x="5638800" y="4038600"/>
              <a:ext cx="1676400" cy="2057400"/>
            </a:xfrm>
            <a:custGeom>
              <a:avLst/>
              <a:gdLst/>
              <a:ahLst/>
              <a:cxnLst/>
              <a:rect l="l" t="t" r="r" b="b"/>
              <a:pathLst>
                <a:path w="1676400" h="2057400">
                  <a:moveTo>
                    <a:pt x="0" y="2057400"/>
                  </a:moveTo>
                  <a:lnTo>
                    <a:pt x="1676400" y="1447800"/>
                  </a:lnTo>
                </a:path>
                <a:path w="1676400" h="2057400">
                  <a:moveTo>
                    <a:pt x="1676400" y="1447800"/>
                  </a:moveTo>
                  <a:lnTo>
                    <a:pt x="1676400" y="0"/>
                  </a:lnTo>
                </a:path>
              </a:pathLst>
            </a:custGeom>
            <a:ln w="579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807"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1904720" y="3208099"/>
            <a:ext cx="4633635" cy="1788575"/>
          </a:xfrm>
          <a:prstGeom prst="rect">
            <a:avLst/>
          </a:prstGeom>
          <a:ln w="9144">
            <a:solidFill>
              <a:srgbClr val="FC0D0C"/>
            </a:solidFill>
          </a:ln>
        </p:spPr>
        <p:txBody>
          <a:bodyPr vert="horz" wrap="square" lIns="0" tIns="60396" rIns="0" bIns="0" rtlCol="0">
            <a:spAutoFit/>
          </a:bodyPr>
          <a:lstStyle/>
          <a:p>
            <a:pPr marL="231682" marR="220791" algn="ctr">
              <a:spcBef>
                <a:spcPts val="476"/>
              </a:spcBef>
            </a:pPr>
            <a:r>
              <a:rPr sz="3742" b="1" dirty="0">
                <a:latin typeface="Arial"/>
                <a:cs typeface="Arial"/>
              </a:rPr>
              <a:t>Networks</a:t>
            </a:r>
            <a:r>
              <a:rPr sz="3742" b="1" spc="-140" dirty="0">
                <a:latin typeface="Arial"/>
                <a:cs typeface="Arial"/>
              </a:rPr>
              <a:t> </a:t>
            </a:r>
            <a:r>
              <a:rPr sz="3742" b="1" spc="-8" dirty="0">
                <a:latin typeface="Arial"/>
                <a:cs typeface="Arial"/>
              </a:rPr>
              <a:t>Connect </a:t>
            </a:r>
            <a:r>
              <a:rPr sz="3742" b="1" spc="-1021" dirty="0">
                <a:latin typeface="Arial"/>
                <a:cs typeface="Arial"/>
              </a:rPr>
              <a:t> </a:t>
            </a:r>
            <a:r>
              <a:rPr sz="3742" b="1" dirty="0">
                <a:latin typeface="Arial"/>
                <a:cs typeface="Arial"/>
              </a:rPr>
              <a:t>Clients </a:t>
            </a:r>
            <a:r>
              <a:rPr sz="3742" b="1" spc="-8" dirty="0">
                <a:latin typeface="Arial"/>
                <a:cs typeface="Arial"/>
              </a:rPr>
              <a:t>and </a:t>
            </a:r>
            <a:r>
              <a:rPr sz="3742" b="1" dirty="0">
                <a:latin typeface="Arial"/>
                <a:cs typeface="Arial"/>
              </a:rPr>
              <a:t> </a:t>
            </a:r>
            <a:r>
              <a:rPr sz="3742" b="1" spc="-8" dirty="0">
                <a:latin typeface="Arial"/>
                <a:cs typeface="Arial"/>
              </a:rPr>
              <a:t>Servers</a:t>
            </a:r>
            <a:endParaRPr sz="3742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8980" y="1100709"/>
            <a:ext cx="11159378" cy="942325"/>
          </a:xfrm>
          <a:prstGeom prst="rect">
            <a:avLst/>
          </a:prstGeom>
        </p:spPr>
        <p:txBody>
          <a:bodyPr vert="horz" wrap="square" lIns="0" tIns="18812" rIns="0" bIns="0" rtlCol="0" anchor="ctr">
            <a:spAutoFit/>
          </a:bodyPr>
          <a:lstStyle/>
          <a:p>
            <a:pPr marL="19802">
              <a:spcBef>
                <a:spcPts val="148"/>
              </a:spcBef>
            </a:pPr>
            <a:r>
              <a:rPr sz="6000" spc="-8" dirty="0">
                <a:solidFill>
                  <a:schemeClr val="tx1"/>
                </a:solidFill>
                <a:latin typeface="Arial MT"/>
                <a:cs typeface="Arial MT"/>
              </a:rPr>
              <a:t>Client–Server</a:t>
            </a:r>
            <a:r>
              <a:rPr sz="6000" spc="-39" dirty="0">
                <a:solidFill>
                  <a:schemeClr val="tx1"/>
                </a:solidFill>
                <a:latin typeface="Arial MT"/>
                <a:cs typeface="Arial MT"/>
              </a:rPr>
              <a:t> </a:t>
            </a:r>
            <a:r>
              <a:rPr sz="6000" spc="-8" dirty="0">
                <a:solidFill>
                  <a:schemeClr val="tx1"/>
                </a:solidFill>
                <a:latin typeface="Arial MT"/>
                <a:cs typeface="Arial MT"/>
              </a:rPr>
              <a:t>Computing</a:t>
            </a:r>
            <a:endParaRPr sz="6000" dirty="0">
              <a:solidFill>
                <a:schemeClr val="tx1"/>
              </a:solidFill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48980" y="2200651"/>
            <a:ext cx="5427689" cy="1438631"/>
          </a:xfrm>
          <a:prstGeom prst="rect">
            <a:avLst/>
          </a:prstGeom>
        </p:spPr>
        <p:txBody>
          <a:bodyPr vert="horz" wrap="square" lIns="0" tIns="112871" rIns="0" bIns="0" rtlCol="0">
            <a:spAutoFit/>
          </a:bodyPr>
          <a:lstStyle/>
          <a:p>
            <a:pPr marL="444551" indent="-425740">
              <a:spcBef>
                <a:spcPts val="889"/>
              </a:spcBef>
              <a:buClr>
                <a:srgbClr val="D24717"/>
              </a:buClr>
              <a:buSzPct val="83928"/>
              <a:buFont typeface="Segoe UI Symbol"/>
              <a:buChar char="⚫"/>
              <a:tabLst>
                <a:tab pos="445541" algn="l"/>
              </a:tabLst>
            </a:pPr>
            <a:r>
              <a:rPr sz="4366" spc="-8" dirty="0">
                <a:latin typeface="Arial MT"/>
                <a:cs typeface="Arial MT"/>
              </a:rPr>
              <a:t>Process</a:t>
            </a:r>
            <a:r>
              <a:rPr sz="4366" spc="-31" dirty="0">
                <a:latin typeface="Arial MT"/>
                <a:cs typeface="Arial MT"/>
              </a:rPr>
              <a:t> </a:t>
            </a:r>
            <a:r>
              <a:rPr sz="4366" spc="-8" dirty="0">
                <a:latin typeface="Arial MT"/>
                <a:cs typeface="Arial MT"/>
              </a:rPr>
              <a:t>takes</a:t>
            </a:r>
            <a:r>
              <a:rPr sz="4366" spc="-23" dirty="0">
                <a:latin typeface="Arial MT"/>
                <a:cs typeface="Arial MT"/>
              </a:rPr>
              <a:t> </a:t>
            </a:r>
            <a:r>
              <a:rPr sz="4366" spc="-8" dirty="0">
                <a:latin typeface="Arial MT"/>
                <a:cs typeface="Arial MT"/>
              </a:rPr>
              <a:t>place</a:t>
            </a:r>
            <a:endParaRPr sz="4366">
              <a:latin typeface="Arial MT"/>
              <a:cs typeface="Arial MT"/>
            </a:endParaRPr>
          </a:p>
          <a:p>
            <a:pPr marL="874251" lvl="1" indent="-357423">
              <a:spcBef>
                <a:spcPts val="647"/>
              </a:spcBef>
              <a:buClr>
                <a:srgbClr val="9B2C1F"/>
              </a:buClr>
              <a:buSzPct val="85416"/>
              <a:buFont typeface="Segoe UI Symbol"/>
              <a:buChar char="⚫"/>
              <a:tabLst>
                <a:tab pos="875241" algn="l"/>
              </a:tabLst>
            </a:pPr>
            <a:r>
              <a:rPr sz="3742" dirty="0">
                <a:latin typeface="Arial MT"/>
                <a:cs typeface="Arial MT"/>
              </a:rPr>
              <a:t>on</a:t>
            </a:r>
            <a:r>
              <a:rPr sz="3742" spc="-55" dirty="0">
                <a:latin typeface="Arial MT"/>
                <a:cs typeface="Arial MT"/>
              </a:rPr>
              <a:t> </a:t>
            </a:r>
            <a:r>
              <a:rPr sz="3742" dirty="0">
                <a:latin typeface="Arial MT"/>
                <a:cs typeface="Arial MT"/>
              </a:rPr>
              <a:t>the</a:t>
            </a:r>
            <a:r>
              <a:rPr sz="3742" spc="-55" dirty="0">
                <a:latin typeface="Arial MT"/>
                <a:cs typeface="Arial MT"/>
              </a:rPr>
              <a:t> </a:t>
            </a:r>
            <a:r>
              <a:rPr sz="3742" dirty="0">
                <a:latin typeface="Arial MT"/>
                <a:cs typeface="Arial MT"/>
              </a:rPr>
              <a:t>server</a:t>
            </a:r>
            <a:r>
              <a:rPr sz="3742" spc="-31" dirty="0">
                <a:latin typeface="Arial MT"/>
                <a:cs typeface="Arial MT"/>
              </a:rPr>
              <a:t> </a:t>
            </a:r>
            <a:r>
              <a:rPr sz="3742" dirty="0">
                <a:latin typeface="Arial MT"/>
                <a:cs typeface="Arial MT"/>
              </a:rPr>
              <a:t>and</a:t>
            </a:r>
            <a:endParaRPr sz="3742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48979" y="3588687"/>
            <a:ext cx="5596994" cy="2138907"/>
          </a:xfrm>
          <a:prstGeom prst="rect">
            <a:avLst/>
          </a:prstGeom>
        </p:spPr>
        <p:txBody>
          <a:bodyPr vert="horz" wrap="square" lIns="0" tIns="121781" rIns="0" bIns="0" rtlCol="0">
            <a:spAutoFit/>
          </a:bodyPr>
          <a:lstStyle/>
          <a:p>
            <a:pPr marL="874251" indent="-357423">
              <a:spcBef>
                <a:spcPts val="959"/>
              </a:spcBef>
              <a:buClr>
                <a:srgbClr val="9B2C1F"/>
              </a:buClr>
              <a:buSzPct val="85416"/>
              <a:buFont typeface="Segoe UI Symbol"/>
              <a:buChar char="⚫"/>
              <a:tabLst>
                <a:tab pos="875241" algn="l"/>
              </a:tabLst>
            </a:pPr>
            <a:r>
              <a:rPr sz="3742" spc="-8" dirty="0">
                <a:latin typeface="Arial MT"/>
                <a:cs typeface="Arial MT"/>
              </a:rPr>
              <a:t>on</a:t>
            </a:r>
            <a:r>
              <a:rPr sz="3742" spc="-39" dirty="0">
                <a:latin typeface="Arial MT"/>
                <a:cs typeface="Arial MT"/>
              </a:rPr>
              <a:t> </a:t>
            </a:r>
            <a:r>
              <a:rPr sz="3742" dirty="0">
                <a:latin typeface="Arial MT"/>
                <a:cs typeface="Arial MT"/>
              </a:rPr>
              <a:t>the</a:t>
            </a:r>
            <a:r>
              <a:rPr sz="3742" spc="-47" dirty="0">
                <a:latin typeface="Arial MT"/>
                <a:cs typeface="Arial MT"/>
              </a:rPr>
              <a:t> </a:t>
            </a:r>
            <a:r>
              <a:rPr sz="3742" spc="-8" dirty="0">
                <a:latin typeface="Arial MT"/>
                <a:cs typeface="Arial MT"/>
              </a:rPr>
              <a:t>client</a:t>
            </a:r>
            <a:endParaRPr sz="3742">
              <a:latin typeface="Arial MT"/>
              <a:cs typeface="Arial MT"/>
            </a:endParaRPr>
          </a:p>
          <a:p>
            <a:pPr marL="444551" indent="-425740">
              <a:spcBef>
                <a:spcPts val="928"/>
              </a:spcBef>
              <a:buClr>
                <a:srgbClr val="D24717"/>
              </a:buClr>
              <a:buSzPct val="83928"/>
              <a:buFont typeface="Segoe UI Symbol"/>
              <a:buChar char="⚫"/>
              <a:tabLst>
                <a:tab pos="445541" algn="l"/>
              </a:tabLst>
            </a:pPr>
            <a:r>
              <a:rPr sz="4366" spc="-8" dirty="0">
                <a:latin typeface="Arial MT"/>
                <a:cs typeface="Arial MT"/>
              </a:rPr>
              <a:t>Servers</a:t>
            </a:r>
            <a:endParaRPr sz="4366">
              <a:latin typeface="Arial MT"/>
              <a:cs typeface="Arial MT"/>
            </a:endParaRPr>
          </a:p>
          <a:p>
            <a:pPr marL="874251" lvl="1" indent="-357423">
              <a:spcBef>
                <a:spcPts val="638"/>
              </a:spcBef>
              <a:buClr>
                <a:srgbClr val="9B2C1F"/>
              </a:buClr>
              <a:buSzPct val="85416"/>
              <a:buFont typeface="Segoe UI Symbol"/>
              <a:buChar char="⚫"/>
              <a:tabLst>
                <a:tab pos="875241" algn="l"/>
              </a:tabLst>
            </a:pPr>
            <a:r>
              <a:rPr sz="3742" dirty="0">
                <a:latin typeface="Arial MT"/>
                <a:cs typeface="Arial MT"/>
              </a:rPr>
              <a:t>Store</a:t>
            </a:r>
            <a:r>
              <a:rPr sz="3742" spc="-62" dirty="0">
                <a:latin typeface="Arial MT"/>
                <a:cs typeface="Arial MT"/>
              </a:rPr>
              <a:t> </a:t>
            </a:r>
            <a:r>
              <a:rPr sz="3742" spc="-8" dirty="0">
                <a:latin typeface="Arial MT"/>
                <a:cs typeface="Arial MT"/>
              </a:rPr>
              <a:t>and</a:t>
            </a:r>
            <a:r>
              <a:rPr sz="3742" spc="-16" dirty="0">
                <a:latin typeface="Arial MT"/>
                <a:cs typeface="Arial MT"/>
              </a:rPr>
              <a:t> </a:t>
            </a:r>
            <a:r>
              <a:rPr sz="3742" dirty="0">
                <a:latin typeface="Arial MT"/>
                <a:cs typeface="Arial MT"/>
              </a:rPr>
              <a:t>protect</a:t>
            </a:r>
            <a:r>
              <a:rPr sz="3742" spc="-47" dirty="0">
                <a:latin typeface="Arial MT"/>
                <a:cs typeface="Arial MT"/>
              </a:rPr>
              <a:t> </a:t>
            </a:r>
            <a:r>
              <a:rPr sz="3742" spc="-8" dirty="0">
                <a:latin typeface="Arial MT"/>
                <a:cs typeface="Arial MT"/>
              </a:rPr>
              <a:t>data</a:t>
            </a:r>
            <a:endParaRPr sz="3742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48980" y="5675070"/>
            <a:ext cx="7124708" cy="2789715"/>
          </a:xfrm>
          <a:prstGeom prst="rect">
            <a:avLst/>
          </a:prstGeom>
        </p:spPr>
        <p:txBody>
          <a:bodyPr vert="horz" wrap="square" lIns="0" tIns="119801" rIns="0" bIns="0" rtlCol="0">
            <a:spAutoFit/>
          </a:bodyPr>
          <a:lstStyle/>
          <a:p>
            <a:pPr marL="874251" indent="-357423">
              <a:spcBef>
                <a:spcPts val="943"/>
              </a:spcBef>
              <a:buClr>
                <a:srgbClr val="9B2C1F"/>
              </a:buClr>
              <a:buSzPct val="85416"/>
              <a:buFont typeface="Segoe UI Symbol"/>
              <a:buChar char="⚫"/>
              <a:tabLst>
                <a:tab pos="875241" algn="l"/>
              </a:tabLst>
            </a:pPr>
            <a:r>
              <a:rPr sz="3742" dirty="0">
                <a:latin typeface="Arial MT"/>
                <a:cs typeface="Arial MT"/>
              </a:rPr>
              <a:t>Process</a:t>
            </a:r>
            <a:r>
              <a:rPr sz="3742" spc="-23" dirty="0">
                <a:latin typeface="Arial MT"/>
                <a:cs typeface="Arial MT"/>
              </a:rPr>
              <a:t> </a:t>
            </a:r>
            <a:r>
              <a:rPr sz="3742" spc="-8" dirty="0">
                <a:latin typeface="Arial MT"/>
                <a:cs typeface="Arial MT"/>
              </a:rPr>
              <a:t>requests</a:t>
            </a:r>
            <a:r>
              <a:rPr sz="3742" spc="-16" dirty="0">
                <a:latin typeface="Arial MT"/>
                <a:cs typeface="Arial MT"/>
              </a:rPr>
              <a:t> </a:t>
            </a:r>
            <a:r>
              <a:rPr sz="3742" dirty="0">
                <a:latin typeface="Arial MT"/>
                <a:cs typeface="Arial MT"/>
              </a:rPr>
              <a:t>from</a:t>
            </a:r>
            <a:r>
              <a:rPr sz="3742" spc="-39" dirty="0">
                <a:latin typeface="Arial MT"/>
                <a:cs typeface="Arial MT"/>
              </a:rPr>
              <a:t> </a:t>
            </a:r>
            <a:r>
              <a:rPr sz="3742" spc="-8" dirty="0">
                <a:latin typeface="Arial MT"/>
                <a:cs typeface="Arial MT"/>
              </a:rPr>
              <a:t>clients</a:t>
            </a:r>
            <a:endParaRPr sz="3742">
              <a:latin typeface="Arial MT"/>
              <a:cs typeface="Arial MT"/>
            </a:endParaRPr>
          </a:p>
          <a:p>
            <a:pPr marL="444551" indent="-425740">
              <a:spcBef>
                <a:spcPts val="904"/>
              </a:spcBef>
              <a:buClr>
                <a:srgbClr val="D24717"/>
              </a:buClr>
              <a:buSzPct val="83928"/>
              <a:buFont typeface="Segoe UI Symbol"/>
              <a:buChar char="⚫"/>
              <a:tabLst>
                <a:tab pos="445541" algn="l"/>
              </a:tabLst>
            </a:pPr>
            <a:r>
              <a:rPr sz="4366" spc="-8" dirty="0">
                <a:latin typeface="Arial MT"/>
                <a:cs typeface="Arial MT"/>
              </a:rPr>
              <a:t>Clients</a:t>
            </a:r>
            <a:endParaRPr sz="4366">
              <a:latin typeface="Arial MT"/>
              <a:cs typeface="Arial MT"/>
            </a:endParaRPr>
          </a:p>
          <a:p>
            <a:pPr marL="874251" lvl="1" indent="-357423">
              <a:spcBef>
                <a:spcPts val="647"/>
              </a:spcBef>
              <a:buClr>
                <a:srgbClr val="9B2C1F"/>
              </a:buClr>
              <a:buSzPct val="85416"/>
              <a:buFont typeface="Segoe UI Symbol"/>
              <a:buChar char="⚫"/>
              <a:tabLst>
                <a:tab pos="875241" algn="l"/>
              </a:tabLst>
            </a:pPr>
            <a:r>
              <a:rPr sz="3742" spc="-8" dirty="0">
                <a:latin typeface="Arial MT"/>
                <a:cs typeface="Arial MT"/>
              </a:rPr>
              <a:t>Make</a:t>
            </a:r>
            <a:r>
              <a:rPr sz="3742" spc="-39" dirty="0">
                <a:latin typeface="Arial MT"/>
                <a:cs typeface="Arial MT"/>
              </a:rPr>
              <a:t> </a:t>
            </a:r>
            <a:r>
              <a:rPr sz="3742" spc="-8" dirty="0">
                <a:latin typeface="Arial MT"/>
                <a:cs typeface="Arial MT"/>
              </a:rPr>
              <a:t>requests</a:t>
            </a:r>
            <a:endParaRPr sz="3742">
              <a:latin typeface="Arial MT"/>
              <a:cs typeface="Arial MT"/>
            </a:endParaRPr>
          </a:p>
          <a:p>
            <a:pPr marL="874251" lvl="1" indent="-357423">
              <a:spcBef>
                <a:spcPts val="631"/>
              </a:spcBef>
              <a:buClr>
                <a:srgbClr val="9B2C1F"/>
              </a:buClr>
              <a:buSzPct val="85416"/>
              <a:buFont typeface="Segoe UI Symbol"/>
              <a:buChar char="⚫"/>
              <a:tabLst>
                <a:tab pos="875241" algn="l"/>
              </a:tabLst>
            </a:pPr>
            <a:r>
              <a:rPr sz="3742" spc="-8" dirty="0">
                <a:latin typeface="Arial MT"/>
                <a:cs typeface="Arial MT"/>
              </a:rPr>
              <a:t>Format</a:t>
            </a:r>
            <a:r>
              <a:rPr sz="3742" spc="-16" dirty="0">
                <a:latin typeface="Arial MT"/>
                <a:cs typeface="Arial MT"/>
              </a:rPr>
              <a:t> </a:t>
            </a:r>
            <a:r>
              <a:rPr sz="3742" spc="-8" dirty="0">
                <a:latin typeface="Arial MT"/>
                <a:cs typeface="Arial MT"/>
              </a:rPr>
              <a:t>data</a:t>
            </a:r>
            <a:r>
              <a:rPr sz="3742" spc="-31" dirty="0">
                <a:latin typeface="Arial MT"/>
                <a:cs typeface="Arial MT"/>
              </a:rPr>
              <a:t> </a:t>
            </a:r>
            <a:r>
              <a:rPr sz="3742" dirty="0">
                <a:latin typeface="Arial MT"/>
                <a:cs typeface="Arial MT"/>
              </a:rPr>
              <a:t>on</a:t>
            </a:r>
            <a:r>
              <a:rPr sz="3742" spc="-31" dirty="0">
                <a:latin typeface="Arial MT"/>
                <a:cs typeface="Arial MT"/>
              </a:rPr>
              <a:t> </a:t>
            </a:r>
            <a:r>
              <a:rPr sz="3742" dirty="0">
                <a:latin typeface="Arial MT"/>
                <a:cs typeface="Arial MT"/>
              </a:rPr>
              <a:t>the</a:t>
            </a:r>
            <a:r>
              <a:rPr sz="3742" spc="-31" dirty="0">
                <a:latin typeface="Arial MT"/>
                <a:cs typeface="Arial MT"/>
              </a:rPr>
              <a:t> </a:t>
            </a:r>
            <a:r>
              <a:rPr sz="3742" dirty="0">
                <a:latin typeface="Arial MT"/>
                <a:cs typeface="Arial MT"/>
              </a:rPr>
              <a:t>desktop</a:t>
            </a:r>
            <a:endParaRPr sz="3742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79158" y="3683344"/>
            <a:ext cx="5465313" cy="1788575"/>
          </a:xfrm>
          <a:prstGeom prst="rect">
            <a:avLst/>
          </a:prstGeom>
          <a:ln w="9144">
            <a:solidFill>
              <a:srgbClr val="FC0D0C"/>
            </a:solidFill>
          </a:ln>
        </p:spPr>
        <p:txBody>
          <a:bodyPr vert="horz" wrap="square" lIns="0" tIns="60396" rIns="0" bIns="0" rtlCol="0">
            <a:spAutoFit/>
          </a:bodyPr>
          <a:lstStyle/>
          <a:p>
            <a:pPr marL="201977" marR="189108" indent="2970" algn="ctr">
              <a:spcBef>
                <a:spcPts val="476"/>
              </a:spcBef>
            </a:pPr>
            <a:r>
              <a:rPr sz="3742" b="1" spc="-8" dirty="0">
                <a:latin typeface="Arial"/>
                <a:cs typeface="Arial"/>
              </a:rPr>
              <a:t>Client-Server </a:t>
            </a:r>
            <a:r>
              <a:rPr sz="3742" b="1" dirty="0">
                <a:latin typeface="Arial"/>
                <a:cs typeface="Arial"/>
              </a:rPr>
              <a:t> </a:t>
            </a:r>
            <a:r>
              <a:rPr sz="3742" b="1" spc="-8" dirty="0">
                <a:latin typeface="Arial"/>
                <a:cs typeface="Arial"/>
              </a:rPr>
              <a:t>Computing </a:t>
            </a:r>
            <a:r>
              <a:rPr sz="3742" b="1" dirty="0">
                <a:latin typeface="Arial"/>
                <a:cs typeface="Arial"/>
              </a:rPr>
              <a:t>Optimizes </a:t>
            </a:r>
            <a:r>
              <a:rPr sz="3742" b="1" spc="8" dirty="0">
                <a:latin typeface="Arial"/>
                <a:cs typeface="Arial"/>
              </a:rPr>
              <a:t> </a:t>
            </a:r>
            <a:r>
              <a:rPr sz="3742" b="1" spc="-8" dirty="0">
                <a:latin typeface="Arial"/>
                <a:cs typeface="Arial"/>
              </a:rPr>
              <a:t>Computing</a:t>
            </a:r>
            <a:r>
              <a:rPr sz="3742" b="1" spc="-101" dirty="0">
                <a:latin typeface="Arial"/>
                <a:cs typeface="Arial"/>
              </a:rPr>
              <a:t> </a:t>
            </a:r>
            <a:r>
              <a:rPr sz="3742" b="1" spc="-8" dirty="0">
                <a:latin typeface="Arial"/>
                <a:cs typeface="Arial"/>
              </a:rPr>
              <a:t>Resources</a:t>
            </a:r>
            <a:endParaRPr sz="3742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8980" y="602560"/>
            <a:ext cx="7563320" cy="1938624"/>
          </a:xfrm>
          <a:prstGeom prst="rect">
            <a:avLst/>
          </a:prstGeom>
        </p:spPr>
        <p:txBody>
          <a:bodyPr vert="horz" wrap="square" lIns="0" tIns="18812" rIns="0" bIns="0" rtlCol="0" anchor="ctr">
            <a:spAutoFit/>
          </a:bodyPr>
          <a:lstStyle/>
          <a:p>
            <a:pPr marL="19802">
              <a:spcBef>
                <a:spcPts val="148"/>
              </a:spcBef>
            </a:pPr>
            <a:r>
              <a:rPr sz="6237" spc="-8" dirty="0">
                <a:latin typeface="Arial MT"/>
                <a:cs typeface="Arial MT"/>
              </a:rPr>
              <a:t>Application</a:t>
            </a:r>
            <a:r>
              <a:rPr sz="6237" spc="-39" dirty="0">
                <a:latin typeface="Arial MT"/>
                <a:cs typeface="Arial MT"/>
              </a:rPr>
              <a:t> </a:t>
            </a:r>
            <a:r>
              <a:rPr sz="6237" spc="-8" dirty="0">
                <a:latin typeface="Arial MT"/>
                <a:cs typeface="Arial MT"/>
              </a:rPr>
              <a:t>Functions</a:t>
            </a:r>
            <a:endParaRPr sz="6237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92073" y="2770003"/>
            <a:ext cx="7319757" cy="1892661"/>
          </a:xfrm>
          <a:prstGeom prst="rect">
            <a:avLst/>
          </a:prstGeom>
        </p:spPr>
        <p:txBody>
          <a:bodyPr vert="horz" wrap="square" lIns="0" tIns="20792" rIns="0" bIns="0" rtlCol="0">
            <a:spAutoFit/>
          </a:bodyPr>
          <a:lstStyle/>
          <a:p>
            <a:pPr marL="445541" marR="7921" indent="-426730">
              <a:spcBef>
                <a:spcPts val="164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446531" algn="l"/>
              </a:tabLst>
            </a:pPr>
            <a:r>
              <a:rPr sz="4054" dirty="0">
                <a:latin typeface="Arial MT"/>
                <a:cs typeface="Arial MT"/>
              </a:rPr>
              <a:t>Software</a:t>
            </a:r>
            <a:r>
              <a:rPr sz="4054" spc="-23" dirty="0">
                <a:latin typeface="Arial MT"/>
                <a:cs typeface="Arial MT"/>
              </a:rPr>
              <a:t> </a:t>
            </a:r>
            <a:r>
              <a:rPr sz="4054" dirty="0">
                <a:latin typeface="Arial MT"/>
                <a:cs typeface="Arial MT"/>
              </a:rPr>
              <a:t>application</a:t>
            </a:r>
            <a:r>
              <a:rPr sz="4054" spc="-39" dirty="0">
                <a:latin typeface="Arial MT"/>
                <a:cs typeface="Arial MT"/>
              </a:rPr>
              <a:t> </a:t>
            </a:r>
            <a:r>
              <a:rPr sz="4054" dirty="0">
                <a:latin typeface="Arial MT"/>
                <a:cs typeface="Arial MT"/>
              </a:rPr>
              <a:t>functions </a:t>
            </a:r>
            <a:r>
              <a:rPr sz="4054" spc="-1107" dirty="0">
                <a:latin typeface="Arial MT"/>
                <a:cs typeface="Arial MT"/>
              </a:rPr>
              <a:t> </a:t>
            </a:r>
            <a:r>
              <a:rPr sz="4054" dirty="0">
                <a:latin typeface="Arial MT"/>
                <a:cs typeface="Arial MT"/>
              </a:rPr>
              <a:t>are separated into three </a:t>
            </a:r>
            <a:r>
              <a:rPr sz="4054" spc="8" dirty="0">
                <a:latin typeface="Arial MT"/>
                <a:cs typeface="Arial MT"/>
              </a:rPr>
              <a:t> </a:t>
            </a:r>
            <a:r>
              <a:rPr sz="4054" dirty="0">
                <a:latin typeface="Arial MT"/>
                <a:cs typeface="Arial MT"/>
              </a:rPr>
              <a:t>distinct</a:t>
            </a:r>
            <a:r>
              <a:rPr sz="4054" spc="-31" dirty="0">
                <a:latin typeface="Arial MT"/>
                <a:cs typeface="Arial MT"/>
              </a:rPr>
              <a:t> </a:t>
            </a:r>
            <a:r>
              <a:rPr sz="4054" dirty="0">
                <a:latin typeface="Arial MT"/>
                <a:cs typeface="Arial MT"/>
              </a:rPr>
              <a:t>parts</a:t>
            </a:r>
            <a:endParaRPr sz="4054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904096" y="2648323"/>
            <a:ext cx="3762353" cy="4554427"/>
            <a:chOff x="6352031" y="1698385"/>
            <a:chExt cx="2413000" cy="2921000"/>
          </a:xfrm>
        </p:grpSpPr>
        <p:sp>
          <p:nvSpPr>
            <p:cNvPr id="5" name="object 5"/>
            <p:cNvSpPr/>
            <p:nvPr/>
          </p:nvSpPr>
          <p:spPr>
            <a:xfrm>
              <a:off x="6352031" y="2591775"/>
              <a:ext cx="2413000" cy="2027555"/>
            </a:xfrm>
            <a:custGeom>
              <a:avLst/>
              <a:gdLst/>
              <a:ahLst/>
              <a:cxnLst/>
              <a:rect l="l" t="t" r="r" b="b"/>
              <a:pathLst>
                <a:path w="2413000" h="2027554">
                  <a:moveTo>
                    <a:pt x="594065" y="0"/>
                  </a:moveTo>
                  <a:lnTo>
                    <a:pt x="358510" y="60715"/>
                  </a:lnTo>
                  <a:lnTo>
                    <a:pt x="183781" y="245357"/>
                  </a:lnTo>
                  <a:lnTo>
                    <a:pt x="27179" y="281461"/>
                  </a:lnTo>
                  <a:lnTo>
                    <a:pt x="0" y="405495"/>
                  </a:lnTo>
                  <a:lnTo>
                    <a:pt x="108718" y="788980"/>
                  </a:lnTo>
                  <a:lnTo>
                    <a:pt x="314500" y="1101385"/>
                  </a:lnTo>
                  <a:lnTo>
                    <a:pt x="415455" y="1624300"/>
                  </a:lnTo>
                  <a:lnTo>
                    <a:pt x="622538" y="2027132"/>
                  </a:lnTo>
                  <a:lnTo>
                    <a:pt x="2412477" y="1527459"/>
                  </a:lnTo>
                  <a:lnTo>
                    <a:pt x="2380166" y="1479688"/>
                  </a:lnTo>
                  <a:lnTo>
                    <a:pt x="594065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6" name="object 6"/>
            <p:cNvSpPr/>
            <p:nvPr/>
          </p:nvSpPr>
          <p:spPr>
            <a:xfrm>
              <a:off x="6754541" y="1737091"/>
              <a:ext cx="1976755" cy="2768600"/>
            </a:xfrm>
            <a:custGeom>
              <a:avLst/>
              <a:gdLst/>
              <a:ahLst/>
              <a:cxnLst/>
              <a:rect l="l" t="t" r="r" b="b"/>
              <a:pathLst>
                <a:path w="1976754" h="2768600">
                  <a:moveTo>
                    <a:pt x="1580274" y="0"/>
                  </a:moveTo>
                  <a:lnTo>
                    <a:pt x="68600" y="74918"/>
                  </a:lnTo>
                  <a:lnTo>
                    <a:pt x="100955" y="1420208"/>
                  </a:lnTo>
                  <a:lnTo>
                    <a:pt x="0" y="1909589"/>
                  </a:lnTo>
                  <a:lnTo>
                    <a:pt x="278264" y="2768198"/>
                  </a:lnTo>
                  <a:lnTo>
                    <a:pt x="1915528" y="2290473"/>
                  </a:lnTo>
                  <a:lnTo>
                    <a:pt x="1976355" y="2241412"/>
                  </a:lnTo>
                  <a:lnTo>
                    <a:pt x="1962043" y="1736581"/>
                  </a:lnTo>
                  <a:lnTo>
                    <a:pt x="1551867" y="1353096"/>
                  </a:lnTo>
                  <a:lnTo>
                    <a:pt x="1566071" y="1280779"/>
                  </a:lnTo>
                  <a:lnTo>
                    <a:pt x="1698025" y="1248578"/>
                  </a:lnTo>
                  <a:lnTo>
                    <a:pt x="1664413" y="41308"/>
                  </a:lnTo>
                  <a:lnTo>
                    <a:pt x="15802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79907" y="3039880"/>
              <a:ext cx="231597" cy="94217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6911149" y="1790001"/>
              <a:ext cx="1539240" cy="1534160"/>
            </a:xfrm>
            <a:custGeom>
              <a:avLst/>
              <a:gdLst/>
              <a:ahLst/>
              <a:cxnLst/>
              <a:rect l="l" t="t" r="r" b="b"/>
              <a:pathLst>
                <a:path w="1539240" h="1534160">
                  <a:moveTo>
                    <a:pt x="1153134" y="1342796"/>
                  </a:moveTo>
                  <a:lnTo>
                    <a:pt x="1145438" y="1314399"/>
                  </a:lnTo>
                  <a:lnTo>
                    <a:pt x="1075499" y="1329905"/>
                  </a:lnTo>
                  <a:lnTo>
                    <a:pt x="1067803" y="1359611"/>
                  </a:lnTo>
                  <a:lnTo>
                    <a:pt x="1047102" y="1333804"/>
                  </a:lnTo>
                  <a:lnTo>
                    <a:pt x="996569" y="1344104"/>
                  </a:lnTo>
                  <a:lnTo>
                    <a:pt x="1000480" y="1376413"/>
                  </a:lnTo>
                  <a:lnTo>
                    <a:pt x="966749" y="1349311"/>
                  </a:lnTo>
                  <a:lnTo>
                    <a:pt x="912431" y="1360906"/>
                  </a:lnTo>
                  <a:lnTo>
                    <a:pt x="913739" y="1395717"/>
                  </a:lnTo>
                  <a:lnTo>
                    <a:pt x="885215" y="1365999"/>
                  </a:lnTo>
                  <a:lnTo>
                    <a:pt x="833501" y="1380210"/>
                  </a:lnTo>
                  <a:lnTo>
                    <a:pt x="824395" y="1408607"/>
                  </a:lnTo>
                  <a:lnTo>
                    <a:pt x="806284" y="1381506"/>
                  </a:lnTo>
                  <a:lnTo>
                    <a:pt x="746760" y="1397012"/>
                  </a:lnTo>
                  <a:lnTo>
                    <a:pt x="728649" y="1428026"/>
                  </a:lnTo>
                  <a:lnTo>
                    <a:pt x="714451" y="1403515"/>
                  </a:lnTo>
                  <a:lnTo>
                    <a:pt x="225196" y="1487436"/>
                  </a:lnTo>
                  <a:lnTo>
                    <a:pt x="229082" y="1518450"/>
                  </a:lnTo>
                  <a:lnTo>
                    <a:pt x="314490" y="1533944"/>
                  </a:lnTo>
                  <a:lnTo>
                    <a:pt x="1057402" y="1388008"/>
                  </a:lnTo>
                  <a:lnTo>
                    <a:pt x="1153134" y="1342796"/>
                  </a:lnTo>
                  <a:close/>
                </a:path>
                <a:path w="1539240" h="1534160">
                  <a:moveTo>
                    <a:pt x="1538922" y="1195679"/>
                  </a:moveTo>
                  <a:lnTo>
                    <a:pt x="1494891" y="0"/>
                  </a:lnTo>
                  <a:lnTo>
                    <a:pt x="19405" y="98132"/>
                  </a:lnTo>
                  <a:lnTo>
                    <a:pt x="0" y="142036"/>
                  </a:lnTo>
                  <a:lnTo>
                    <a:pt x="58229" y="1502943"/>
                  </a:lnTo>
                  <a:lnTo>
                    <a:pt x="1538922" y="1195679"/>
                  </a:lnTo>
                  <a:close/>
                </a:path>
              </a:pathLst>
            </a:custGeom>
            <a:solidFill>
              <a:srgbClr val="E8D9D9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9" name="object 9"/>
            <p:cNvSpPr/>
            <p:nvPr/>
          </p:nvSpPr>
          <p:spPr>
            <a:xfrm>
              <a:off x="7062579" y="1932032"/>
              <a:ext cx="1241425" cy="1108075"/>
            </a:xfrm>
            <a:custGeom>
              <a:avLst/>
              <a:gdLst/>
              <a:ahLst/>
              <a:cxnLst/>
              <a:rect l="l" t="t" r="r" b="b"/>
              <a:pathLst>
                <a:path w="1241425" h="1108075">
                  <a:moveTo>
                    <a:pt x="1211410" y="0"/>
                  </a:moveTo>
                  <a:lnTo>
                    <a:pt x="0" y="82616"/>
                  </a:lnTo>
                  <a:lnTo>
                    <a:pt x="24591" y="1107847"/>
                  </a:lnTo>
                  <a:lnTo>
                    <a:pt x="649764" y="1025230"/>
                  </a:lnTo>
                  <a:lnTo>
                    <a:pt x="1241227" y="888294"/>
                  </a:lnTo>
                  <a:lnTo>
                    <a:pt x="1211410" y="0"/>
                  </a:lnTo>
                  <a:close/>
                </a:path>
              </a:pathLst>
            </a:custGeom>
            <a:solidFill>
              <a:srgbClr val="8888A8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10" name="object 10"/>
            <p:cNvSpPr/>
            <p:nvPr/>
          </p:nvSpPr>
          <p:spPr>
            <a:xfrm>
              <a:off x="7032803" y="3242525"/>
              <a:ext cx="1706245" cy="1231900"/>
            </a:xfrm>
            <a:custGeom>
              <a:avLst/>
              <a:gdLst/>
              <a:ahLst/>
              <a:cxnLst/>
              <a:rect l="l" t="t" r="r" b="b"/>
              <a:pathLst>
                <a:path w="1706245" h="1231900">
                  <a:moveTo>
                    <a:pt x="459435" y="1119454"/>
                  </a:moveTo>
                  <a:lnTo>
                    <a:pt x="431025" y="538441"/>
                  </a:lnTo>
                  <a:lnTo>
                    <a:pt x="0" y="631405"/>
                  </a:lnTo>
                  <a:lnTo>
                    <a:pt x="24587" y="1231785"/>
                  </a:lnTo>
                  <a:lnTo>
                    <a:pt x="459435" y="1119454"/>
                  </a:lnTo>
                  <a:close/>
                </a:path>
                <a:path w="1706245" h="1231900">
                  <a:moveTo>
                    <a:pt x="1066507" y="0"/>
                  </a:moveTo>
                  <a:lnTo>
                    <a:pt x="894321" y="3898"/>
                  </a:lnTo>
                  <a:lnTo>
                    <a:pt x="798588" y="62014"/>
                  </a:lnTo>
                  <a:lnTo>
                    <a:pt x="720953" y="74917"/>
                  </a:lnTo>
                  <a:lnTo>
                    <a:pt x="599186" y="65925"/>
                  </a:lnTo>
                  <a:lnTo>
                    <a:pt x="362394" y="107226"/>
                  </a:lnTo>
                  <a:lnTo>
                    <a:pt x="371449" y="187248"/>
                  </a:lnTo>
                  <a:lnTo>
                    <a:pt x="700239" y="223342"/>
                  </a:lnTo>
                  <a:lnTo>
                    <a:pt x="821893" y="205346"/>
                  </a:lnTo>
                  <a:lnTo>
                    <a:pt x="896924" y="179539"/>
                  </a:lnTo>
                  <a:lnTo>
                    <a:pt x="948651" y="153631"/>
                  </a:lnTo>
                  <a:lnTo>
                    <a:pt x="999172" y="117525"/>
                  </a:lnTo>
                  <a:lnTo>
                    <a:pt x="1034084" y="77520"/>
                  </a:lnTo>
                  <a:lnTo>
                    <a:pt x="1057402" y="31013"/>
                  </a:lnTo>
                  <a:lnTo>
                    <a:pt x="1066507" y="0"/>
                  </a:lnTo>
                  <a:close/>
                </a:path>
                <a:path w="1706245" h="1231900">
                  <a:moveTo>
                    <a:pt x="1150645" y="499706"/>
                  </a:moveTo>
                  <a:lnTo>
                    <a:pt x="1148041" y="386092"/>
                  </a:lnTo>
                  <a:lnTo>
                    <a:pt x="559079" y="519074"/>
                  </a:lnTo>
                  <a:lnTo>
                    <a:pt x="560374" y="623646"/>
                  </a:lnTo>
                  <a:lnTo>
                    <a:pt x="1150645" y="499706"/>
                  </a:lnTo>
                  <a:close/>
                </a:path>
                <a:path w="1706245" h="1231900">
                  <a:moveTo>
                    <a:pt x="1160945" y="672719"/>
                  </a:moveTo>
                  <a:lnTo>
                    <a:pt x="1154442" y="513905"/>
                  </a:lnTo>
                  <a:lnTo>
                    <a:pt x="568185" y="652056"/>
                  </a:lnTo>
                  <a:lnTo>
                    <a:pt x="575983" y="827659"/>
                  </a:lnTo>
                  <a:lnTo>
                    <a:pt x="1160945" y="672719"/>
                  </a:lnTo>
                  <a:close/>
                </a:path>
                <a:path w="1706245" h="1231900">
                  <a:moveTo>
                    <a:pt x="1171359" y="879297"/>
                  </a:moveTo>
                  <a:lnTo>
                    <a:pt x="1159649" y="698538"/>
                  </a:lnTo>
                  <a:lnTo>
                    <a:pt x="582383" y="858647"/>
                  </a:lnTo>
                  <a:lnTo>
                    <a:pt x="590194" y="1031646"/>
                  </a:lnTo>
                  <a:lnTo>
                    <a:pt x="1171359" y="879297"/>
                  </a:lnTo>
                  <a:close/>
                </a:path>
                <a:path w="1706245" h="1231900">
                  <a:moveTo>
                    <a:pt x="1550517" y="383501"/>
                  </a:moveTo>
                  <a:lnTo>
                    <a:pt x="1546618" y="307378"/>
                  </a:lnTo>
                  <a:lnTo>
                    <a:pt x="1324013" y="356387"/>
                  </a:lnTo>
                  <a:lnTo>
                    <a:pt x="1330528" y="436435"/>
                  </a:lnTo>
                  <a:lnTo>
                    <a:pt x="1550517" y="383501"/>
                  </a:lnTo>
                  <a:close/>
                </a:path>
                <a:path w="1706245" h="1231900">
                  <a:moveTo>
                    <a:pt x="1563420" y="557809"/>
                  </a:moveTo>
                  <a:lnTo>
                    <a:pt x="1553121" y="410616"/>
                  </a:lnTo>
                  <a:lnTo>
                    <a:pt x="1334427" y="462267"/>
                  </a:lnTo>
                  <a:lnTo>
                    <a:pt x="1339519" y="614616"/>
                  </a:lnTo>
                  <a:lnTo>
                    <a:pt x="1563420" y="557809"/>
                  </a:lnTo>
                  <a:close/>
                </a:path>
                <a:path w="1706245" h="1231900">
                  <a:moveTo>
                    <a:pt x="1575130" y="766965"/>
                  </a:moveTo>
                  <a:lnTo>
                    <a:pt x="1562125" y="582345"/>
                  </a:lnTo>
                  <a:lnTo>
                    <a:pt x="1340827" y="645604"/>
                  </a:lnTo>
                  <a:lnTo>
                    <a:pt x="1348625" y="827659"/>
                  </a:lnTo>
                  <a:lnTo>
                    <a:pt x="1575130" y="766965"/>
                  </a:lnTo>
                  <a:close/>
                </a:path>
                <a:path w="1706245" h="1231900">
                  <a:moveTo>
                    <a:pt x="1705787" y="728230"/>
                  </a:moveTo>
                  <a:lnTo>
                    <a:pt x="1682584" y="232460"/>
                  </a:lnTo>
                  <a:lnTo>
                    <a:pt x="586282" y="453224"/>
                  </a:lnTo>
                  <a:lnTo>
                    <a:pt x="518960" y="490677"/>
                  </a:lnTo>
                  <a:lnTo>
                    <a:pt x="530669" y="511327"/>
                  </a:lnTo>
                  <a:lnTo>
                    <a:pt x="572084" y="495833"/>
                  </a:lnTo>
                  <a:lnTo>
                    <a:pt x="1163548" y="377050"/>
                  </a:lnTo>
                  <a:lnTo>
                    <a:pt x="1189456" y="890917"/>
                  </a:lnTo>
                  <a:lnTo>
                    <a:pt x="1327924" y="845731"/>
                  </a:lnTo>
                  <a:lnTo>
                    <a:pt x="1303312" y="347345"/>
                  </a:lnTo>
                  <a:lnTo>
                    <a:pt x="1569923" y="286664"/>
                  </a:lnTo>
                  <a:lnTo>
                    <a:pt x="1591945" y="782459"/>
                  </a:lnTo>
                  <a:lnTo>
                    <a:pt x="1705787" y="728230"/>
                  </a:lnTo>
                  <a:close/>
                </a:path>
              </a:pathLst>
            </a:custGeom>
            <a:solidFill>
              <a:srgbClr val="E8D9D9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11" name="object 11"/>
            <p:cNvSpPr/>
            <p:nvPr/>
          </p:nvSpPr>
          <p:spPr>
            <a:xfrm>
              <a:off x="6883959" y="3066986"/>
              <a:ext cx="1786255" cy="773430"/>
            </a:xfrm>
            <a:custGeom>
              <a:avLst/>
              <a:gdLst/>
              <a:ahLst/>
              <a:cxnLst/>
              <a:rect l="l" t="t" r="r" b="b"/>
              <a:pathLst>
                <a:path w="1786254" h="773429">
                  <a:moveTo>
                    <a:pt x="959027" y="383489"/>
                  </a:moveTo>
                  <a:lnTo>
                    <a:pt x="865898" y="383489"/>
                  </a:lnTo>
                  <a:lnTo>
                    <a:pt x="783056" y="379590"/>
                  </a:lnTo>
                  <a:lnTo>
                    <a:pt x="684707" y="370586"/>
                  </a:lnTo>
                  <a:lnTo>
                    <a:pt x="623887" y="358876"/>
                  </a:lnTo>
                  <a:lnTo>
                    <a:pt x="561759" y="335673"/>
                  </a:lnTo>
                  <a:lnTo>
                    <a:pt x="541007" y="316268"/>
                  </a:lnTo>
                  <a:lnTo>
                    <a:pt x="627684" y="276263"/>
                  </a:lnTo>
                  <a:lnTo>
                    <a:pt x="724827" y="250456"/>
                  </a:lnTo>
                  <a:lnTo>
                    <a:pt x="870991" y="205244"/>
                  </a:lnTo>
                  <a:lnTo>
                    <a:pt x="543598" y="262064"/>
                  </a:lnTo>
                  <a:lnTo>
                    <a:pt x="352044" y="340880"/>
                  </a:lnTo>
                  <a:lnTo>
                    <a:pt x="397344" y="373087"/>
                  </a:lnTo>
                  <a:lnTo>
                    <a:pt x="481469" y="398881"/>
                  </a:lnTo>
                  <a:lnTo>
                    <a:pt x="600570" y="413092"/>
                  </a:lnTo>
                  <a:lnTo>
                    <a:pt x="709218" y="415696"/>
                  </a:lnTo>
                  <a:lnTo>
                    <a:pt x="812761" y="413092"/>
                  </a:lnTo>
                  <a:lnTo>
                    <a:pt x="891705" y="400189"/>
                  </a:lnTo>
                  <a:lnTo>
                    <a:pt x="959027" y="383489"/>
                  </a:lnTo>
                  <a:close/>
                </a:path>
                <a:path w="1786254" h="773429">
                  <a:moveTo>
                    <a:pt x="1786102" y="361480"/>
                  </a:moveTo>
                  <a:lnTo>
                    <a:pt x="1419847" y="11607"/>
                  </a:lnTo>
                  <a:lnTo>
                    <a:pt x="1397977" y="51562"/>
                  </a:lnTo>
                  <a:lnTo>
                    <a:pt x="1418539" y="0"/>
                  </a:lnTo>
                  <a:lnTo>
                    <a:pt x="1295590" y="34810"/>
                  </a:lnTo>
                  <a:lnTo>
                    <a:pt x="1151915" y="77419"/>
                  </a:lnTo>
                  <a:lnTo>
                    <a:pt x="604367" y="183349"/>
                  </a:lnTo>
                  <a:lnTo>
                    <a:pt x="252387" y="241465"/>
                  </a:lnTo>
                  <a:lnTo>
                    <a:pt x="238150" y="316268"/>
                  </a:lnTo>
                  <a:lnTo>
                    <a:pt x="937018" y="175539"/>
                  </a:lnTo>
                  <a:lnTo>
                    <a:pt x="1377480" y="89027"/>
                  </a:lnTo>
                  <a:lnTo>
                    <a:pt x="1373212" y="96824"/>
                  </a:lnTo>
                  <a:lnTo>
                    <a:pt x="1245057" y="116230"/>
                  </a:lnTo>
                  <a:lnTo>
                    <a:pt x="1214043" y="224650"/>
                  </a:lnTo>
                  <a:lnTo>
                    <a:pt x="1190739" y="272364"/>
                  </a:lnTo>
                  <a:lnTo>
                    <a:pt x="1159624" y="316268"/>
                  </a:lnTo>
                  <a:lnTo>
                    <a:pt x="1107897" y="356387"/>
                  </a:lnTo>
                  <a:lnTo>
                    <a:pt x="1006957" y="401485"/>
                  </a:lnTo>
                  <a:lnTo>
                    <a:pt x="870991" y="429895"/>
                  </a:lnTo>
                  <a:lnTo>
                    <a:pt x="729932" y="446697"/>
                  </a:lnTo>
                  <a:lnTo>
                    <a:pt x="583768" y="446697"/>
                  </a:lnTo>
                  <a:lnTo>
                    <a:pt x="443928" y="418299"/>
                  </a:lnTo>
                  <a:lnTo>
                    <a:pt x="235559" y="356387"/>
                  </a:lnTo>
                  <a:lnTo>
                    <a:pt x="0" y="352488"/>
                  </a:lnTo>
                  <a:lnTo>
                    <a:pt x="135902" y="773379"/>
                  </a:lnTo>
                  <a:lnTo>
                    <a:pt x="597979" y="675246"/>
                  </a:lnTo>
                  <a:lnTo>
                    <a:pt x="775246" y="555167"/>
                  </a:lnTo>
                  <a:lnTo>
                    <a:pt x="1786102" y="361480"/>
                  </a:lnTo>
                  <a:close/>
                </a:path>
              </a:pathLst>
            </a:custGeom>
            <a:solidFill>
              <a:srgbClr val="D1BCBC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12" name="object 12"/>
            <p:cNvSpPr/>
            <p:nvPr/>
          </p:nvSpPr>
          <p:spPr>
            <a:xfrm>
              <a:off x="6841260" y="2429143"/>
              <a:ext cx="107950" cy="890905"/>
            </a:xfrm>
            <a:custGeom>
              <a:avLst/>
              <a:gdLst/>
              <a:ahLst/>
              <a:cxnLst/>
              <a:rect l="l" t="t" r="r" b="b"/>
              <a:pathLst>
                <a:path w="107950" h="890904">
                  <a:moveTo>
                    <a:pt x="54353" y="0"/>
                  </a:moveTo>
                  <a:lnTo>
                    <a:pt x="0" y="90423"/>
                  </a:lnTo>
                  <a:lnTo>
                    <a:pt x="9064" y="760466"/>
                  </a:lnTo>
                  <a:lnTo>
                    <a:pt x="107428" y="890896"/>
                  </a:lnTo>
                  <a:lnTo>
                    <a:pt x="54353" y="0"/>
                  </a:lnTo>
                  <a:close/>
                </a:path>
              </a:pathLst>
            </a:custGeom>
            <a:solidFill>
              <a:srgbClr val="A29393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13" name="object 13"/>
            <p:cNvSpPr/>
            <p:nvPr/>
          </p:nvSpPr>
          <p:spPr>
            <a:xfrm>
              <a:off x="6807594" y="1703488"/>
              <a:ext cx="1609090" cy="2658745"/>
            </a:xfrm>
            <a:custGeom>
              <a:avLst/>
              <a:gdLst/>
              <a:ahLst/>
              <a:cxnLst/>
              <a:rect l="l" t="t" r="r" b="b"/>
              <a:pathLst>
                <a:path w="1609090" h="2658745">
                  <a:moveTo>
                    <a:pt x="794689" y="2590063"/>
                  </a:moveTo>
                  <a:lnTo>
                    <a:pt x="761072" y="2018080"/>
                  </a:lnTo>
                  <a:lnTo>
                    <a:pt x="692442" y="2069731"/>
                  </a:lnTo>
                  <a:lnTo>
                    <a:pt x="720966" y="2658491"/>
                  </a:lnTo>
                  <a:lnTo>
                    <a:pt x="794689" y="2590063"/>
                  </a:lnTo>
                  <a:close/>
                </a:path>
                <a:path w="1609090" h="2658745">
                  <a:moveTo>
                    <a:pt x="1608747" y="64617"/>
                  </a:moveTo>
                  <a:lnTo>
                    <a:pt x="1444383" y="0"/>
                  </a:lnTo>
                  <a:lnTo>
                    <a:pt x="50482" y="90424"/>
                  </a:lnTo>
                  <a:lnTo>
                    <a:pt x="0" y="114922"/>
                  </a:lnTo>
                  <a:lnTo>
                    <a:pt x="59537" y="167830"/>
                  </a:lnTo>
                  <a:lnTo>
                    <a:pt x="1608747" y="64617"/>
                  </a:lnTo>
                  <a:close/>
                </a:path>
              </a:pathLst>
            </a:custGeom>
            <a:solidFill>
              <a:srgbClr val="D1BCBC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14" name="object 14"/>
            <p:cNvSpPr/>
            <p:nvPr/>
          </p:nvSpPr>
          <p:spPr>
            <a:xfrm>
              <a:off x="6726068" y="3141796"/>
              <a:ext cx="313690" cy="1335405"/>
            </a:xfrm>
            <a:custGeom>
              <a:avLst/>
              <a:gdLst/>
              <a:ahLst/>
              <a:cxnLst/>
              <a:rect l="l" t="t" r="r" b="b"/>
              <a:pathLst>
                <a:path w="313690" h="1335404">
                  <a:moveTo>
                    <a:pt x="0" y="0"/>
                  </a:moveTo>
                  <a:lnTo>
                    <a:pt x="33655" y="510045"/>
                  </a:lnTo>
                  <a:lnTo>
                    <a:pt x="313210" y="1335087"/>
                  </a:lnTo>
                  <a:lnTo>
                    <a:pt x="282146" y="701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56868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15" name="object 15"/>
            <p:cNvSpPr/>
            <p:nvPr/>
          </p:nvSpPr>
          <p:spPr>
            <a:xfrm>
              <a:off x="6723481" y="1698396"/>
              <a:ext cx="1736089" cy="2161540"/>
            </a:xfrm>
            <a:custGeom>
              <a:avLst/>
              <a:gdLst/>
              <a:ahLst/>
              <a:cxnLst/>
              <a:rect l="l" t="t" r="r" b="b"/>
              <a:pathLst>
                <a:path w="1736090" h="2161540">
                  <a:moveTo>
                    <a:pt x="921524" y="1528622"/>
                  </a:moveTo>
                  <a:lnTo>
                    <a:pt x="909815" y="1518323"/>
                  </a:lnTo>
                  <a:lnTo>
                    <a:pt x="415455" y="1608747"/>
                  </a:lnTo>
                  <a:lnTo>
                    <a:pt x="451688" y="1612544"/>
                  </a:lnTo>
                  <a:lnTo>
                    <a:pt x="921524" y="1528622"/>
                  </a:lnTo>
                  <a:close/>
                </a:path>
                <a:path w="1736090" h="2161540">
                  <a:moveTo>
                    <a:pt x="1629435" y="69710"/>
                  </a:moveTo>
                  <a:lnTo>
                    <a:pt x="166954" y="165227"/>
                  </a:lnTo>
                  <a:lnTo>
                    <a:pt x="102247" y="117411"/>
                  </a:lnTo>
                  <a:lnTo>
                    <a:pt x="102247" y="103212"/>
                  </a:lnTo>
                  <a:lnTo>
                    <a:pt x="85420" y="117411"/>
                  </a:lnTo>
                  <a:lnTo>
                    <a:pt x="124244" y="1430502"/>
                  </a:lnTo>
                  <a:lnTo>
                    <a:pt x="0" y="1443405"/>
                  </a:lnTo>
                  <a:lnTo>
                    <a:pt x="284721" y="2161324"/>
                  </a:lnTo>
                  <a:lnTo>
                    <a:pt x="287312" y="2140674"/>
                  </a:lnTo>
                  <a:lnTo>
                    <a:pt x="151422" y="1742973"/>
                  </a:lnTo>
                  <a:lnTo>
                    <a:pt x="249796" y="1736572"/>
                  </a:lnTo>
                  <a:lnTo>
                    <a:pt x="304139" y="1772678"/>
                  </a:lnTo>
                  <a:lnTo>
                    <a:pt x="477570" y="1749475"/>
                  </a:lnTo>
                  <a:lnTo>
                    <a:pt x="555231" y="1784286"/>
                  </a:lnTo>
                  <a:lnTo>
                    <a:pt x="616064" y="1801088"/>
                  </a:lnTo>
                  <a:lnTo>
                    <a:pt x="724725" y="1816595"/>
                  </a:lnTo>
                  <a:lnTo>
                    <a:pt x="824484" y="1823097"/>
                  </a:lnTo>
                  <a:lnTo>
                    <a:pt x="924128" y="1820494"/>
                  </a:lnTo>
                  <a:lnTo>
                    <a:pt x="1019860" y="1810092"/>
                  </a:lnTo>
                  <a:lnTo>
                    <a:pt x="1110513" y="1789480"/>
                  </a:lnTo>
                  <a:lnTo>
                    <a:pt x="1188148" y="1766290"/>
                  </a:lnTo>
                  <a:lnTo>
                    <a:pt x="1256665" y="1736572"/>
                  </a:lnTo>
                  <a:lnTo>
                    <a:pt x="1308493" y="1695272"/>
                  </a:lnTo>
                  <a:lnTo>
                    <a:pt x="1251572" y="1732673"/>
                  </a:lnTo>
                  <a:lnTo>
                    <a:pt x="1192047" y="1754581"/>
                  </a:lnTo>
                  <a:lnTo>
                    <a:pt x="1119505" y="1777885"/>
                  </a:lnTo>
                  <a:lnTo>
                    <a:pt x="1045781" y="1793392"/>
                  </a:lnTo>
                  <a:lnTo>
                    <a:pt x="948740" y="1807591"/>
                  </a:lnTo>
                  <a:lnTo>
                    <a:pt x="842594" y="1810092"/>
                  </a:lnTo>
                  <a:lnTo>
                    <a:pt x="751941" y="1804987"/>
                  </a:lnTo>
                  <a:lnTo>
                    <a:pt x="656183" y="1789480"/>
                  </a:lnTo>
                  <a:lnTo>
                    <a:pt x="573341" y="1770075"/>
                  </a:lnTo>
                  <a:lnTo>
                    <a:pt x="499579" y="1737880"/>
                  </a:lnTo>
                  <a:lnTo>
                    <a:pt x="467220" y="1722374"/>
                  </a:lnTo>
                  <a:lnTo>
                    <a:pt x="484047" y="1705571"/>
                  </a:lnTo>
                  <a:lnTo>
                    <a:pt x="525462" y="1724977"/>
                  </a:lnTo>
                  <a:lnTo>
                    <a:pt x="640651" y="1679765"/>
                  </a:lnTo>
                  <a:lnTo>
                    <a:pt x="792060" y="1625549"/>
                  </a:lnTo>
                  <a:lnTo>
                    <a:pt x="1034072" y="1581645"/>
                  </a:lnTo>
                  <a:lnTo>
                    <a:pt x="1181633" y="1555724"/>
                  </a:lnTo>
                  <a:lnTo>
                    <a:pt x="1377124" y="1545424"/>
                  </a:lnTo>
                  <a:lnTo>
                    <a:pt x="1380921" y="1571231"/>
                  </a:lnTo>
                  <a:lnTo>
                    <a:pt x="1483169" y="1540332"/>
                  </a:lnTo>
                  <a:lnTo>
                    <a:pt x="1441754" y="1495120"/>
                  </a:lnTo>
                  <a:lnTo>
                    <a:pt x="1544002" y="1475714"/>
                  </a:lnTo>
                  <a:lnTo>
                    <a:pt x="1554403" y="1431810"/>
                  </a:lnTo>
                  <a:lnTo>
                    <a:pt x="396036" y="1675866"/>
                  </a:lnTo>
                  <a:lnTo>
                    <a:pt x="323557" y="1584134"/>
                  </a:lnTo>
                  <a:lnTo>
                    <a:pt x="389559" y="1559636"/>
                  </a:lnTo>
                  <a:lnTo>
                    <a:pt x="239433" y="1577746"/>
                  </a:lnTo>
                  <a:lnTo>
                    <a:pt x="143649" y="1462811"/>
                  </a:lnTo>
                  <a:lnTo>
                    <a:pt x="139776" y="898588"/>
                  </a:lnTo>
                  <a:lnTo>
                    <a:pt x="163068" y="1142644"/>
                  </a:lnTo>
                  <a:lnTo>
                    <a:pt x="168249" y="858583"/>
                  </a:lnTo>
                  <a:lnTo>
                    <a:pt x="200609" y="1261364"/>
                  </a:lnTo>
                  <a:lnTo>
                    <a:pt x="165658" y="197535"/>
                  </a:lnTo>
                  <a:lnTo>
                    <a:pt x="176022" y="175526"/>
                  </a:lnTo>
                  <a:lnTo>
                    <a:pt x="1629435" y="69710"/>
                  </a:lnTo>
                  <a:close/>
                </a:path>
                <a:path w="1736090" h="2161540">
                  <a:moveTo>
                    <a:pt x="1735582" y="1289773"/>
                  </a:moveTo>
                  <a:lnTo>
                    <a:pt x="1698066" y="64503"/>
                  </a:lnTo>
                  <a:lnTo>
                    <a:pt x="1524584" y="0"/>
                  </a:lnTo>
                  <a:lnTo>
                    <a:pt x="141071" y="94208"/>
                  </a:lnTo>
                  <a:lnTo>
                    <a:pt x="115176" y="105816"/>
                  </a:lnTo>
                  <a:lnTo>
                    <a:pt x="1529791" y="15494"/>
                  </a:lnTo>
                  <a:lnTo>
                    <a:pt x="1677365" y="74803"/>
                  </a:lnTo>
                  <a:lnTo>
                    <a:pt x="1716176" y="1279474"/>
                  </a:lnTo>
                  <a:lnTo>
                    <a:pt x="1254175" y="1390548"/>
                  </a:lnTo>
                  <a:lnTo>
                    <a:pt x="1254175" y="1421511"/>
                  </a:lnTo>
                  <a:lnTo>
                    <a:pt x="1254175" y="1446669"/>
                  </a:lnTo>
                  <a:lnTo>
                    <a:pt x="1194650" y="1459407"/>
                  </a:lnTo>
                  <a:lnTo>
                    <a:pt x="1194650" y="1435709"/>
                  </a:lnTo>
                  <a:lnTo>
                    <a:pt x="1184236" y="1422806"/>
                  </a:lnTo>
                  <a:lnTo>
                    <a:pt x="1239862" y="1408607"/>
                  </a:lnTo>
                  <a:lnTo>
                    <a:pt x="1254175" y="1421511"/>
                  </a:lnTo>
                  <a:lnTo>
                    <a:pt x="1254175" y="1390548"/>
                  </a:lnTo>
                  <a:lnTo>
                    <a:pt x="1179029" y="1408607"/>
                  </a:lnTo>
                  <a:lnTo>
                    <a:pt x="1178750" y="1408671"/>
                  </a:lnTo>
                  <a:lnTo>
                    <a:pt x="1178750" y="1462811"/>
                  </a:lnTo>
                  <a:lnTo>
                    <a:pt x="1103655" y="1478876"/>
                  </a:lnTo>
                  <a:lnTo>
                    <a:pt x="1102702" y="1451216"/>
                  </a:lnTo>
                  <a:lnTo>
                    <a:pt x="1090231" y="1436230"/>
                  </a:lnTo>
                  <a:lnTo>
                    <a:pt x="1090231" y="1481759"/>
                  </a:lnTo>
                  <a:lnTo>
                    <a:pt x="1023429" y="1496060"/>
                  </a:lnTo>
                  <a:lnTo>
                    <a:pt x="1022464" y="1469313"/>
                  </a:lnTo>
                  <a:lnTo>
                    <a:pt x="1013358" y="1457604"/>
                  </a:lnTo>
                  <a:lnTo>
                    <a:pt x="1072883" y="1444701"/>
                  </a:lnTo>
                  <a:lnTo>
                    <a:pt x="1087196" y="1452511"/>
                  </a:lnTo>
                  <a:lnTo>
                    <a:pt x="1090231" y="1481759"/>
                  </a:lnTo>
                  <a:lnTo>
                    <a:pt x="1090231" y="1436230"/>
                  </a:lnTo>
                  <a:lnTo>
                    <a:pt x="1089799" y="1435709"/>
                  </a:lnTo>
                  <a:lnTo>
                    <a:pt x="1166126" y="1424101"/>
                  </a:lnTo>
                  <a:lnTo>
                    <a:pt x="1177734" y="1433106"/>
                  </a:lnTo>
                  <a:lnTo>
                    <a:pt x="1178750" y="1462811"/>
                  </a:lnTo>
                  <a:lnTo>
                    <a:pt x="1178750" y="1408671"/>
                  </a:lnTo>
                  <a:lnTo>
                    <a:pt x="1012532" y="1443329"/>
                  </a:lnTo>
                  <a:lnTo>
                    <a:pt x="1012532" y="1498384"/>
                  </a:lnTo>
                  <a:lnTo>
                    <a:pt x="936421" y="1514678"/>
                  </a:lnTo>
                  <a:lnTo>
                    <a:pt x="934427" y="1489913"/>
                  </a:lnTo>
                  <a:lnTo>
                    <a:pt x="926731" y="1473111"/>
                  </a:lnTo>
                  <a:lnTo>
                    <a:pt x="992644" y="1461516"/>
                  </a:lnTo>
                  <a:lnTo>
                    <a:pt x="1009561" y="1468018"/>
                  </a:lnTo>
                  <a:lnTo>
                    <a:pt x="1012532" y="1498384"/>
                  </a:lnTo>
                  <a:lnTo>
                    <a:pt x="1012532" y="1443329"/>
                  </a:lnTo>
                  <a:lnTo>
                    <a:pt x="832180" y="1480921"/>
                  </a:lnTo>
                  <a:lnTo>
                    <a:pt x="411568" y="1555724"/>
                  </a:lnTo>
                  <a:lnTo>
                    <a:pt x="484047" y="1553235"/>
                  </a:lnTo>
                  <a:lnTo>
                    <a:pt x="654888" y="1523530"/>
                  </a:lnTo>
                  <a:lnTo>
                    <a:pt x="906018" y="1477022"/>
                  </a:lnTo>
                  <a:lnTo>
                    <a:pt x="921524" y="1487322"/>
                  </a:lnTo>
                  <a:lnTo>
                    <a:pt x="924128" y="1522234"/>
                  </a:lnTo>
                  <a:lnTo>
                    <a:pt x="932205" y="1522234"/>
                  </a:lnTo>
                  <a:lnTo>
                    <a:pt x="942238" y="1529930"/>
                  </a:lnTo>
                  <a:lnTo>
                    <a:pt x="1346009" y="1440916"/>
                  </a:lnTo>
                  <a:lnTo>
                    <a:pt x="1335709" y="1429207"/>
                  </a:lnTo>
                  <a:lnTo>
                    <a:pt x="1263497" y="1444675"/>
                  </a:lnTo>
                  <a:lnTo>
                    <a:pt x="1264475" y="1421511"/>
                  </a:lnTo>
                  <a:lnTo>
                    <a:pt x="1255471" y="1407299"/>
                  </a:lnTo>
                  <a:lnTo>
                    <a:pt x="1431455" y="1365999"/>
                  </a:lnTo>
                  <a:lnTo>
                    <a:pt x="1435354" y="1411211"/>
                  </a:lnTo>
                  <a:lnTo>
                    <a:pt x="1446949" y="1407299"/>
                  </a:lnTo>
                  <a:lnTo>
                    <a:pt x="1444358" y="1364691"/>
                  </a:lnTo>
                  <a:lnTo>
                    <a:pt x="1735582" y="12897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76003" y="3057878"/>
              <a:ext cx="239404" cy="9172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6724777" y="1910143"/>
              <a:ext cx="2021839" cy="2617470"/>
            </a:xfrm>
            <a:custGeom>
              <a:avLst/>
              <a:gdLst/>
              <a:ahLst/>
              <a:cxnLst/>
              <a:rect l="l" t="t" r="r" b="b"/>
              <a:pathLst>
                <a:path w="2021840" h="2617470">
                  <a:moveTo>
                    <a:pt x="893013" y="1740420"/>
                  </a:moveTo>
                  <a:lnTo>
                    <a:pt x="749350" y="1823059"/>
                  </a:lnTo>
                  <a:lnTo>
                    <a:pt x="280847" y="1925040"/>
                  </a:lnTo>
                  <a:lnTo>
                    <a:pt x="280847" y="1948294"/>
                  </a:lnTo>
                  <a:lnTo>
                    <a:pt x="767461" y="1834667"/>
                  </a:lnTo>
                  <a:lnTo>
                    <a:pt x="893013" y="1740420"/>
                  </a:lnTo>
                  <a:close/>
                </a:path>
                <a:path w="2021840" h="2617470">
                  <a:moveTo>
                    <a:pt x="1241171" y="1806270"/>
                  </a:moveTo>
                  <a:lnTo>
                    <a:pt x="1234668" y="1789480"/>
                  </a:lnTo>
                  <a:lnTo>
                    <a:pt x="1137627" y="1806270"/>
                  </a:lnTo>
                  <a:lnTo>
                    <a:pt x="1135024" y="1794649"/>
                  </a:lnTo>
                  <a:lnTo>
                    <a:pt x="992657" y="1820456"/>
                  </a:lnTo>
                  <a:lnTo>
                    <a:pt x="992657" y="1835950"/>
                  </a:lnTo>
                  <a:lnTo>
                    <a:pt x="881405" y="1859203"/>
                  </a:lnTo>
                  <a:lnTo>
                    <a:pt x="881405" y="1886318"/>
                  </a:lnTo>
                  <a:lnTo>
                    <a:pt x="1241171" y="1806270"/>
                  </a:lnTo>
                  <a:close/>
                </a:path>
                <a:path w="2021840" h="2617470">
                  <a:moveTo>
                    <a:pt x="1255369" y="1841131"/>
                  </a:moveTo>
                  <a:lnTo>
                    <a:pt x="1180338" y="1861781"/>
                  </a:lnTo>
                  <a:lnTo>
                    <a:pt x="1177734" y="1839836"/>
                  </a:lnTo>
                  <a:lnTo>
                    <a:pt x="1159637" y="1843709"/>
                  </a:lnTo>
                  <a:lnTo>
                    <a:pt x="1160932" y="1874697"/>
                  </a:lnTo>
                  <a:lnTo>
                    <a:pt x="1251572" y="1855330"/>
                  </a:lnTo>
                  <a:lnTo>
                    <a:pt x="1255369" y="1841131"/>
                  </a:lnTo>
                  <a:close/>
                </a:path>
                <a:path w="2021840" h="2617470">
                  <a:moveTo>
                    <a:pt x="1589328" y="930897"/>
                  </a:moveTo>
                  <a:lnTo>
                    <a:pt x="1563408" y="23202"/>
                  </a:lnTo>
                  <a:lnTo>
                    <a:pt x="1584121" y="0"/>
                  </a:lnTo>
                  <a:lnTo>
                    <a:pt x="1554416" y="2832"/>
                  </a:lnTo>
                  <a:lnTo>
                    <a:pt x="1554416" y="459587"/>
                  </a:lnTo>
                  <a:lnTo>
                    <a:pt x="1553108" y="914095"/>
                  </a:lnTo>
                  <a:lnTo>
                    <a:pt x="1017270" y="1032929"/>
                  </a:lnTo>
                  <a:lnTo>
                    <a:pt x="407682" y="1114234"/>
                  </a:lnTo>
                  <a:lnTo>
                    <a:pt x="378815" y="1110500"/>
                  </a:lnTo>
                  <a:lnTo>
                    <a:pt x="348170" y="118618"/>
                  </a:lnTo>
                  <a:lnTo>
                    <a:pt x="1528495" y="24498"/>
                  </a:lnTo>
                  <a:lnTo>
                    <a:pt x="1554416" y="459587"/>
                  </a:lnTo>
                  <a:lnTo>
                    <a:pt x="1554416" y="2832"/>
                  </a:lnTo>
                  <a:lnTo>
                    <a:pt x="1013371" y="54203"/>
                  </a:lnTo>
                  <a:lnTo>
                    <a:pt x="328726" y="104508"/>
                  </a:lnTo>
                  <a:lnTo>
                    <a:pt x="330060" y="105562"/>
                  </a:lnTo>
                  <a:lnTo>
                    <a:pt x="359791" y="1128445"/>
                  </a:lnTo>
                  <a:lnTo>
                    <a:pt x="367563" y="1126363"/>
                  </a:lnTo>
                  <a:lnTo>
                    <a:pt x="367563" y="1131049"/>
                  </a:lnTo>
                  <a:lnTo>
                    <a:pt x="561708" y="1110335"/>
                  </a:lnTo>
                  <a:lnTo>
                    <a:pt x="993952" y="1060030"/>
                  </a:lnTo>
                  <a:lnTo>
                    <a:pt x="1589328" y="930897"/>
                  </a:lnTo>
                  <a:close/>
                </a:path>
                <a:path w="2021840" h="2617470">
                  <a:moveTo>
                    <a:pt x="2021624" y="2070950"/>
                  </a:moveTo>
                  <a:lnTo>
                    <a:pt x="2006117" y="1572539"/>
                  </a:lnTo>
                  <a:lnTo>
                    <a:pt x="1971205" y="1535125"/>
                  </a:lnTo>
                  <a:lnTo>
                    <a:pt x="1968550" y="1535671"/>
                  </a:lnTo>
                  <a:lnTo>
                    <a:pt x="1582813" y="1158151"/>
                  </a:lnTo>
                  <a:lnTo>
                    <a:pt x="1567319" y="1168450"/>
                  </a:lnTo>
                  <a:lnTo>
                    <a:pt x="1954390" y="1538592"/>
                  </a:lnTo>
                  <a:lnTo>
                    <a:pt x="930529" y="1749463"/>
                  </a:lnTo>
                  <a:lnTo>
                    <a:pt x="829589" y="1817878"/>
                  </a:lnTo>
                  <a:lnTo>
                    <a:pt x="1984108" y="1581645"/>
                  </a:lnTo>
                  <a:lnTo>
                    <a:pt x="2001786" y="2062441"/>
                  </a:lnTo>
                  <a:lnTo>
                    <a:pt x="1887474" y="2091677"/>
                  </a:lnTo>
                  <a:lnTo>
                    <a:pt x="1875243" y="1860016"/>
                  </a:lnTo>
                  <a:lnTo>
                    <a:pt x="1875243" y="2094801"/>
                  </a:lnTo>
                  <a:lnTo>
                    <a:pt x="1641792" y="2154504"/>
                  </a:lnTo>
                  <a:lnTo>
                    <a:pt x="1633029" y="1959902"/>
                  </a:lnTo>
                  <a:lnTo>
                    <a:pt x="1865337" y="1897926"/>
                  </a:lnTo>
                  <a:lnTo>
                    <a:pt x="1875243" y="2094801"/>
                  </a:lnTo>
                  <a:lnTo>
                    <a:pt x="1875243" y="1860016"/>
                  </a:lnTo>
                  <a:lnTo>
                    <a:pt x="1864575" y="1657934"/>
                  </a:lnTo>
                  <a:lnTo>
                    <a:pt x="1864575" y="1882673"/>
                  </a:lnTo>
                  <a:lnTo>
                    <a:pt x="1632394" y="1945754"/>
                  </a:lnTo>
                  <a:lnTo>
                    <a:pt x="1625180" y="1785416"/>
                  </a:lnTo>
                  <a:lnTo>
                    <a:pt x="1856828" y="1728571"/>
                  </a:lnTo>
                  <a:lnTo>
                    <a:pt x="1864575" y="1882673"/>
                  </a:lnTo>
                  <a:lnTo>
                    <a:pt x="1864575" y="1657934"/>
                  </a:lnTo>
                  <a:lnTo>
                    <a:pt x="1862455" y="1617751"/>
                  </a:lnTo>
                  <a:lnTo>
                    <a:pt x="1855863" y="1619123"/>
                  </a:lnTo>
                  <a:lnTo>
                    <a:pt x="1855863" y="1709420"/>
                  </a:lnTo>
                  <a:lnTo>
                    <a:pt x="1624279" y="1765312"/>
                  </a:lnTo>
                  <a:lnTo>
                    <a:pt x="1620443" y="1679727"/>
                  </a:lnTo>
                  <a:lnTo>
                    <a:pt x="1852041" y="1633245"/>
                  </a:lnTo>
                  <a:lnTo>
                    <a:pt x="1855863" y="1709420"/>
                  </a:lnTo>
                  <a:lnTo>
                    <a:pt x="1855863" y="1619123"/>
                  </a:lnTo>
                  <a:lnTo>
                    <a:pt x="1606130" y="1670697"/>
                  </a:lnTo>
                  <a:lnTo>
                    <a:pt x="1627428" y="2158174"/>
                  </a:lnTo>
                  <a:lnTo>
                    <a:pt x="1482356" y="2195271"/>
                  </a:lnTo>
                  <a:lnTo>
                    <a:pt x="1462087" y="1782813"/>
                  </a:lnTo>
                  <a:lnTo>
                    <a:pt x="1462087" y="2000364"/>
                  </a:lnTo>
                  <a:lnTo>
                    <a:pt x="871512" y="2151164"/>
                  </a:lnTo>
                  <a:lnTo>
                    <a:pt x="862050" y="1971929"/>
                  </a:lnTo>
                  <a:lnTo>
                    <a:pt x="1453794" y="1836775"/>
                  </a:lnTo>
                  <a:lnTo>
                    <a:pt x="1462087" y="2000364"/>
                  </a:lnTo>
                  <a:lnTo>
                    <a:pt x="1462087" y="1782813"/>
                  </a:lnTo>
                  <a:lnTo>
                    <a:pt x="1458671" y="1713293"/>
                  </a:lnTo>
                  <a:lnTo>
                    <a:pt x="1063891" y="1794649"/>
                  </a:lnTo>
                  <a:lnTo>
                    <a:pt x="1259281" y="1764944"/>
                  </a:lnTo>
                  <a:lnTo>
                    <a:pt x="1278686" y="1847583"/>
                  </a:lnTo>
                  <a:lnTo>
                    <a:pt x="1278686" y="1764944"/>
                  </a:lnTo>
                  <a:lnTo>
                    <a:pt x="1448257" y="1727504"/>
                  </a:lnTo>
                  <a:lnTo>
                    <a:pt x="1453032" y="1821738"/>
                  </a:lnTo>
                  <a:lnTo>
                    <a:pt x="861187" y="1955342"/>
                  </a:lnTo>
                  <a:lnTo>
                    <a:pt x="855497" y="1847583"/>
                  </a:lnTo>
                  <a:lnTo>
                    <a:pt x="828281" y="1821764"/>
                  </a:lnTo>
                  <a:lnTo>
                    <a:pt x="855497" y="2361450"/>
                  </a:lnTo>
                  <a:lnTo>
                    <a:pt x="881405" y="2338222"/>
                  </a:lnTo>
                  <a:lnTo>
                    <a:pt x="872655" y="2172855"/>
                  </a:lnTo>
                  <a:lnTo>
                    <a:pt x="1462900" y="2016353"/>
                  </a:lnTo>
                  <a:lnTo>
                    <a:pt x="1472095" y="2197887"/>
                  </a:lnTo>
                  <a:lnTo>
                    <a:pt x="893013" y="2345956"/>
                  </a:lnTo>
                  <a:lnTo>
                    <a:pt x="807567" y="2428595"/>
                  </a:lnTo>
                  <a:lnTo>
                    <a:pt x="310616" y="2548674"/>
                  </a:lnTo>
                  <a:lnTo>
                    <a:pt x="55651" y="1749463"/>
                  </a:lnTo>
                  <a:lnTo>
                    <a:pt x="0" y="1256271"/>
                  </a:lnTo>
                  <a:lnTo>
                    <a:pt x="29756" y="1741703"/>
                  </a:lnTo>
                  <a:lnTo>
                    <a:pt x="301561" y="2617101"/>
                  </a:lnTo>
                  <a:lnTo>
                    <a:pt x="1995703" y="2153589"/>
                  </a:lnTo>
                  <a:lnTo>
                    <a:pt x="1998306" y="2082571"/>
                  </a:lnTo>
                  <a:lnTo>
                    <a:pt x="2006409" y="2072982"/>
                  </a:lnTo>
                  <a:lnTo>
                    <a:pt x="2021624" y="20709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18" name="object 18"/>
            <p:cNvSpPr/>
            <p:nvPr/>
          </p:nvSpPr>
          <p:spPr>
            <a:xfrm>
              <a:off x="7762761" y="1995350"/>
              <a:ext cx="593090" cy="984250"/>
            </a:xfrm>
            <a:custGeom>
              <a:avLst/>
              <a:gdLst/>
              <a:ahLst/>
              <a:cxnLst/>
              <a:rect l="l" t="t" r="r" b="b"/>
              <a:pathLst>
                <a:path w="593090" h="984250">
                  <a:moveTo>
                    <a:pt x="551345" y="0"/>
                  </a:moveTo>
                  <a:lnTo>
                    <a:pt x="563055" y="854684"/>
                  </a:lnTo>
                  <a:lnTo>
                    <a:pt x="0" y="983813"/>
                  </a:lnTo>
                  <a:lnTo>
                    <a:pt x="592764" y="880488"/>
                  </a:lnTo>
                  <a:lnTo>
                    <a:pt x="5513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19" name="object 19"/>
            <p:cNvSpPr/>
            <p:nvPr/>
          </p:nvSpPr>
          <p:spPr>
            <a:xfrm>
              <a:off x="7093643" y="1977244"/>
              <a:ext cx="1161415" cy="1019175"/>
            </a:xfrm>
            <a:custGeom>
              <a:avLst/>
              <a:gdLst/>
              <a:ahLst/>
              <a:cxnLst/>
              <a:rect l="l" t="t" r="r" b="b"/>
              <a:pathLst>
                <a:path w="1161415" h="1019175">
                  <a:moveTo>
                    <a:pt x="1119519" y="0"/>
                  </a:moveTo>
                  <a:lnTo>
                    <a:pt x="0" y="71015"/>
                  </a:lnTo>
                  <a:lnTo>
                    <a:pt x="37526" y="960611"/>
                  </a:lnTo>
                  <a:lnTo>
                    <a:pt x="49182" y="1018725"/>
                  </a:lnTo>
                  <a:lnTo>
                    <a:pt x="623796" y="955407"/>
                  </a:lnTo>
                  <a:lnTo>
                    <a:pt x="1093605" y="835385"/>
                  </a:lnTo>
                  <a:lnTo>
                    <a:pt x="1148035" y="794076"/>
                  </a:lnTo>
                  <a:lnTo>
                    <a:pt x="1160938" y="369282"/>
                  </a:lnTo>
                  <a:lnTo>
                    <a:pt x="1119519" y="0"/>
                  </a:lnTo>
                  <a:close/>
                </a:path>
              </a:pathLst>
            </a:custGeom>
            <a:solidFill>
              <a:srgbClr val="B8B8D9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  <p:sp>
          <p:nvSpPr>
            <p:cNvPr id="20" name="object 20"/>
            <p:cNvSpPr/>
            <p:nvPr/>
          </p:nvSpPr>
          <p:spPr>
            <a:xfrm>
              <a:off x="7127287" y="2055958"/>
              <a:ext cx="265430" cy="440690"/>
            </a:xfrm>
            <a:custGeom>
              <a:avLst/>
              <a:gdLst/>
              <a:ahLst/>
              <a:cxnLst/>
              <a:rect l="l" t="t" r="r" b="b"/>
              <a:pathLst>
                <a:path w="265429" h="440689">
                  <a:moveTo>
                    <a:pt x="265329" y="0"/>
                  </a:moveTo>
                  <a:lnTo>
                    <a:pt x="0" y="29707"/>
                  </a:lnTo>
                  <a:lnTo>
                    <a:pt x="24591" y="440298"/>
                  </a:lnTo>
                  <a:lnTo>
                    <a:pt x="53063" y="129129"/>
                  </a:lnTo>
                  <a:lnTo>
                    <a:pt x="86719" y="58113"/>
                  </a:lnTo>
                  <a:lnTo>
                    <a:pt x="265329" y="0"/>
                  </a:lnTo>
                  <a:close/>
                </a:path>
              </a:pathLst>
            </a:custGeom>
            <a:solidFill>
              <a:srgbClr val="E4E4FF"/>
            </a:solidFill>
          </p:spPr>
          <p:txBody>
            <a:bodyPr wrap="square" lIns="0" tIns="0" rIns="0" bIns="0" rtlCol="0"/>
            <a:lstStyle/>
            <a:p>
              <a:endParaRPr sz="2807"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1069301" y="5339572"/>
            <a:ext cx="8681134" cy="4197004"/>
            <a:chOff x="685800" y="3424428"/>
            <a:chExt cx="5567680" cy="2691765"/>
          </a:xfrm>
        </p:grpSpPr>
        <p:pic>
          <p:nvPicPr>
            <p:cNvPr id="22" name="object 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5800" y="3845859"/>
              <a:ext cx="4655820" cy="2270241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4343400" y="3429000"/>
              <a:ext cx="1905000" cy="1371600"/>
            </a:xfrm>
            <a:custGeom>
              <a:avLst/>
              <a:gdLst/>
              <a:ahLst/>
              <a:cxnLst/>
              <a:rect l="l" t="t" r="r" b="b"/>
              <a:pathLst>
                <a:path w="1905000" h="1371600">
                  <a:moveTo>
                    <a:pt x="0" y="1371600"/>
                  </a:moveTo>
                  <a:lnTo>
                    <a:pt x="838200" y="685800"/>
                  </a:lnTo>
                </a:path>
                <a:path w="1905000" h="1371600">
                  <a:moveTo>
                    <a:pt x="838200" y="685800"/>
                  </a:moveTo>
                  <a:lnTo>
                    <a:pt x="762000" y="1066800"/>
                  </a:lnTo>
                </a:path>
                <a:path w="1905000" h="1371600">
                  <a:moveTo>
                    <a:pt x="762000" y="1066800"/>
                  </a:moveTo>
                  <a:lnTo>
                    <a:pt x="190500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807"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4162747" y="6719365"/>
            <a:ext cx="9656376" cy="2647381"/>
          </a:xfrm>
          <a:prstGeom prst="rect">
            <a:avLst/>
          </a:prstGeom>
        </p:spPr>
        <p:txBody>
          <a:bodyPr vert="horz" wrap="square" lIns="0" tIns="19802" rIns="0" bIns="0" rtlCol="0">
            <a:spAutoFit/>
          </a:bodyPr>
          <a:lstStyle/>
          <a:p>
            <a:pPr marL="5727682" marR="7921" indent="2376221">
              <a:spcBef>
                <a:spcPts val="156"/>
              </a:spcBef>
            </a:pPr>
            <a:r>
              <a:rPr sz="3742" spc="-8" dirty="0">
                <a:latin typeface="Arial MT"/>
                <a:cs typeface="Arial MT"/>
              </a:rPr>
              <a:t>S</a:t>
            </a:r>
            <a:r>
              <a:rPr sz="3742" spc="-23" dirty="0">
                <a:latin typeface="Arial MT"/>
                <a:cs typeface="Arial MT"/>
              </a:rPr>
              <a:t>e</a:t>
            </a:r>
            <a:r>
              <a:rPr sz="3742" spc="-8" dirty="0">
                <a:latin typeface="Arial MT"/>
                <a:cs typeface="Arial MT"/>
              </a:rPr>
              <a:t>rver</a:t>
            </a:r>
            <a:r>
              <a:rPr sz="3742" dirty="0">
                <a:latin typeface="Arial MT"/>
                <a:cs typeface="Arial MT"/>
              </a:rPr>
              <a:t>:  </a:t>
            </a:r>
            <a:r>
              <a:rPr sz="3742" u="heavy" spc="-8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Data</a:t>
            </a:r>
            <a:r>
              <a:rPr sz="3742" u="heavy" spc="-86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3742" u="heavy" spc="-8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Management</a:t>
            </a:r>
            <a:endParaRPr sz="3742">
              <a:latin typeface="Arial MT"/>
              <a:cs typeface="Arial MT"/>
            </a:endParaRPr>
          </a:p>
          <a:p>
            <a:pPr>
              <a:spcBef>
                <a:spcPts val="8"/>
              </a:spcBef>
            </a:pPr>
            <a:endParaRPr sz="5847">
              <a:latin typeface="Arial MT"/>
              <a:cs typeface="Arial MT"/>
            </a:endParaRPr>
          </a:p>
          <a:p>
            <a:pPr marL="19802"/>
            <a:r>
              <a:rPr sz="3742" spc="-8" dirty="0">
                <a:latin typeface="Arial MT"/>
                <a:cs typeface="Arial MT"/>
              </a:rPr>
              <a:t>Client:</a:t>
            </a:r>
            <a:r>
              <a:rPr sz="3742" spc="39" dirty="0">
                <a:latin typeface="Arial MT"/>
                <a:cs typeface="Arial MT"/>
              </a:rPr>
              <a:t> </a:t>
            </a:r>
            <a:r>
              <a:rPr sz="3742" spc="-8" dirty="0">
                <a:latin typeface="Arial MT"/>
                <a:cs typeface="Arial MT"/>
              </a:rPr>
              <a:t>Presentation</a:t>
            </a:r>
            <a:r>
              <a:rPr sz="3742" spc="8" dirty="0">
                <a:latin typeface="Arial MT"/>
                <a:cs typeface="Arial MT"/>
              </a:rPr>
              <a:t> </a:t>
            </a:r>
            <a:r>
              <a:rPr sz="3742" dirty="0">
                <a:latin typeface="Arial MT"/>
                <a:cs typeface="Arial MT"/>
              </a:rPr>
              <a:t>&amp;</a:t>
            </a:r>
            <a:r>
              <a:rPr sz="3742" spc="-210" dirty="0">
                <a:latin typeface="Arial MT"/>
                <a:cs typeface="Arial MT"/>
              </a:rPr>
              <a:t> </a:t>
            </a:r>
            <a:r>
              <a:rPr sz="3742" u="heavy" spc="-8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Application</a:t>
            </a:r>
            <a:r>
              <a:rPr sz="3742" u="heavy" spc="5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3742" u="heavy" spc="-8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Logic</a:t>
            </a:r>
            <a:endParaRPr sz="3742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92072" y="530681"/>
            <a:ext cx="8621729" cy="1938624"/>
          </a:xfrm>
          <a:prstGeom prst="rect">
            <a:avLst/>
          </a:prstGeom>
        </p:spPr>
        <p:txBody>
          <a:bodyPr vert="horz" wrap="square" lIns="0" tIns="18812" rIns="0" bIns="0" rtlCol="0" anchor="ctr">
            <a:spAutoFit/>
          </a:bodyPr>
          <a:lstStyle/>
          <a:p>
            <a:pPr marL="19802">
              <a:spcBef>
                <a:spcPts val="148"/>
              </a:spcBef>
            </a:pPr>
            <a:r>
              <a:rPr sz="6237" spc="-8" dirty="0">
                <a:latin typeface="Arial MT"/>
                <a:cs typeface="Arial MT"/>
              </a:rPr>
              <a:t>Application</a:t>
            </a:r>
            <a:r>
              <a:rPr sz="6237" spc="-31" dirty="0">
                <a:latin typeface="Arial MT"/>
                <a:cs typeface="Arial MT"/>
              </a:rPr>
              <a:t> </a:t>
            </a:r>
            <a:r>
              <a:rPr sz="6237" spc="-8" dirty="0">
                <a:latin typeface="Arial MT"/>
                <a:cs typeface="Arial MT"/>
              </a:rPr>
              <a:t>Components</a:t>
            </a:r>
            <a:endParaRPr sz="6237">
              <a:latin typeface="Arial MT"/>
              <a:cs typeface="Arial MT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089098"/>
              </p:ext>
            </p:extLst>
          </p:nvPr>
        </p:nvGraphicFramePr>
        <p:xfrm>
          <a:off x="5101751" y="3200970"/>
          <a:ext cx="4039579" cy="28514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395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5048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sz="3700" spc="-5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Data</a:t>
                      </a:r>
                      <a:r>
                        <a:rPr sz="3700" spc="-20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3700" spc="-5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Management</a:t>
                      </a:r>
                      <a:endParaRPr sz="3700" dirty="0">
                        <a:solidFill>
                          <a:schemeClr val="tx1"/>
                        </a:solidFill>
                        <a:latin typeface="Arial MT"/>
                        <a:cs typeface="Arial MT"/>
                      </a:endParaRPr>
                    </a:p>
                  </a:txBody>
                  <a:tcPr marL="0" marR="0" marT="179207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048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sz="3700" spc="-5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Application</a:t>
                      </a:r>
                      <a:r>
                        <a:rPr sz="3700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3700" spc="-5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Logic</a:t>
                      </a:r>
                      <a:endParaRPr sz="3700" dirty="0">
                        <a:solidFill>
                          <a:schemeClr val="tx1"/>
                        </a:solidFill>
                        <a:latin typeface="Arial MT"/>
                        <a:cs typeface="Arial MT"/>
                      </a:endParaRPr>
                    </a:p>
                  </a:txBody>
                  <a:tcPr marL="0" marR="0" marT="179207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048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sz="3700" spc="-5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Presentation</a:t>
                      </a:r>
                      <a:endParaRPr sz="3700" dirty="0">
                        <a:solidFill>
                          <a:schemeClr val="tx1"/>
                        </a:solidFill>
                        <a:latin typeface="Arial MT"/>
                        <a:cs typeface="Arial MT"/>
                      </a:endParaRPr>
                    </a:p>
                  </a:txBody>
                  <a:tcPr marL="0" marR="0" marT="179207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5470263" y="6219368"/>
            <a:ext cx="3354435" cy="595859"/>
          </a:xfrm>
          <a:prstGeom prst="rect">
            <a:avLst/>
          </a:prstGeom>
        </p:spPr>
        <p:txBody>
          <a:bodyPr vert="horz" wrap="square" lIns="0" tIns="19802" rIns="0" bIns="0" rtlCol="0">
            <a:spAutoFit/>
          </a:bodyPr>
          <a:lstStyle/>
          <a:p>
            <a:pPr marL="19802">
              <a:spcBef>
                <a:spcPts val="156"/>
              </a:spcBef>
            </a:pPr>
            <a:r>
              <a:rPr sz="3742" b="1" spc="-8" dirty="0">
                <a:latin typeface="Arial"/>
                <a:cs typeface="Arial"/>
              </a:rPr>
              <a:t>3</a:t>
            </a:r>
            <a:r>
              <a:rPr sz="3742" b="1" spc="-55" dirty="0">
                <a:latin typeface="Arial"/>
                <a:cs typeface="Arial"/>
              </a:rPr>
              <a:t> </a:t>
            </a:r>
            <a:r>
              <a:rPr sz="3742" b="1" dirty="0">
                <a:latin typeface="Arial"/>
                <a:cs typeface="Arial"/>
              </a:rPr>
              <a:t>Logical</a:t>
            </a:r>
            <a:r>
              <a:rPr sz="3742" b="1" spc="-86" dirty="0">
                <a:latin typeface="Arial"/>
                <a:cs typeface="Arial"/>
              </a:rPr>
              <a:t> </a:t>
            </a:r>
            <a:r>
              <a:rPr sz="3742" b="1" spc="-23" dirty="0">
                <a:latin typeface="Arial"/>
                <a:cs typeface="Arial"/>
              </a:rPr>
              <a:t>Tiers</a:t>
            </a:r>
            <a:endParaRPr sz="3742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82151" y="3367503"/>
            <a:ext cx="303959" cy="2465730"/>
          </a:xfrm>
          <a:prstGeom prst="rect">
            <a:avLst/>
          </a:prstGeom>
        </p:spPr>
        <p:txBody>
          <a:bodyPr vert="horz" wrap="square" lIns="0" tIns="19802" rIns="0" bIns="0" rtlCol="0">
            <a:spAutoFit/>
          </a:bodyPr>
          <a:lstStyle/>
          <a:p>
            <a:pPr marL="19802">
              <a:spcBef>
                <a:spcPts val="156"/>
              </a:spcBef>
            </a:pPr>
            <a:r>
              <a:rPr sz="3742" b="1" spc="-8" dirty="0">
                <a:latin typeface="Arial"/>
                <a:cs typeface="Arial"/>
              </a:rPr>
              <a:t>3</a:t>
            </a:r>
            <a:endParaRPr sz="3742">
              <a:latin typeface="Arial"/>
              <a:cs typeface="Arial"/>
            </a:endParaRPr>
          </a:p>
          <a:p>
            <a:pPr marL="19802">
              <a:spcBef>
                <a:spcPts val="2760"/>
              </a:spcBef>
            </a:pPr>
            <a:r>
              <a:rPr sz="3742" b="1" spc="-8" dirty="0">
                <a:latin typeface="Arial"/>
                <a:cs typeface="Arial"/>
              </a:rPr>
              <a:t>2</a:t>
            </a:r>
            <a:endParaRPr sz="3742">
              <a:latin typeface="Arial"/>
              <a:cs typeface="Arial"/>
            </a:endParaRPr>
          </a:p>
          <a:p>
            <a:pPr marL="19802">
              <a:spcBef>
                <a:spcPts val="2783"/>
              </a:spcBef>
            </a:pPr>
            <a:r>
              <a:rPr sz="3742" b="1" spc="-8" dirty="0">
                <a:latin typeface="Arial"/>
                <a:cs typeface="Arial"/>
              </a:rPr>
              <a:t>1</a:t>
            </a:r>
            <a:endParaRPr sz="3742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00979" y="7604112"/>
            <a:ext cx="11076169" cy="1421116"/>
          </a:xfrm>
          <a:prstGeom prst="rect">
            <a:avLst/>
          </a:prstGeom>
          <a:ln w="57911">
            <a:solidFill>
              <a:srgbClr val="1F66DF"/>
            </a:solidFill>
          </a:ln>
        </p:spPr>
        <p:txBody>
          <a:bodyPr vert="horz" wrap="square" lIns="0" tIns="57425" rIns="0" bIns="0" rtlCol="0">
            <a:spAutoFit/>
          </a:bodyPr>
          <a:lstStyle/>
          <a:p>
            <a:pPr marL="142573">
              <a:spcBef>
                <a:spcPts val="452"/>
              </a:spcBef>
            </a:pPr>
            <a:r>
              <a:rPr sz="4366" dirty="0">
                <a:latin typeface="Arial MT"/>
                <a:cs typeface="Arial MT"/>
              </a:rPr>
              <a:t>Database</a:t>
            </a:r>
            <a:r>
              <a:rPr sz="4366" spc="-281" dirty="0">
                <a:latin typeface="Arial MT"/>
                <a:cs typeface="Arial MT"/>
              </a:rPr>
              <a:t> </a:t>
            </a:r>
            <a:r>
              <a:rPr sz="4366" dirty="0">
                <a:latin typeface="Arial MT"/>
                <a:cs typeface="Arial MT"/>
              </a:rPr>
              <a:t>Applications:</a:t>
            </a:r>
            <a:endParaRPr sz="4366">
              <a:latin typeface="Arial MT"/>
              <a:cs typeface="Arial MT"/>
            </a:endParaRPr>
          </a:p>
          <a:p>
            <a:pPr marL="855439">
              <a:spcBef>
                <a:spcPts val="928"/>
              </a:spcBef>
            </a:pPr>
            <a:r>
              <a:rPr sz="3742" dirty="0">
                <a:latin typeface="Arial MT"/>
                <a:cs typeface="Arial MT"/>
              </a:rPr>
              <a:t>Most</a:t>
            </a:r>
            <a:r>
              <a:rPr sz="3742" spc="16" dirty="0">
                <a:latin typeface="Arial MT"/>
                <a:cs typeface="Arial MT"/>
              </a:rPr>
              <a:t> </a:t>
            </a:r>
            <a:r>
              <a:rPr sz="3742" spc="-8" dirty="0">
                <a:latin typeface="Arial MT"/>
                <a:cs typeface="Arial MT"/>
              </a:rPr>
              <a:t>common use</a:t>
            </a:r>
            <a:r>
              <a:rPr sz="3742" spc="31" dirty="0">
                <a:latin typeface="Arial MT"/>
                <a:cs typeface="Arial MT"/>
              </a:rPr>
              <a:t> </a:t>
            </a:r>
            <a:r>
              <a:rPr sz="3742" dirty="0">
                <a:latin typeface="Arial MT"/>
                <a:cs typeface="Arial MT"/>
              </a:rPr>
              <a:t>of</a:t>
            </a:r>
            <a:r>
              <a:rPr sz="3742" spc="-16" dirty="0">
                <a:latin typeface="Arial MT"/>
                <a:cs typeface="Arial MT"/>
              </a:rPr>
              <a:t> </a:t>
            </a:r>
            <a:r>
              <a:rPr sz="3742" spc="-8" dirty="0">
                <a:latin typeface="Arial MT"/>
                <a:cs typeface="Arial MT"/>
              </a:rPr>
              <a:t>client-server</a:t>
            </a:r>
            <a:r>
              <a:rPr sz="3742" spc="39" dirty="0">
                <a:latin typeface="Arial MT"/>
                <a:cs typeface="Arial MT"/>
              </a:rPr>
              <a:t> </a:t>
            </a:r>
            <a:r>
              <a:rPr sz="3742" spc="-8" dirty="0">
                <a:latin typeface="Arial MT"/>
                <a:cs typeface="Arial MT"/>
              </a:rPr>
              <a:t>architectures</a:t>
            </a:r>
            <a:endParaRPr sz="3742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811814" y="4277400"/>
            <a:ext cx="594056" cy="1663356"/>
          </a:xfrm>
          <a:custGeom>
            <a:avLst/>
            <a:gdLst/>
            <a:ahLst/>
            <a:cxnLst/>
            <a:rect l="l" t="t" r="r" b="b"/>
            <a:pathLst>
              <a:path w="381000" h="1066800">
                <a:moveTo>
                  <a:pt x="0" y="0"/>
                </a:moveTo>
                <a:lnTo>
                  <a:pt x="60191" y="4527"/>
                </a:lnTo>
                <a:lnTo>
                  <a:pt x="112483" y="17137"/>
                </a:lnTo>
                <a:lnTo>
                  <a:pt x="153728" y="36374"/>
                </a:lnTo>
                <a:lnTo>
                  <a:pt x="190500" y="88900"/>
                </a:lnTo>
                <a:lnTo>
                  <a:pt x="190500" y="444500"/>
                </a:lnTo>
                <a:lnTo>
                  <a:pt x="200217" y="472618"/>
                </a:lnTo>
                <a:lnTo>
                  <a:pt x="227271" y="497025"/>
                </a:lnTo>
                <a:lnTo>
                  <a:pt x="268516" y="516262"/>
                </a:lnTo>
                <a:lnTo>
                  <a:pt x="320808" y="528872"/>
                </a:lnTo>
                <a:lnTo>
                  <a:pt x="381000" y="533400"/>
                </a:lnTo>
                <a:lnTo>
                  <a:pt x="320808" y="537927"/>
                </a:lnTo>
                <a:lnTo>
                  <a:pt x="268516" y="550537"/>
                </a:lnTo>
                <a:lnTo>
                  <a:pt x="227271" y="569774"/>
                </a:lnTo>
                <a:lnTo>
                  <a:pt x="200217" y="594181"/>
                </a:lnTo>
                <a:lnTo>
                  <a:pt x="190500" y="622300"/>
                </a:lnTo>
                <a:lnTo>
                  <a:pt x="190500" y="977900"/>
                </a:lnTo>
                <a:lnTo>
                  <a:pt x="180782" y="1006018"/>
                </a:lnTo>
                <a:lnTo>
                  <a:pt x="153728" y="1030425"/>
                </a:lnTo>
                <a:lnTo>
                  <a:pt x="112483" y="1049662"/>
                </a:lnTo>
                <a:lnTo>
                  <a:pt x="60191" y="1062272"/>
                </a:lnTo>
                <a:lnTo>
                  <a:pt x="0" y="1066800"/>
                </a:lnTo>
              </a:path>
            </a:pathLst>
          </a:custGeom>
          <a:ln w="579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807"/>
          </a:p>
        </p:txBody>
      </p:sp>
      <p:sp>
        <p:nvSpPr>
          <p:cNvPr id="8" name="object 8"/>
          <p:cNvSpPr/>
          <p:nvPr/>
        </p:nvSpPr>
        <p:spPr>
          <a:xfrm>
            <a:off x="9387267" y="5229075"/>
            <a:ext cx="118811" cy="712867"/>
          </a:xfrm>
          <a:custGeom>
            <a:avLst/>
            <a:gdLst/>
            <a:ahLst/>
            <a:cxnLst/>
            <a:rect l="l" t="t" r="r" b="b"/>
            <a:pathLst>
              <a:path w="76200" h="457200">
                <a:moveTo>
                  <a:pt x="0" y="0"/>
                </a:moveTo>
                <a:lnTo>
                  <a:pt x="14847" y="2988"/>
                </a:lnTo>
                <a:lnTo>
                  <a:pt x="26955" y="11144"/>
                </a:lnTo>
                <a:lnTo>
                  <a:pt x="35111" y="23252"/>
                </a:lnTo>
                <a:lnTo>
                  <a:pt x="38100" y="38100"/>
                </a:lnTo>
                <a:lnTo>
                  <a:pt x="38100" y="190500"/>
                </a:lnTo>
                <a:lnTo>
                  <a:pt x="41088" y="205347"/>
                </a:lnTo>
                <a:lnTo>
                  <a:pt x="49244" y="217455"/>
                </a:lnTo>
                <a:lnTo>
                  <a:pt x="61352" y="225611"/>
                </a:lnTo>
                <a:lnTo>
                  <a:pt x="76200" y="228600"/>
                </a:lnTo>
                <a:lnTo>
                  <a:pt x="61352" y="231588"/>
                </a:lnTo>
                <a:lnTo>
                  <a:pt x="49244" y="239744"/>
                </a:lnTo>
                <a:lnTo>
                  <a:pt x="41088" y="251852"/>
                </a:lnTo>
                <a:lnTo>
                  <a:pt x="38100" y="266700"/>
                </a:lnTo>
                <a:lnTo>
                  <a:pt x="38100" y="419100"/>
                </a:lnTo>
                <a:lnTo>
                  <a:pt x="35111" y="433947"/>
                </a:lnTo>
                <a:lnTo>
                  <a:pt x="26955" y="446055"/>
                </a:lnTo>
                <a:lnTo>
                  <a:pt x="14847" y="454211"/>
                </a:lnTo>
                <a:lnTo>
                  <a:pt x="0" y="45720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2807"/>
          </a:p>
        </p:txBody>
      </p:sp>
      <p:sp>
        <p:nvSpPr>
          <p:cNvPr id="9" name="object 9"/>
          <p:cNvSpPr txBox="1"/>
          <p:nvPr/>
        </p:nvSpPr>
        <p:spPr>
          <a:xfrm>
            <a:off x="9511229" y="5090265"/>
            <a:ext cx="947519" cy="883950"/>
          </a:xfrm>
          <a:prstGeom prst="rect">
            <a:avLst/>
          </a:prstGeom>
        </p:spPr>
        <p:txBody>
          <a:bodyPr vert="horz" wrap="square" lIns="0" tIns="19802" rIns="0" bIns="0" rtlCol="0">
            <a:spAutoFit/>
          </a:bodyPr>
          <a:lstStyle/>
          <a:p>
            <a:pPr marL="19802" marR="7921" indent="106930">
              <a:spcBef>
                <a:spcPts val="156"/>
              </a:spcBef>
            </a:pPr>
            <a:r>
              <a:rPr sz="2807" spc="-8" dirty="0">
                <a:latin typeface="Arial MT"/>
                <a:cs typeface="Arial MT"/>
              </a:rPr>
              <a:t>Thin </a:t>
            </a:r>
            <a:r>
              <a:rPr sz="2807" spc="-764" dirty="0">
                <a:latin typeface="Arial MT"/>
                <a:cs typeface="Arial MT"/>
              </a:rPr>
              <a:t> </a:t>
            </a:r>
            <a:r>
              <a:rPr sz="2807" spc="-8" dirty="0">
                <a:latin typeface="Arial MT"/>
                <a:cs typeface="Arial MT"/>
              </a:rPr>
              <a:t>C</a:t>
            </a:r>
            <a:r>
              <a:rPr sz="2807" spc="-23" dirty="0">
                <a:latin typeface="Arial MT"/>
                <a:cs typeface="Arial MT"/>
              </a:rPr>
              <a:t>l</a:t>
            </a:r>
            <a:r>
              <a:rPr sz="2807" spc="-8" dirty="0">
                <a:latin typeface="Arial MT"/>
                <a:cs typeface="Arial MT"/>
              </a:rPr>
              <a:t>i</a:t>
            </a:r>
            <a:r>
              <a:rPr sz="2807" spc="-23" dirty="0">
                <a:latin typeface="Arial MT"/>
                <a:cs typeface="Arial MT"/>
              </a:rPr>
              <a:t>e</a:t>
            </a:r>
            <a:r>
              <a:rPr sz="2807" dirty="0">
                <a:latin typeface="Arial MT"/>
                <a:cs typeface="Arial MT"/>
              </a:rPr>
              <a:t>nt</a:t>
            </a:r>
            <a:endParaRPr sz="2807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231615" y="4555615"/>
            <a:ext cx="1361378" cy="1171721"/>
          </a:xfrm>
          <a:prstGeom prst="rect">
            <a:avLst/>
          </a:prstGeom>
        </p:spPr>
        <p:txBody>
          <a:bodyPr vert="horz" wrap="square" lIns="0" tIns="19802" rIns="0" bIns="0" rtlCol="0">
            <a:spAutoFit/>
          </a:bodyPr>
          <a:lstStyle/>
          <a:p>
            <a:pPr marL="19802" marR="7921" indent="301978">
              <a:spcBef>
                <a:spcPts val="156"/>
              </a:spcBef>
            </a:pPr>
            <a:r>
              <a:rPr sz="3742" b="1" spc="-8" dirty="0">
                <a:latin typeface="Arial"/>
                <a:cs typeface="Arial"/>
              </a:rPr>
              <a:t>Fat </a:t>
            </a:r>
            <a:r>
              <a:rPr sz="3742" b="1" dirty="0">
                <a:latin typeface="Arial"/>
                <a:cs typeface="Arial"/>
              </a:rPr>
              <a:t> Client</a:t>
            </a:r>
            <a:endParaRPr sz="3742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923700" y="3248692"/>
            <a:ext cx="3217802" cy="595859"/>
          </a:xfrm>
          <a:prstGeom prst="rect">
            <a:avLst/>
          </a:prstGeom>
        </p:spPr>
        <p:txBody>
          <a:bodyPr vert="horz" wrap="square" lIns="0" tIns="19802" rIns="0" bIns="0" rtlCol="0">
            <a:spAutoFit/>
          </a:bodyPr>
          <a:lstStyle/>
          <a:p>
            <a:pPr marL="19802">
              <a:spcBef>
                <a:spcPts val="156"/>
              </a:spcBef>
            </a:pPr>
            <a:r>
              <a:rPr sz="3742" b="1" spc="-8" dirty="0">
                <a:latin typeface="Arial"/>
                <a:cs typeface="Arial"/>
              </a:rPr>
              <a:t>2</a:t>
            </a:r>
            <a:r>
              <a:rPr sz="3742" b="1" spc="-62" dirty="0">
                <a:latin typeface="Arial"/>
                <a:cs typeface="Arial"/>
              </a:rPr>
              <a:t> </a:t>
            </a:r>
            <a:r>
              <a:rPr sz="3742" b="1" dirty="0">
                <a:latin typeface="Arial"/>
                <a:cs typeface="Arial"/>
              </a:rPr>
              <a:t>Client</a:t>
            </a:r>
            <a:r>
              <a:rPr sz="3742" b="1" spc="-94" dirty="0">
                <a:latin typeface="Arial"/>
                <a:cs typeface="Arial"/>
              </a:rPr>
              <a:t> </a:t>
            </a:r>
            <a:r>
              <a:rPr sz="3742" b="1" spc="-70" dirty="0">
                <a:latin typeface="Arial"/>
                <a:cs typeface="Arial"/>
              </a:rPr>
              <a:t>Types</a:t>
            </a:r>
            <a:endParaRPr sz="3742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92072" y="1009632"/>
            <a:ext cx="6927197" cy="978810"/>
          </a:xfrm>
          <a:prstGeom prst="rect">
            <a:avLst/>
          </a:prstGeom>
        </p:spPr>
        <p:txBody>
          <a:bodyPr vert="horz" wrap="square" lIns="0" tIns="18812" rIns="0" bIns="0" rtlCol="0" anchor="ctr">
            <a:spAutoFit/>
          </a:bodyPr>
          <a:lstStyle/>
          <a:p>
            <a:pPr marL="19802">
              <a:spcBef>
                <a:spcPts val="148"/>
              </a:spcBef>
            </a:pPr>
            <a:r>
              <a:rPr sz="6237" spc="-8" dirty="0">
                <a:latin typeface="Arial MT"/>
                <a:cs typeface="Arial MT"/>
              </a:rPr>
              <a:t>Middleware</a:t>
            </a:r>
            <a:endParaRPr sz="6237" dirty="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956470" y="2202461"/>
            <a:ext cx="8382000" cy="2170071"/>
          </a:xfrm>
          <a:prstGeom prst="rect">
            <a:avLst/>
          </a:prstGeom>
        </p:spPr>
        <p:txBody>
          <a:bodyPr vert="horz" wrap="square" lIns="0" tIns="19802" rIns="0" bIns="0" rtlCol="0" anchor="ctr">
            <a:spAutoFit/>
          </a:bodyPr>
          <a:lstStyle/>
          <a:p>
            <a:pPr indent="-426730">
              <a:spcBef>
                <a:spcPts val="156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444551" algn="l"/>
                <a:tab pos="446531" algn="l"/>
              </a:tabLst>
            </a:pPr>
            <a:r>
              <a:rPr spc="-8" dirty="0">
                <a:solidFill>
                  <a:schemeClr val="tx1"/>
                </a:solidFill>
              </a:rPr>
              <a:t>Software that</a:t>
            </a:r>
            <a:r>
              <a:rPr spc="-39" dirty="0">
                <a:solidFill>
                  <a:schemeClr val="tx1"/>
                </a:solidFill>
              </a:rPr>
              <a:t> </a:t>
            </a:r>
            <a:r>
              <a:rPr spc="-8" dirty="0">
                <a:solidFill>
                  <a:schemeClr val="tx1"/>
                </a:solidFill>
              </a:rPr>
              <a:t>connects</a:t>
            </a:r>
            <a:r>
              <a:rPr spc="16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two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spc="-8" dirty="0">
                <a:solidFill>
                  <a:schemeClr val="tx1"/>
                </a:solidFill>
              </a:rPr>
              <a:t>otherwise</a:t>
            </a:r>
            <a:r>
              <a:rPr spc="16" dirty="0">
                <a:solidFill>
                  <a:schemeClr val="tx1"/>
                </a:solidFill>
              </a:rPr>
              <a:t> </a:t>
            </a:r>
            <a:r>
              <a:rPr spc="-8" dirty="0">
                <a:solidFill>
                  <a:schemeClr val="tx1"/>
                </a:solidFill>
              </a:rPr>
              <a:t>separate</a:t>
            </a:r>
            <a:r>
              <a:rPr spc="31" dirty="0">
                <a:solidFill>
                  <a:schemeClr val="tx1"/>
                </a:solidFill>
              </a:rPr>
              <a:t> </a:t>
            </a:r>
            <a:r>
              <a:rPr spc="-8" dirty="0">
                <a:solidFill>
                  <a:schemeClr val="tx1"/>
                </a:solidFill>
              </a:rPr>
              <a:t>applications</a:t>
            </a:r>
          </a:p>
          <a:p>
            <a:pPr marR="267325" indent="-426730">
              <a:spcBef>
                <a:spcPts val="936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444551" algn="l"/>
                <a:tab pos="446531" algn="l"/>
              </a:tabLst>
            </a:pPr>
            <a:r>
              <a:rPr spc="-8" dirty="0">
                <a:solidFill>
                  <a:schemeClr val="tx1"/>
                </a:solidFill>
              </a:rPr>
              <a:t>Example:</a:t>
            </a:r>
            <a:r>
              <a:rPr spc="16" dirty="0">
                <a:solidFill>
                  <a:schemeClr val="tx1"/>
                </a:solidFill>
              </a:rPr>
              <a:t> </a:t>
            </a:r>
            <a:r>
              <a:rPr spc="-8" dirty="0">
                <a:solidFill>
                  <a:schemeClr val="tx1"/>
                </a:solidFill>
              </a:rPr>
              <a:t>Middleware</a:t>
            </a:r>
            <a:r>
              <a:rPr spc="47" dirty="0">
                <a:solidFill>
                  <a:schemeClr val="tx1"/>
                </a:solidFill>
              </a:rPr>
              <a:t> </a:t>
            </a:r>
            <a:r>
              <a:rPr spc="-8" dirty="0">
                <a:solidFill>
                  <a:schemeClr val="tx1"/>
                </a:solidFill>
              </a:rPr>
              <a:t>product </a:t>
            </a:r>
            <a:r>
              <a:rPr dirty="0">
                <a:solidFill>
                  <a:schemeClr val="tx1"/>
                </a:solidFill>
              </a:rPr>
              <a:t> </a:t>
            </a:r>
            <a:r>
              <a:rPr spc="-8" dirty="0">
                <a:solidFill>
                  <a:schemeClr val="tx1"/>
                </a:solidFill>
              </a:rPr>
              <a:t>linking</a:t>
            </a:r>
            <a:r>
              <a:rPr spc="39" dirty="0">
                <a:solidFill>
                  <a:schemeClr val="tx1"/>
                </a:solidFill>
              </a:rPr>
              <a:t> </a:t>
            </a:r>
            <a:r>
              <a:rPr spc="-8" dirty="0">
                <a:solidFill>
                  <a:schemeClr val="tx1"/>
                </a:solidFill>
              </a:rPr>
              <a:t>a</a:t>
            </a:r>
            <a:r>
              <a:rPr spc="-16" dirty="0">
                <a:solidFill>
                  <a:schemeClr val="tx1"/>
                </a:solidFill>
              </a:rPr>
              <a:t> </a:t>
            </a:r>
            <a:r>
              <a:rPr spc="-8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</a:rPr>
              <a:t>database</a:t>
            </a:r>
            <a:r>
              <a:rPr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</a:rPr>
              <a:t> system</a:t>
            </a:r>
            <a:r>
              <a:rPr spc="-31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to</a:t>
            </a:r>
            <a:r>
              <a:rPr spc="-8" dirty="0">
                <a:solidFill>
                  <a:schemeClr val="tx1"/>
                </a:solidFill>
              </a:rPr>
              <a:t> a</a:t>
            </a:r>
            <a:r>
              <a:rPr lang="en-US" spc="-8" dirty="0">
                <a:solidFill>
                  <a:schemeClr val="tx1"/>
                </a:solidFill>
              </a:rPr>
              <a:t> web server </a:t>
            </a:r>
            <a:endParaRPr spc="-8" dirty="0">
              <a:solidFill>
                <a:schemeClr val="tx1"/>
              </a:solidFill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92072" y="4857177"/>
            <a:ext cx="12385652" cy="441957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9841918" y="3486315"/>
            <a:ext cx="3738591" cy="1171721"/>
          </a:xfrm>
          <a:prstGeom prst="rect">
            <a:avLst/>
          </a:prstGeom>
        </p:spPr>
        <p:txBody>
          <a:bodyPr vert="horz" wrap="square" lIns="0" tIns="19802" rIns="0" bIns="0" rtlCol="0">
            <a:spAutoFit/>
          </a:bodyPr>
          <a:lstStyle/>
          <a:p>
            <a:pPr marL="19802">
              <a:spcBef>
                <a:spcPts val="156"/>
              </a:spcBef>
            </a:pPr>
            <a:r>
              <a:rPr sz="3742" spc="-8" dirty="0">
                <a:latin typeface="Arial MT"/>
                <a:cs typeface="Arial MT"/>
              </a:rPr>
              <a:t>Database</a:t>
            </a:r>
            <a:r>
              <a:rPr sz="3742" spc="-62" dirty="0">
                <a:latin typeface="Arial MT"/>
                <a:cs typeface="Arial MT"/>
              </a:rPr>
              <a:t> </a:t>
            </a:r>
            <a:r>
              <a:rPr sz="3742" spc="-8" dirty="0">
                <a:latin typeface="Arial MT"/>
                <a:cs typeface="Arial MT"/>
              </a:rPr>
              <a:t>Server:</a:t>
            </a:r>
            <a:endParaRPr sz="3742">
              <a:latin typeface="Arial MT"/>
              <a:cs typeface="Arial MT"/>
            </a:endParaRPr>
          </a:p>
          <a:p>
            <a:pPr marL="627718"/>
            <a:r>
              <a:rPr sz="3742" i="1" spc="-8" dirty="0">
                <a:latin typeface="Arial"/>
                <a:cs typeface="Arial"/>
              </a:rPr>
              <a:t>Manages</a:t>
            </a:r>
            <a:r>
              <a:rPr sz="3742" i="1" spc="-86" dirty="0">
                <a:latin typeface="Arial"/>
                <a:cs typeface="Arial"/>
              </a:rPr>
              <a:t> </a:t>
            </a:r>
            <a:r>
              <a:rPr sz="3742" i="1" spc="-8" dirty="0">
                <a:latin typeface="Arial"/>
                <a:cs typeface="Arial"/>
              </a:rPr>
              <a:t>Data</a:t>
            </a:r>
            <a:endParaRPr sz="3742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74635" y="7525815"/>
            <a:ext cx="10999932" cy="2157953"/>
          </a:xfrm>
          <a:prstGeom prst="rect">
            <a:avLst/>
          </a:prstGeom>
        </p:spPr>
        <p:txBody>
          <a:bodyPr vert="horz" wrap="square" lIns="0" tIns="19802" rIns="0" bIns="0" rtlCol="0">
            <a:spAutoFit/>
          </a:bodyPr>
          <a:lstStyle/>
          <a:p>
            <a:pPr marL="5643524">
              <a:spcBef>
                <a:spcPts val="156"/>
              </a:spcBef>
            </a:pPr>
            <a:r>
              <a:rPr sz="3742" spc="-31" dirty="0">
                <a:latin typeface="Arial MT"/>
                <a:cs typeface="Arial MT"/>
              </a:rPr>
              <a:t>Web</a:t>
            </a:r>
            <a:r>
              <a:rPr sz="3742" spc="-78" dirty="0">
                <a:latin typeface="Arial MT"/>
                <a:cs typeface="Arial MT"/>
              </a:rPr>
              <a:t> </a:t>
            </a:r>
            <a:r>
              <a:rPr sz="3742" dirty="0">
                <a:latin typeface="Arial MT"/>
                <a:cs typeface="Arial MT"/>
              </a:rPr>
              <a:t>Server:</a:t>
            </a:r>
          </a:p>
          <a:p>
            <a:pPr marL="5643524">
              <a:spcBef>
                <a:spcPts val="8"/>
              </a:spcBef>
            </a:pPr>
            <a:r>
              <a:rPr sz="3742" i="1" spc="-8" dirty="0">
                <a:latin typeface="Arial"/>
                <a:cs typeface="Arial"/>
              </a:rPr>
              <a:t>Presents</a:t>
            </a:r>
            <a:r>
              <a:rPr sz="3742" i="1" spc="-31" dirty="0">
                <a:latin typeface="Arial"/>
                <a:cs typeface="Arial"/>
              </a:rPr>
              <a:t> </a:t>
            </a:r>
            <a:r>
              <a:rPr sz="3742" i="1" spc="-8" dirty="0">
                <a:latin typeface="Arial"/>
                <a:cs typeface="Arial"/>
              </a:rPr>
              <a:t>Dynamic</a:t>
            </a:r>
            <a:r>
              <a:rPr sz="3742" i="1" spc="16" dirty="0">
                <a:latin typeface="Arial"/>
                <a:cs typeface="Arial"/>
              </a:rPr>
              <a:t> </a:t>
            </a:r>
            <a:r>
              <a:rPr sz="3742" i="1" spc="-8" dirty="0">
                <a:latin typeface="Arial"/>
                <a:cs typeface="Arial"/>
              </a:rPr>
              <a:t>Pages</a:t>
            </a:r>
            <a:endParaRPr sz="3742" dirty="0">
              <a:latin typeface="Arial"/>
              <a:cs typeface="Arial"/>
            </a:endParaRPr>
          </a:p>
          <a:p>
            <a:pPr marL="19802">
              <a:spcBef>
                <a:spcPts val="3181"/>
              </a:spcBef>
            </a:pPr>
            <a:r>
              <a:rPr sz="3742" spc="-8" dirty="0">
                <a:latin typeface="Arial MT"/>
                <a:cs typeface="Arial MT"/>
              </a:rPr>
              <a:t>Client:</a:t>
            </a:r>
            <a:r>
              <a:rPr sz="3742" spc="16" dirty="0">
                <a:latin typeface="Arial MT"/>
                <a:cs typeface="Arial MT"/>
              </a:rPr>
              <a:t> </a:t>
            </a:r>
            <a:r>
              <a:rPr sz="3742" i="1" spc="-8" dirty="0">
                <a:latin typeface="Arial"/>
                <a:cs typeface="Arial"/>
              </a:rPr>
              <a:t>Requests</a:t>
            </a:r>
            <a:r>
              <a:rPr sz="3742" i="1" spc="16" dirty="0">
                <a:latin typeface="Arial"/>
                <a:cs typeface="Arial"/>
              </a:rPr>
              <a:t> </a:t>
            </a:r>
            <a:r>
              <a:rPr sz="3742" i="1" spc="-8" dirty="0">
                <a:latin typeface="Arial"/>
                <a:cs typeface="Arial"/>
              </a:rPr>
              <a:t>Data</a:t>
            </a:r>
            <a:r>
              <a:rPr sz="3742" i="1" dirty="0">
                <a:latin typeface="Arial"/>
                <a:cs typeface="Arial"/>
              </a:rPr>
              <a:t> </a:t>
            </a:r>
            <a:r>
              <a:rPr sz="3742" i="1" spc="-8" dirty="0">
                <a:latin typeface="Arial"/>
                <a:cs typeface="Arial"/>
              </a:rPr>
              <a:t>via</a:t>
            </a:r>
            <a:r>
              <a:rPr sz="3742" i="1" dirty="0">
                <a:latin typeface="Arial"/>
                <a:cs typeface="Arial"/>
              </a:rPr>
              <a:t> </a:t>
            </a:r>
            <a:r>
              <a:rPr sz="3742" i="1" spc="-31" dirty="0">
                <a:latin typeface="Arial"/>
                <a:cs typeface="Arial"/>
              </a:rPr>
              <a:t>Web</a:t>
            </a:r>
            <a:endParaRPr sz="3742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91047" y="5227889"/>
            <a:ext cx="4633635" cy="1020607"/>
          </a:xfrm>
          <a:prstGeom prst="rect">
            <a:avLst/>
          </a:prstGeom>
          <a:ln w="9144">
            <a:solidFill>
              <a:srgbClr val="FC0D0C"/>
            </a:solidFill>
          </a:ln>
        </p:spPr>
        <p:txBody>
          <a:bodyPr vert="horz" wrap="square" lIns="0" tIns="60396" rIns="0" bIns="0" rtlCol="0">
            <a:spAutoFit/>
          </a:bodyPr>
          <a:lstStyle/>
          <a:p>
            <a:pPr marL="1125735" marR="652471" indent="-459403">
              <a:spcBef>
                <a:spcPts val="476"/>
              </a:spcBef>
            </a:pPr>
            <a:r>
              <a:rPr sz="3118" b="1" dirty="0">
                <a:solidFill>
                  <a:srgbClr val="1F66DF"/>
                </a:solidFill>
                <a:latin typeface="Arial"/>
                <a:cs typeface="Arial"/>
              </a:rPr>
              <a:t>Middleware</a:t>
            </a:r>
            <a:r>
              <a:rPr sz="3118" b="1" spc="-164" dirty="0">
                <a:solidFill>
                  <a:srgbClr val="1F66DF"/>
                </a:solidFill>
                <a:latin typeface="Arial"/>
                <a:cs typeface="Arial"/>
              </a:rPr>
              <a:t> </a:t>
            </a:r>
            <a:r>
              <a:rPr sz="3118" b="1" dirty="0">
                <a:solidFill>
                  <a:srgbClr val="1F66DF"/>
                </a:solidFill>
                <a:latin typeface="Arial"/>
                <a:cs typeface="Arial"/>
              </a:rPr>
              <a:t>Links </a:t>
            </a:r>
            <a:r>
              <a:rPr sz="3118" b="1" spc="-842" dirty="0">
                <a:solidFill>
                  <a:srgbClr val="1F66DF"/>
                </a:solidFill>
                <a:latin typeface="Arial"/>
                <a:cs typeface="Arial"/>
              </a:rPr>
              <a:t> </a:t>
            </a:r>
            <a:r>
              <a:rPr sz="3118" b="1" dirty="0">
                <a:solidFill>
                  <a:srgbClr val="1F66DF"/>
                </a:solidFill>
                <a:latin typeface="Arial"/>
                <a:cs typeface="Arial"/>
              </a:rPr>
              <a:t>Applications</a:t>
            </a:r>
            <a:endParaRPr sz="3118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8980" y="1082467"/>
            <a:ext cx="8627689" cy="978810"/>
          </a:xfrm>
          <a:prstGeom prst="rect">
            <a:avLst/>
          </a:prstGeom>
        </p:spPr>
        <p:txBody>
          <a:bodyPr vert="horz" wrap="square" lIns="0" tIns="18812" rIns="0" bIns="0" rtlCol="0" anchor="ctr">
            <a:spAutoFit/>
          </a:bodyPr>
          <a:lstStyle/>
          <a:p>
            <a:pPr marL="19802">
              <a:spcBef>
                <a:spcPts val="148"/>
              </a:spcBef>
            </a:pPr>
            <a:r>
              <a:rPr sz="6237" spc="-78" dirty="0">
                <a:latin typeface="Arial MT"/>
                <a:cs typeface="Arial MT"/>
              </a:rPr>
              <a:t>Types</a:t>
            </a:r>
            <a:r>
              <a:rPr sz="6237" spc="-39" dirty="0">
                <a:latin typeface="Arial MT"/>
                <a:cs typeface="Arial MT"/>
              </a:rPr>
              <a:t> </a:t>
            </a:r>
            <a:r>
              <a:rPr sz="6237" spc="-8" dirty="0">
                <a:latin typeface="Arial MT"/>
                <a:cs typeface="Arial MT"/>
              </a:rPr>
              <a:t>of</a:t>
            </a:r>
            <a:r>
              <a:rPr sz="6237" spc="-47" dirty="0">
                <a:latin typeface="Arial MT"/>
                <a:cs typeface="Arial MT"/>
              </a:rPr>
              <a:t> </a:t>
            </a:r>
            <a:r>
              <a:rPr sz="6237" spc="-8" dirty="0">
                <a:latin typeface="Arial MT"/>
                <a:cs typeface="Arial MT"/>
              </a:rPr>
              <a:t>Servers</a:t>
            </a:r>
            <a:endParaRPr sz="6237" dirty="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29693" y="3605126"/>
            <a:ext cx="4792050" cy="4863504"/>
          </a:xfrm>
          <a:prstGeom prst="rect">
            <a:avLst/>
          </a:prstGeom>
        </p:spPr>
        <p:txBody>
          <a:bodyPr vert="horz" wrap="square" lIns="0" tIns="138613" rIns="0" bIns="0" rtlCol="0">
            <a:spAutoFit/>
          </a:bodyPr>
          <a:lstStyle/>
          <a:p>
            <a:pPr marL="445541" indent="-426730">
              <a:spcBef>
                <a:spcPts val="1091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444551" algn="l"/>
                <a:tab pos="446531" algn="l"/>
              </a:tabLst>
            </a:pPr>
            <a:r>
              <a:rPr sz="3742" spc="-8" dirty="0">
                <a:latin typeface="Arial MT"/>
                <a:cs typeface="Arial MT"/>
              </a:rPr>
              <a:t>Application</a:t>
            </a:r>
            <a:r>
              <a:rPr sz="3742" spc="-39" dirty="0">
                <a:latin typeface="Arial MT"/>
                <a:cs typeface="Arial MT"/>
              </a:rPr>
              <a:t> </a:t>
            </a:r>
            <a:r>
              <a:rPr sz="3742" spc="-8" dirty="0">
                <a:latin typeface="Arial MT"/>
                <a:cs typeface="Arial MT"/>
              </a:rPr>
              <a:t>Servers</a:t>
            </a:r>
            <a:endParaRPr sz="3742">
              <a:latin typeface="Arial MT"/>
              <a:cs typeface="Arial MT"/>
            </a:endParaRPr>
          </a:p>
          <a:p>
            <a:pPr marL="445541" indent="-426730">
              <a:spcBef>
                <a:spcPts val="936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444551" algn="l"/>
                <a:tab pos="446531" algn="l"/>
              </a:tabLst>
            </a:pPr>
            <a:r>
              <a:rPr sz="3742" spc="-16" dirty="0">
                <a:latin typeface="Arial MT"/>
                <a:cs typeface="Arial MT"/>
              </a:rPr>
              <a:t>Audio/Video </a:t>
            </a:r>
            <a:r>
              <a:rPr sz="3742" spc="-8" dirty="0">
                <a:latin typeface="Arial MT"/>
                <a:cs typeface="Arial MT"/>
              </a:rPr>
              <a:t>Servers</a:t>
            </a:r>
            <a:endParaRPr sz="3742">
              <a:latin typeface="Arial MT"/>
              <a:cs typeface="Arial MT"/>
            </a:endParaRPr>
          </a:p>
          <a:p>
            <a:pPr marL="445541" indent="-426730">
              <a:spcBef>
                <a:spcPts val="936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444551" algn="l"/>
                <a:tab pos="446531" algn="l"/>
              </a:tabLst>
            </a:pPr>
            <a:r>
              <a:rPr sz="3742" spc="-8" dirty="0">
                <a:latin typeface="Arial MT"/>
                <a:cs typeface="Arial MT"/>
              </a:rPr>
              <a:t>Chat</a:t>
            </a:r>
            <a:r>
              <a:rPr sz="3742" spc="-62" dirty="0">
                <a:latin typeface="Arial MT"/>
                <a:cs typeface="Arial MT"/>
              </a:rPr>
              <a:t> </a:t>
            </a:r>
            <a:r>
              <a:rPr sz="3742" dirty="0">
                <a:latin typeface="Arial MT"/>
                <a:cs typeface="Arial MT"/>
              </a:rPr>
              <a:t>Servers</a:t>
            </a:r>
            <a:endParaRPr sz="3742">
              <a:latin typeface="Arial MT"/>
              <a:cs typeface="Arial MT"/>
            </a:endParaRPr>
          </a:p>
          <a:p>
            <a:pPr marL="445541" indent="-426730">
              <a:spcBef>
                <a:spcPts val="936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444551" algn="l"/>
                <a:tab pos="446531" algn="l"/>
              </a:tabLst>
            </a:pPr>
            <a:r>
              <a:rPr sz="3742" dirty="0">
                <a:latin typeface="Arial MT"/>
                <a:cs typeface="Arial MT"/>
              </a:rPr>
              <a:t>Fax</a:t>
            </a:r>
            <a:r>
              <a:rPr sz="3742" spc="-62" dirty="0">
                <a:latin typeface="Arial MT"/>
                <a:cs typeface="Arial MT"/>
              </a:rPr>
              <a:t> </a:t>
            </a:r>
            <a:r>
              <a:rPr sz="3742" spc="-8" dirty="0">
                <a:latin typeface="Arial MT"/>
                <a:cs typeface="Arial MT"/>
              </a:rPr>
              <a:t>Servers</a:t>
            </a:r>
            <a:endParaRPr sz="3742">
              <a:latin typeface="Arial MT"/>
              <a:cs typeface="Arial MT"/>
            </a:endParaRPr>
          </a:p>
          <a:p>
            <a:pPr marL="445541" indent="-426730">
              <a:spcBef>
                <a:spcPts val="936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444551" algn="l"/>
                <a:tab pos="446531" algn="l"/>
              </a:tabLst>
            </a:pPr>
            <a:r>
              <a:rPr sz="3742" dirty="0">
                <a:latin typeface="Arial MT"/>
                <a:cs typeface="Arial MT"/>
              </a:rPr>
              <a:t>FTP</a:t>
            </a:r>
            <a:r>
              <a:rPr sz="3742" spc="-164" dirty="0">
                <a:latin typeface="Arial MT"/>
                <a:cs typeface="Arial MT"/>
              </a:rPr>
              <a:t> </a:t>
            </a:r>
            <a:r>
              <a:rPr sz="3742" dirty="0">
                <a:latin typeface="Arial MT"/>
                <a:cs typeface="Arial MT"/>
              </a:rPr>
              <a:t>Servers</a:t>
            </a:r>
            <a:endParaRPr sz="3742">
              <a:latin typeface="Arial MT"/>
              <a:cs typeface="Arial MT"/>
            </a:endParaRPr>
          </a:p>
          <a:p>
            <a:pPr marL="445541" indent="-426730">
              <a:spcBef>
                <a:spcPts val="936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444551" algn="l"/>
                <a:tab pos="446531" algn="l"/>
              </a:tabLst>
            </a:pPr>
            <a:r>
              <a:rPr sz="3742" spc="-8" dirty="0">
                <a:latin typeface="Arial MT"/>
                <a:cs typeface="Arial MT"/>
              </a:rPr>
              <a:t>Groupware</a:t>
            </a:r>
            <a:r>
              <a:rPr sz="3742" spc="-16" dirty="0">
                <a:latin typeface="Arial MT"/>
                <a:cs typeface="Arial MT"/>
              </a:rPr>
              <a:t> </a:t>
            </a:r>
            <a:r>
              <a:rPr sz="3742" spc="-8" dirty="0">
                <a:latin typeface="Arial MT"/>
                <a:cs typeface="Arial MT"/>
              </a:rPr>
              <a:t>Servers</a:t>
            </a:r>
            <a:endParaRPr sz="3742">
              <a:latin typeface="Arial MT"/>
              <a:cs typeface="Arial MT"/>
            </a:endParaRPr>
          </a:p>
          <a:p>
            <a:pPr marL="445541" indent="-426730">
              <a:spcBef>
                <a:spcPts val="936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444551" algn="l"/>
                <a:tab pos="446531" algn="l"/>
              </a:tabLst>
            </a:pPr>
            <a:r>
              <a:rPr sz="3742" dirty="0">
                <a:latin typeface="Arial MT"/>
                <a:cs typeface="Arial MT"/>
              </a:rPr>
              <a:t>IRC</a:t>
            </a:r>
            <a:r>
              <a:rPr sz="3742" spc="-78" dirty="0">
                <a:latin typeface="Arial MT"/>
                <a:cs typeface="Arial MT"/>
              </a:rPr>
              <a:t> </a:t>
            </a:r>
            <a:r>
              <a:rPr sz="3742" dirty="0">
                <a:latin typeface="Arial MT"/>
                <a:cs typeface="Arial MT"/>
              </a:rPr>
              <a:t>Servers</a:t>
            </a:r>
            <a:endParaRPr sz="3742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08865" y="3605125"/>
            <a:ext cx="3713838" cy="4863504"/>
          </a:xfrm>
          <a:prstGeom prst="rect">
            <a:avLst/>
          </a:prstGeom>
        </p:spPr>
        <p:txBody>
          <a:bodyPr vert="horz" wrap="square" lIns="0" tIns="138613" rIns="0" bIns="0" rtlCol="0">
            <a:spAutoFit/>
          </a:bodyPr>
          <a:lstStyle/>
          <a:p>
            <a:pPr marL="445541" indent="-425740">
              <a:spcBef>
                <a:spcPts val="1091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444551" algn="l"/>
                <a:tab pos="445541" algn="l"/>
              </a:tabLst>
            </a:pPr>
            <a:r>
              <a:rPr sz="3742" spc="-8" dirty="0">
                <a:latin typeface="Arial MT"/>
                <a:cs typeface="Arial MT"/>
              </a:rPr>
              <a:t>List</a:t>
            </a:r>
            <a:r>
              <a:rPr sz="3742" spc="-47" dirty="0">
                <a:latin typeface="Arial MT"/>
                <a:cs typeface="Arial MT"/>
              </a:rPr>
              <a:t> </a:t>
            </a:r>
            <a:r>
              <a:rPr sz="3742" spc="-8" dirty="0">
                <a:latin typeface="Arial MT"/>
                <a:cs typeface="Arial MT"/>
              </a:rPr>
              <a:t>Servers</a:t>
            </a:r>
            <a:endParaRPr sz="3742">
              <a:latin typeface="Arial MT"/>
              <a:cs typeface="Arial MT"/>
            </a:endParaRPr>
          </a:p>
          <a:p>
            <a:pPr marL="445541" indent="-425740">
              <a:spcBef>
                <a:spcPts val="936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444551" algn="l"/>
                <a:tab pos="445541" algn="l"/>
              </a:tabLst>
            </a:pPr>
            <a:r>
              <a:rPr sz="3742" spc="-8" dirty="0">
                <a:latin typeface="Arial MT"/>
                <a:cs typeface="Arial MT"/>
              </a:rPr>
              <a:t>Mail</a:t>
            </a:r>
            <a:r>
              <a:rPr sz="3742" spc="-39" dirty="0">
                <a:latin typeface="Arial MT"/>
                <a:cs typeface="Arial MT"/>
              </a:rPr>
              <a:t> </a:t>
            </a:r>
            <a:r>
              <a:rPr sz="3742" spc="-8" dirty="0">
                <a:latin typeface="Arial MT"/>
                <a:cs typeface="Arial MT"/>
              </a:rPr>
              <a:t>Servers</a:t>
            </a:r>
            <a:endParaRPr sz="3742">
              <a:latin typeface="Arial MT"/>
              <a:cs typeface="Arial MT"/>
            </a:endParaRPr>
          </a:p>
          <a:p>
            <a:pPr marL="445541" indent="-425740">
              <a:spcBef>
                <a:spcPts val="936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444551" algn="l"/>
                <a:tab pos="445541" algn="l"/>
              </a:tabLst>
            </a:pPr>
            <a:r>
              <a:rPr sz="3742" spc="-8" dirty="0">
                <a:latin typeface="Arial MT"/>
                <a:cs typeface="Arial MT"/>
              </a:rPr>
              <a:t>News</a:t>
            </a:r>
            <a:r>
              <a:rPr sz="3742" spc="-78" dirty="0">
                <a:latin typeface="Arial MT"/>
                <a:cs typeface="Arial MT"/>
              </a:rPr>
              <a:t> </a:t>
            </a:r>
            <a:r>
              <a:rPr sz="3742" spc="-8" dirty="0">
                <a:latin typeface="Arial MT"/>
                <a:cs typeface="Arial MT"/>
              </a:rPr>
              <a:t>Servers</a:t>
            </a:r>
            <a:endParaRPr sz="3742">
              <a:latin typeface="Arial MT"/>
              <a:cs typeface="Arial MT"/>
            </a:endParaRPr>
          </a:p>
          <a:p>
            <a:pPr marL="445541" indent="-425740">
              <a:spcBef>
                <a:spcPts val="936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444551" algn="l"/>
                <a:tab pos="445541" algn="l"/>
              </a:tabLst>
            </a:pPr>
            <a:r>
              <a:rPr sz="3742" spc="-8" dirty="0">
                <a:latin typeface="Arial MT"/>
                <a:cs typeface="Arial MT"/>
              </a:rPr>
              <a:t>Proxy</a:t>
            </a:r>
            <a:r>
              <a:rPr sz="3742" spc="-94" dirty="0">
                <a:latin typeface="Arial MT"/>
                <a:cs typeface="Arial MT"/>
              </a:rPr>
              <a:t> </a:t>
            </a:r>
            <a:r>
              <a:rPr sz="3742" spc="-8" dirty="0">
                <a:latin typeface="Arial MT"/>
                <a:cs typeface="Arial MT"/>
              </a:rPr>
              <a:t>Servers</a:t>
            </a:r>
            <a:endParaRPr sz="3742">
              <a:latin typeface="Arial MT"/>
              <a:cs typeface="Arial MT"/>
            </a:endParaRPr>
          </a:p>
          <a:p>
            <a:pPr marL="445541" indent="-425740">
              <a:spcBef>
                <a:spcPts val="936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444551" algn="l"/>
                <a:tab pos="445541" algn="l"/>
              </a:tabLst>
            </a:pPr>
            <a:r>
              <a:rPr sz="3742" spc="-78" dirty="0">
                <a:latin typeface="Arial MT"/>
                <a:cs typeface="Arial MT"/>
              </a:rPr>
              <a:t>Telnet</a:t>
            </a:r>
            <a:r>
              <a:rPr sz="3742" spc="-133" dirty="0">
                <a:latin typeface="Arial MT"/>
                <a:cs typeface="Arial MT"/>
              </a:rPr>
              <a:t> </a:t>
            </a:r>
            <a:r>
              <a:rPr sz="3742" dirty="0">
                <a:latin typeface="Arial MT"/>
                <a:cs typeface="Arial MT"/>
              </a:rPr>
              <a:t>Servers</a:t>
            </a:r>
            <a:endParaRPr sz="3742">
              <a:latin typeface="Arial MT"/>
              <a:cs typeface="Arial MT"/>
            </a:endParaRPr>
          </a:p>
          <a:p>
            <a:pPr marL="445541" indent="-425740">
              <a:spcBef>
                <a:spcPts val="936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444551" algn="l"/>
                <a:tab pos="445541" algn="l"/>
              </a:tabLst>
            </a:pPr>
            <a:r>
              <a:rPr sz="3742" spc="-31" dirty="0">
                <a:latin typeface="Arial MT"/>
                <a:cs typeface="Arial MT"/>
              </a:rPr>
              <a:t>Web</a:t>
            </a:r>
            <a:r>
              <a:rPr sz="3742" spc="-70" dirty="0">
                <a:latin typeface="Arial MT"/>
                <a:cs typeface="Arial MT"/>
              </a:rPr>
              <a:t> </a:t>
            </a:r>
            <a:r>
              <a:rPr sz="3742" dirty="0">
                <a:latin typeface="Arial MT"/>
                <a:cs typeface="Arial MT"/>
              </a:rPr>
              <a:t>Servers</a:t>
            </a:r>
            <a:endParaRPr sz="3742">
              <a:latin typeface="Arial MT"/>
              <a:cs typeface="Arial MT"/>
            </a:endParaRPr>
          </a:p>
          <a:p>
            <a:pPr marL="445541" indent="-425740">
              <a:spcBef>
                <a:spcPts val="936"/>
              </a:spcBef>
              <a:buClr>
                <a:srgbClr val="D24717"/>
              </a:buClr>
              <a:buSzPct val="85416"/>
              <a:buFont typeface="Segoe UI Symbol"/>
              <a:buChar char="⚫"/>
              <a:tabLst>
                <a:tab pos="444551" algn="l"/>
                <a:tab pos="445541" algn="l"/>
              </a:tabLst>
            </a:pPr>
            <a:r>
              <a:rPr sz="3742" spc="-8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Z39.50</a:t>
            </a:r>
            <a:r>
              <a:rPr sz="3742" spc="-70" dirty="0">
                <a:latin typeface="Arial MT"/>
                <a:cs typeface="Arial MT"/>
              </a:rPr>
              <a:t> </a:t>
            </a:r>
            <a:r>
              <a:rPr sz="3742" spc="-8" dirty="0">
                <a:latin typeface="Arial MT"/>
                <a:cs typeface="Arial MT"/>
              </a:rPr>
              <a:t>Servers</a:t>
            </a:r>
            <a:endParaRPr sz="3742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23793" y="9170201"/>
            <a:ext cx="5032642" cy="402947"/>
          </a:xfrm>
          <a:prstGeom prst="rect">
            <a:avLst/>
          </a:prstGeom>
        </p:spPr>
        <p:txBody>
          <a:bodyPr vert="horz" wrap="square" lIns="0" tIns="18812" rIns="0" bIns="0" rtlCol="0">
            <a:spAutoFit/>
          </a:bodyPr>
          <a:lstStyle/>
          <a:p>
            <a:pPr marL="19802">
              <a:spcBef>
                <a:spcPts val="148"/>
              </a:spcBef>
            </a:pPr>
            <a:r>
              <a:rPr sz="2495" spc="-8" dirty="0">
                <a:latin typeface="Arial MT"/>
                <a:cs typeface="Arial MT"/>
              </a:rPr>
              <a:t>Source: </a:t>
            </a:r>
            <a:r>
              <a:rPr sz="2495" spc="-8" dirty="0">
                <a:latin typeface="Arial MT"/>
                <a:cs typeface="Arial M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http://webopedia.lycos.com</a:t>
            </a:r>
            <a:endParaRPr sz="2495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35591" y="2614044"/>
            <a:ext cx="4633635" cy="635849"/>
          </a:xfrm>
          <a:prstGeom prst="rect">
            <a:avLst/>
          </a:prstGeom>
          <a:ln w="9144">
            <a:solidFill>
              <a:srgbClr val="FC0D0C"/>
            </a:solidFill>
          </a:ln>
        </p:spPr>
        <p:txBody>
          <a:bodyPr vert="horz" wrap="square" lIns="0" tIns="59406" rIns="0" bIns="0" rtlCol="0">
            <a:spAutoFit/>
          </a:bodyPr>
          <a:lstStyle/>
          <a:p>
            <a:pPr marL="1001973">
              <a:spcBef>
                <a:spcPts val="468"/>
              </a:spcBef>
            </a:pPr>
            <a:r>
              <a:rPr sz="3742" b="1" dirty="0">
                <a:latin typeface="Arial"/>
                <a:cs typeface="Arial"/>
              </a:rPr>
              <a:t>From</a:t>
            </a:r>
            <a:r>
              <a:rPr sz="3742" b="1" spc="-187" dirty="0">
                <a:latin typeface="Arial"/>
                <a:cs typeface="Arial"/>
              </a:rPr>
              <a:t> </a:t>
            </a:r>
            <a:r>
              <a:rPr sz="3742" b="1" dirty="0">
                <a:latin typeface="Arial"/>
                <a:cs typeface="Arial"/>
              </a:rPr>
              <a:t>A</a:t>
            </a:r>
            <a:r>
              <a:rPr sz="3742" b="1" spc="-187" dirty="0">
                <a:latin typeface="Arial"/>
                <a:cs typeface="Arial"/>
              </a:rPr>
              <a:t> </a:t>
            </a:r>
            <a:r>
              <a:rPr sz="3742" b="1" dirty="0">
                <a:latin typeface="Arial"/>
                <a:cs typeface="Arial"/>
              </a:rPr>
              <a:t>to</a:t>
            </a:r>
            <a:r>
              <a:rPr sz="3742" b="1" spc="-55" dirty="0">
                <a:latin typeface="Arial"/>
                <a:cs typeface="Arial"/>
              </a:rPr>
              <a:t> </a:t>
            </a:r>
            <a:r>
              <a:rPr sz="3742" b="1" dirty="0">
                <a:latin typeface="Arial"/>
                <a:cs typeface="Arial"/>
              </a:rPr>
              <a:t>Z</a:t>
            </a:r>
            <a:endParaRPr sz="3742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8980" y="1003300"/>
            <a:ext cx="7332289" cy="883758"/>
          </a:xfrm>
          <a:prstGeom prst="rect">
            <a:avLst/>
          </a:prstGeom>
        </p:spPr>
        <p:txBody>
          <a:bodyPr vert="horz" wrap="square" lIns="0" tIns="19802" rIns="0" bIns="0" rtlCol="0" anchor="ctr">
            <a:spAutoFit/>
          </a:bodyPr>
          <a:lstStyle/>
          <a:p>
            <a:pPr marL="19802">
              <a:spcBef>
                <a:spcPts val="156"/>
              </a:spcBef>
            </a:pPr>
            <a:r>
              <a:rPr sz="5613" spc="-8" dirty="0">
                <a:latin typeface="Arial MT"/>
                <a:cs typeface="Arial MT"/>
              </a:rPr>
              <a:t>Advantages</a:t>
            </a:r>
            <a:endParaRPr sz="5613" dirty="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48980" y="2176778"/>
            <a:ext cx="11274188" cy="5199685"/>
          </a:xfrm>
          <a:prstGeom prst="rect">
            <a:avLst/>
          </a:prstGeom>
        </p:spPr>
        <p:txBody>
          <a:bodyPr vert="horz" wrap="square" lIns="0" tIns="138613" rIns="0" bIns="0" rtlCol="0">
            <a:spAutoFit/>
          </a:bodyPr>
          <a:lstStyle/>
          <a:p>
            <a:pPr marL="587125" indent="-568313">
              <a:spcBef>
                <a:spcPts val="1091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587125" algn="l"/>
                <a:tab pos="588115" algn="l"/>
              </a:tabLst>
            </a:pPr>
            <a:r>
              <a:rPr sz="4054" i="1" spc="-8" dirty="0">
                <a:latin typeface="Arial"/>
                <a:cs typeface="Arial"/>
              </a:rPr>
              <a:t>Improved </a:t>
            </a:r>
            <a:r>
              <a:rPr sz="4054" i="1" dirty="0">
                <a:latin typeface="Arial"/>
                <a:cs typeface="Arial"/>
              </a:rPr>
              <a:t>Data</a:t>
            </a:r>
            <a:r>
              <a:rPr sz="4054" i="1" spc="-23" dirty="0">
                <a:latin typeface="Arial"/>
                <a:cs typeface="Arial"/>
              </a:rPr>
              <a:t> </a:t>
            </a:r>
            <a:r>
              <a:rPr sz="4054" i="1" dirty="0">
                <a:latin typeface="Arial"/>
                <a:cs typeface="Arial"/>
              </a:rPr>
              <a:t>Sharing</a:t>
            </a:r>
            <a:endParaRPr sz="4054">
              <a:latin typeface="Arial"/>
              <a:cs typeface="Arial"/>
            </a:endParaRPr>
          </a:p>
          <a:p>
            <a:pPr marL="444551" indent="-425740">
              <a:spcBef>
                <a:spcPts val="943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445541" algn="l"/>
              </a:tabLst>
            </a:pPr>
            <a:r>
              <a:rPr sz="4054" i="1" dirty="0">
                <a:latin typeface="Arial"/>
                <a:cs typeface="Arial"/>
              </a:rPr>
              <a:t>Integration</a:t>
            </a:r>
            <a:r>
              <a:rPr sz="4054" i="1" spc="-23" dirty="0">
                <a:latin typeface="Arial"/>
                <a:cs typeface="Arial"/>
              </a:rPr>
              <a:t> </a:t>
            </a:r>
            <a:r>
              <a:rPr sz="4054" i="1" dirty="0">
                <a:latin typeface="Arial"/>
                <a:cs typeface="Arial"/>
              </a:rPr>
              <a:t>of</a:t>
            </a:r>
            <a:r>
              <a:rPr sz="4054" i="1" spc="-23" dirty="0">
                <a:latin typeface="Arial"/>
                <a:cs typeface="Arial"/>
              </a:rPr>
              <a:t> </a:t>
            </a:r>
            <a:r>
              <a:rPr sz="4054" i="1" dirty="0">
                <a:latin typeface="Arial"/>
                <a:cs typeface="Arial"/>
              </a:rPr>
              <a:t>Services</a:t>
            </a:r>
            <a:endParaRPr sz="4054">
              <a:latin typeface="Arial"/>
              <a:cs typeface="Arial"/>
            </a:endParaRPr>
          </a:p>
          <a:p>
            <a:pPr marL="444551" indent="-425740">
              <a:spcBef>
                <a:spcPts val="936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445541" algn="l"/>
              </a:tabLst>
            </a:pPr>
            <a:r>
              <a:rPr sz="4054" i="1" dirty="0">
                <a:latin typeface="Arial"/>
                <a:cs typeface="Arial"/>
              </a:rPr>
              <a:t>Shared</a:t>
            </a:r>
            <a:r>
              <a:rPr sz="4054" i="1" spc="-23" dirty="0">
                <a:latin typeface="Arial"/>
                <a:cs typeface="Arial"/>
              </a:rPr>
              <a:t> </a:t>
            </a:r>
            <a:r>
              <a:rPr sz="4054" i="1" dirty="0">
                <a:latin typeface="Arial"/>
                <a:cs typeface="Arial"/>
              </a:rPr>
              <a:t>Resources</a:t>
            </a:r>
            <a:r>
              <a:rPr sz="4054" i="1" spc="-55" dirty="0">
                <a:latin typeface="Arial"/>
                <a:cs typeface="Arial"/>
              </a:rPr>
              <a:t> </a:t>
            </a:r>
            <a:r>
              <a:rPr sz="4054" i="1" dirty="0">
                <a:latin typeface="Arial"/>
                <a:cs typeface="Arial"/>
              </a:rPr>
              <a:t>amongst Different</a:t>
            </a:r>
            <a:r>
              <a:rPr sz="4054" i="1" spc="-16" dirty="0">
                <a:latin typeface="Arial"/>
                <a:cs typeface="Arial"/>
              </a:rPr>
              <a:t> </a:t>
            </a:r>
            <a:r>
              <a:rPr sz="4054" i="1" spc="-8" dirty="0">
                <a:latin typeface="Arial"/>
                <a:cs typeface="Arial"/>
              </a:rPr>
              <a:t>Platforms</a:t>
            </a:r>
            <a:endParaRPr sz="4054">
              <a:latin typeface="Arial"/>
              <a:cs typeface="Arial"/>
            </a:endParaRPr>
          </a:p>
          <a:p>
            <a:pPr marL="444551" indent="-425740">
              <a:spcBef>
                <a:spcPts val="936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445541" algn="l"/>
              </a:tabLst>
            </a:pPr>
            <a:r>
              <a:rPr sz="4054" i="1" spc="-8" dirty="0">
                <a:latin typeface="Arial"/>
                <a:cs typeface="Arial"/>
              </a:rPr>
              <a:t>Inter-Operation</a:t>
            </a:r>
            <a:r>
              <a:rPr sz="4054" i="1" spc="-23" dirty="0">
                <a:latin typeface="Arial"/>
                <a:cs typeface="Arial"/>
              </a:rPr>
              <a:t> </a:t>
            </a:r>
            <a:r>
              <a:rPr sz="4054" i="1" dirty="0">
                <a:latin typeface="Arial"/>
                <a:cs typeface="Arial"/>
              </a:rPr>
              <a:t>of</a:t>
            </a:r>
            <a:r>
              <a:rPr sz="4054" i="1" spc="-8" dirty="0">
                <a:latin typeface="Arial"/>
                <a:cs typeface="Arial"/>
              </a:rPr>
              <a:t> </a:t>
            </a:r>
            <a:r>
              <a:rPr sz="4054" i="1" dirty="0">
                <a:latin typeface="Arial"/>
                <a:cs typeface="Arial"/>
              </a:rPr>
              <a:t>Data</a:t>
            </a:r>
            <a:endParaRPr sz="4054">
              <a:latin typeface="Arial"/>
              <a:cs typeface="Arial"/>
            </a:endParaRPr>
          </a:p>
          <a:p>
            <a:pPr marL="587125" indent="-568313">
              <a:spcBef>
                <a:spcPts val="936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587125" algn="l"/>
                <a:tab pos="588115" algn="l"/>
              </a:tabLst>
            </a:pPr>
            <a:r>
              <a:rPr sz="4054" i="1" dirty="0">
                <a:latin typeface="Arial"/>
                <a:cs typeface="Arial"/>
              </a:rPr>
              <a:t>Data</a:t>
            </a:r>
            <a:r>
              <a:rPr sz="4054" i="1" spc="8" dirty="0">
                <a:latin typeface="Arial"/>
                <a:cs typeface="Arial"/>
              </a:rPr>
              <a:t> </a:t>
            </a:r>
            <a:r>
              <a:rPr sz="4054" i="1" dirty="0">
                <a:latin typeface="Arial"/>
                <a:cs typeface="Arial"/>
              </a:rPr>
              <a:t>Processing</a:t>
            </a:r>
            <a:r>
              <a:rPr sz="4054" i="1" spc="-16" dirty="0">
                <a:latin typeface="Arial"/>
                <a:cs typeface="Arial"/>
              </a:rPr>
              <a:t> </a:t>
            </a:r>
            <a:r>
              <a:rPr sz="4054" i="1" dirty="0">
                <a:latin typeface="Arial"/>
                <a:cs typeface="Arial"/>
              </a:rPr>
              <a:t>capability</a:t>
            </a:r>
            <a:r>
              <a:rPr sz="4054" i="1" spc="-39" dirty="0">
                <a:latin typeface="Arial"/>
                <a:cs typeface="Arial"/>
              </a:rPr>
              <a:t> </a:t>
            </a:r>
            <a:r>
              <a:rPr sz="4054" i="1" dirty="0">
                <a:latin typeface="Arial"/>
                <a:cs typeface="Arial"/>
              </a:rPr>
              <a:t>despite</a:t>
            </a:r>
            <a:r>
              <a:rPr sz="4054" i="1" spc="16" dirty="0">
                <a:latin typeface="Arial"/>
                <a:cs typeface="Arial"/>
              </a:rPr>
              <a:t> </a:t>
            </a:r>
            <a:r>
              <a:rPr sz="4054" i="1" spc="-8" dirty="0">
                <a:latin typeface="Arial"/>
                <a:cs typeface="Arial"/>
              </a:rPr>
              <a:t>the</a:t>
            </a:r>
            <a:r>
              <a:rPr sz="4054" i="1" spc="8" dirty="0">
                <a:latin typeface="Arial"/>
                <a:cs typeface="Arial"/>
              </a:rPr>
              <a:t> </a:t>
            </a:r>
            <a:r>
              <a:rPr sz="4054" i="1" dirty="0">
                <a:latin typeface="Arial"/>
                <a:cs typeface="Arial"/>
              </a:rPr>
              <a:t>location</a:t>
            </a:r>
            <a:endParaRPr sz="4054">
              <a:latin typeface="Arial"/>
              <a:cs typeface="Arial"/>
            </a:endParaRPr>
          </a:p>
          <a:p>
            <a:pPr marL="587125" indent="-568313">
              <a:spcBef>
                <a:spcPts val="936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587125" algn="l"/>
                <a:tab pos="588115" algn="l"/>
              </a:tabLst>
            </a:pPr>
            <a:r>
              <a:rPr sz="4054" i="1" dirty="0">
                <a:latin typeface="Arial"/>
                <a:cs typeface="Arial"/>
              </a:rPr>
              <a:t>Easy</a:t>
            </a:r>
            <a:r>
              <a:rPr sz="4054" i="1" spc="-70" dirty="0">
                <a:latin typeface="Arial"/>
                <a:cs typeface="Arial"/>
              </a:rPr>
              <a:t> </a:t>
            </a:r>
            <a:r>
              <a:rPr sz="4054" i="1" dirty="0">
                <a:latin typeface="Arial"/>
                <a:cs typeface="Arial"/>
              </a:rPr>
              <a:t>maintenance</a:t>
            </a:r>
            <a:endParaRPr sz="4054">
              <a:latin typeface="Arial"/>
              <a:cs typeface="Arial"/>
            </a:endParaRPr>
          </a:p>
          <a:p>
            <a:pPr marL="587125" indent="-568313">
              <a:spcBef>
                <a:spcPts val="936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587125" algn="l"/>
                <a:tab pos="588115" algn="l"/>
              </a:tabLst>
            </a:pPr>
            <a:r>
              <a:rPr sz="4054" i="1" dirty="0">
                <a:latin typeface="Arial"/>
                <a:cs typeface="Arial"/>
              </a:rPr>
              <a:t>Security</a:t>
            </a:r>
            <a:endParaRPr sz="4054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8980" y="698500"/>
            <a:ext cx="6875089" cy="883758"/>
          </a:xfrm>
          <a:prstGeom prst="rect">
            <a:avLst/>
          </a:prstGeom>
        </p:spPr>
        <p:txBody>
          <a:bodyPr vert="horz" wrap="square" lIns="0" tIns="19802" rIns="0" bIns="0" rtlCol="0" anchor="ctr">
            <a:spAutoFit/>
          </a:bodyPr>
          <a:lstStyle/>
          <a:p>
            <a:pPr marL="19802">
              <a:spcBef>
                <a:spcPts val="156"/>
              </a:spcBef>
            </a:pPr>
            <a:r>
              <a:rPr sz="5613" spc="-8" dirty="0">
                <a:latin typeface="Arial MT"/>
                <a:cs typeface="Arial MT"/>
              </a:rPr>
              <a:t>Disadvantages</a:t>
            </a:r>
            <a:endParaRPr sz="5613" dirty="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48980" y="2176778"/>
            <a:ext cx="9208854" cy="1503160"/>
          </a:xfrm>
          <a:prstGeom prst="rect">
            <a:avLst/>
          </a:prstGeom>
        </p:spPr>
        <p:txBody>
          <a:bodyPr vert="horz" wrap="square" lIns="0" tIns="138613" rIns="0" bIns="0" rtlCol="0">
            <a:spAutoFit/>
          </a:bodyPr>
          <a:lstStyle/>
          <a:p>
            <a:pPr marL="1737611" indent="-1718800">
              <a:spcBef>
                <a:spcPts val="1091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1737611" algn="l"/>
                <a:tab pos="1738602" algn="l"/>
              </a:tabLst>
            </a:pPr>
            <a:r>
              <a:rPr sz="4054" i="1" dirty="0">
                <a:latin typeface="Arial"/>
                <a:cs typeface="Arial"/>
              </a:rPr>
              <a:t>Overloaded</a:t>
            </a:r>
            <a:r>
              <a:rPr sz="4054" i="1" spc="-78" dirty="0">
                <a:latin typeface="Arial"/>
                <a:cs typeface="Arial"/>
              </a:rPr>
              <a:t> </a:t>
            </a:r>
            <a:r>
              <a:rPr sz="4054" i="1" dirty="0">
                <a:latin typeface="Arial"/>
                <a:cs typeface="Arial"/>
              </a:rPr>
              <a:t>servers</a:t>
            </a:r>
            <a:endParaRPr sz="4054">
              <a:latin typeface="Arial"/>
              <a:cs typeface="Arial"/>
            </a:endParaRPr>
          </a:p>
          <a:p>
            <a:pPr marL="1592068" indent="-1573256">
              <a:spcBef>
                <a:spcPts val="943"/>
              </a:spcBef>
              <a:buClr>
                <a:srgbClr val="D24717"/>
              </a:buClr>
              <a:buSzPct val="84615"/>
              <a:buFont typeface="Segoe UI Symbol"/>
              <a:buChar char="⚫"/>
              <a:tabLst>
                <a:tab pos="1592068" algn="l"/>
                <a:tab pos="1593058" algn="l"/>
              </a:tabLst>
            </a:pPr>
            <a:r>
              <a:rPr sz="4054" i="1" spc="-8" dirty="0">
                <a:latin typeface="Arial"/>
                <a:cs typeface="Arial"/>
              </a:rPr>
              <a:t>Impact</a:t>
            </a:r>
            <a:r>
              <a:rPr sz="4054" i="1" spc="8" dirty="0">
                <a:latin typeface="Arial"/>
                <a:cs typeface="Arial"/>
              </a:rPr>
              <a:t> </a:t>
            </a:r>
            <a:r>
              <a:rPr sz="4054" i="1" dirty="0">
                <a:latin typeface="Arial"/>
                <a:cs typeface="Arial"/>
              </a:rPr>
              <a:t>of</a:t>
            </a:r>
            <a:r>
              <a:rPr sz="4054" i="1" spc="-16" dirty="0">
                <a:latin typeface="Arial"/>
                <a:cs typeface="Arial"/>
              </a:rPr>
              <a:t> </a:t>
            </a:r>
            <a:r>
              <a:rPr sz="4054" i="1" dirty="0">
                <a:latin typeface="Arial"/>
                <a:cs typeface="Arial"/>
              </a:rPr>
              <a:t>centralized</a:t>
            </a:r>
            <a:r>
              <a:rPr sz="4054" i="1" spc="-31" dirty="0">
                <a:latin typeface="Arial"/>
                <a:cs typeface="Arial"/>
              </a:rPr>
              <a:t> </a:t>
            </a:r>
            <a:r>
              <a:rPr sz="4054" i="1" dirty="0">
                <a:latin typeface="Arial"/>
                <a:cs typeface="Arial"/>
              </a:rPr>
              <a:t>architecture</a:t>
            </a:r>
            <a:endParaRPr sz="4054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15EBE3D-D5CC-4FCD-A397-93C9AA55E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281326" cy="106754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02505A4-0064-4D41-A991-FD9E39E79B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1909" y="532"/>
            <a:ext cx="2510347" cy="2342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57408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85070" y="1072859"/>
            <a:ext cx="8656256" cy="787770"/>
          </a:xfrm>
          <a:prstGeom prst="rect">
            <a:avLst/>
          </a:prstGeom>
        </p:spPr>
        <p:txBody>
          <a:bodyPr vert="horz" wrap="square" lIns="0" tIns="19802" rIns="0" bIns="0" rtlCol="0" anchor="ctr">
            <a:spAutoFit/>
          </a:bodyPr>
          <a:lstStyle/>
          <a:p>
            <a:pPr marL="19802">
              <a:spcBef>
                <a:spcPts val="156"/>
              </a:spcBef>
            </a:pPr>
            <a:r>
              <a:rPr dirty="0"/>
              <a:t>What</a:t>
            </a:r>
            <a:r>
              <a:rPr spc="-86" dirty="0"/>
              <a:t> </a:t>
            </a:r>
            <a:r>
              <a:rPr dirty="0"/>
              <a:t>is</a:t>
            </a:r>
            <a:r>
              <a:rPr spc="-39" dirty="0"/>
              <a:t> </a:t>
            </a:r>
            <a:r>
              <a:rPr spc="-8" dirty="0"/>
              <a:t>Internet?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37469" y="2970530"/>
            <a:ext cx="12208834" cy="6899733"/>
          </a:xfrm>
          <a:prstGeom prst="rect">
            <a:avLst/>
          </a:prstGeom>
        </p:spPr>
        <p:txBody>
          <a:bodyPr vert="horz" wrap="square" lIns="0" tIns="100988" rIns="0" bIns="0" rtlCol="0">
            <a:spAutoFit/>
          </a:bodyPr>
          <a:lstStyle/>
          <a:p>
            <a:pPr marL="554452" marR="7921" indent="-535640">
              <a:lnSpc>
                <a:spcPts val="5052"/>
              </a:lnSpc>
              <a:spcBef>
                <a:spcPts val="794"/>
              </a:spcBef>
              <a:buFont typeface="Arial MT"/>
              <a:buChar char="•"/>
              <a:tabLst>
                <a:tab pos="554452" algn="l"/>
                <a:tab pos="555442" algn="l"/>
              </a:tabLst>
            </a:pPr>
            <a:r>
              <a:rPr sz="4678" dirty="0">
                <a:latin typeface="Tahoma"/>
                <a:cs typeface="Tahoma"/>
              </a:rPr>
              <a:t>is a </a:t>
            </a:r>
            <a:r>
              <a:rPr sz="4678" spc="-8" dirty="0">
                <a:latin typeface="Tahoma"/>
                <a:cs typeface="Tahoma"/>
              </a:rPr>
              <a:t>Global </a:t>
            </a:r>
            <a:r>
              <a:rPr sz="4678" dirty="0">
                <a:latin typeface="Tahoma"/>
                <a:cs typeface="Tahoma"/>
              </a:rPr>
              <a:t>network of </a:t>
            </a:r>
            <a:r>
              <a:rPr sz="4678" spc="-8" dirty="0">
                <a:latin typeface="Tahoma"/>
                <a:cs typeface="Tahoma"/>
              </a:rPr>
              <a:t>computers </a:t>
            </a:r>
            <a:r>
              <a:rPr sz="4678" dirty="0">
                <a:latin typeface="Tahoma"/>
                <a:cs typeface="Tahoma"/>
              </a:rPr>
              <a:t>which </a:t>
            </a:r>
            <a:r>
              <a:rPr sz="4678" spc="-16" dirty="0">
                <a:latin typeface="Tahoma"/>
                <a:cs typeface="Tahoma"/>
              </a:rPr>
              <a:t>may </a:t>
            </a:r>
            <a:r>
              <a:rPr sz="4678" spc="-1442" dirty="0">
                <a:latin typeface="Tahoma"/>
                <a:cs typeface="Tahoma"/>
              </a:rPr>
              <a:t> </a:t>
            </a:r>
            <a:r>
              <a:rPr sz="4678" dirty="0">
                <a:latin typeface="Tahoma"/>
                <a:cs typeface="Tahoma"/>
              </a:rPr>
              <a:t>be </a:t>
            </a:r>
            <a:r>
              <a:rPr sz="4678" spc="-8" dirty="0">
                <a:latin typeface="Tahoma"/>
                <a:cs typeface="Tahoma"/>
              </a:rPr>
              <a:t>server </a:t>
            </a:r>
            <a:r>
              <a:rPr sz="4678" dirty="0">
                <a:latin typeface="Tahoma"/>
                <a:cs typeface="Tahoma"/>
              </a:rPr>
              <a:t>or </a:t>
            </a:r>
            <a:r>
              <a:rPr sz="4678" spc="-8" dirty="0">
                <a:latin typeface="Tahoma"/>
                <a:cs typeface="Tahoma"/>
              </a:rPr>
              <a:t>client that </a:t>
            </a:r>
            <a:r>
              <a:rPr sz="4678" spc="-16" dirty="0">
                <a:latin typeface="Tahoma"/>
                <a:cs typeface="Tahoma"/>
              </a:rPr>
              <a:t>exchanges </a:t>
            </a:r>
            <a:r>
              <a:rPr sz="4678" spc="-8" dirty="0">
                <a:latin typeface="Tahoma"/>
                <a:cs typeface="Tahoma"/>
              </a:rPr>
              <a:t> information.</a:t>
            </a:r>
            <a:endParaRPr sz="4678">
              <a:latin typeface="Tahoma"/>
              <a:cs typeface="Tahoma"/>
            </a:endParaRPr>
          </a:p>
          <a:p>
            <a:pPr marL="554452" marR="1244546" indent="-535640">
              <a:lnSpc>
                <a:spcPct val="90000"/>
              </a:lnSpc>
              <a:spcBef>
                <a:spcPts val="1045"/>
              </a:spcBef>
              <a:buFont typeface="Arial MT"/>
              <a:buChar char="•"/>
              <a:tabLst>
                <a:tab pos="554452" algn="l"/>
                <a:tab pos="555442" algn="l"/>
              </a:tabLst>
            </a:pPr>
            <a:r>
              <a:rPr sz="4678" spc="-8" dirty="0">
                <a:latin typeface="Tahoma"/>
                <a:cs typeface="Tahoma"/>
              </a:rPr>
              <a:t>It can </a:t>
            </a:r>
            <a:r>
              <a:rPr sz="4678" dirty="0">
                <a:latin typeface="Tahoma"/>
                <a:cs typeface="Tahoma"/>
              </a:rPr>
              <a:t>be </a:t>
            </a:r>
            <a:r>
              <a:rPr sz="4678" spc="-8" dirty="0">
                <a:latin typeface="Tahoma"/>
                <a:cs typeface="Tahoma"/>
              </a:rPr>
              <a:t>defined </a:t>
            </a:r>
            <a:r>
              <a:rPr sz="4678" dirty="0">
                <a:latin typeface="Tahoma"/>
                <a:cs typeface="Tahoma"/>
              </a:rPr>
              <a:t>as a </a:t>
            </a:r>
            <a:r>
              <a:rPr sz="4678" spc="-8" dirty="0">
                <a:latin typeface="Tahoma"/>
                <a:cs typeface="Tahoma"/>
              </a:rPr>
              <a:t>"network </a:t>
            </a:r>
            <a:r>
              <a:rPr sz="4678" dirty="0">
                <a:latin typeface="Tahoma"/>
                <a:cs typeface="Tahoma"/>
              </a:rPr>
              <a:t>of </a:t>
            </a:r>
            <a:r>
              <a:rPr sz="4678" spc="8" dirty="0">
                <a:latin typeface="Tahoma"/>
                <a:cs typeface="Tahoma"/>
              </a:rPr>
              <a:t> </a:t>
            </a:r>
            <a:r>
              <a:rPr sz="4678" dirty="0">
                <a:latin typeface="Tahoma"/>
                <a:cs typeface="Tahoma"/>
              </a:rPr>
              <a:t>networks" </a:t>
            </a:r>
            <a:r>
              <a:rPr sz="4678" spc="-8" dirty="0">
                <a:latin typeface="Tahoma"/>
                <a:cs typeface="Tahoma"/>
              </a:rPr>
              <a:t>which can </a:t>
            </a:r>
            <a:r>
              <a:rPr sz="4678" dirty="0">
                <a:latin typeface="Tahoma"/>
                <a:cs typeface="Tahoma"/>
              </a:rPr>
              <a:t>be </a:t>
            </a:r>
            <a:r>
              <a:rPr sz="4678" spc="-16" dirty="0">
                <a:latin typeface="Tahoma"/>
                <a:cs typeface="Tahoma"/>
              </a:rPr>
              <a:t>linked </a:t>
            </a:r>
            <a:r>
              <a:rPr sz="4678" spc="-8" dirty="0">
                <a:latin typeface="Tahoma"/>
                <a:cs typeface="Tahoma"/>
              </a:rPr>
              <a:t>through </a:t>
            </a:r>
            <a:r>
              <a:rPr sz="4678" dirty="0">
                <a:latin typeface="Tahoma"/>
                <a:cs typeface="Tahoma"/>
              </a:rPr>
              <a:t> </a:t>
            </a:r>
            <a:r>
              <a:rPr sz="4678" spc="-8" dirty="0">
                <a:latin typeface="Tahoma"/>
                <a:cs typeface="Tahoma"/>
              </a:rPr>
              <a:t>copper wires, wireless connections, </a:t>
            </a:r>
            <a:r>
              <a:rPr sz="4678" dirty="0">
                <a:latin typeface="Tahoma"/>
                <a:cs typeface="Tahoma"/>
              </a:rPr>
              <a:t>and </a:t>
            </a:r>
            <a:r>
              <a:rPr sz="4678" spc="-1442" dirty="0">
                <a:latin typeface="Tahoma"/>
                <a:cs typeface="Tahoma"/>
              </a:rPr>
              <a:t> </a:t>
            </a:r>
            <a:r>
              <a:rPr sz="4678" dirty="0">
                <a:latin typeface="Tahoma"/>
                <a:cs typeface="Tahoma"/>
              </a:rPr>
              <a:t>other</a:t>
            </a:r>
            <a:r>
              <a:rPr sz="4678" spc="-55" dirty="0">
                <a:latin typeface="Tahoma"/>
                <a:cs typeface="Tahoma"/>
              </a:rPr>
              <a:t> </a:t>
            </a:r>
            <a:r>
              <a:rPr sz="4678" spc="-8" dirty="0">
                <a:latin typeface="Tahoma"/>
                <a:cs typeface="Tahoma"/>
              </a:rPr>
              <a:t>technologies.</a:t>
            </a:r>
            <a:endParaRPr sz="4678">
              <a:latin typeface="Tahoma"/>
              <a:cs typeface="Tahoma"/>
            </a:endParaRPr>
          </a:p>
          <a:p>
            <a:pPr marL="554452" marR="182175" indent="-535640">
              <a:lnSpc>
                <a:spcPts val="5052"/>
              </a:lnSpc>
              <a:spcBef>
                <a:spcPts val="1201"/>
              </a:spcBef>
              <a:buFont typeface="Arial MT"/>
              <a:buChar char="•"/>
              <a:tabLst>
                <a:tab pos="554452" algn="l"/>
                <a:tab pos="555442" algn="l"/>
              </a:tabLst>
            </a:pPr>
            <a:r>
              <a:rPr sz="4678" dirty="0">
                <a:latin typeface="Tahoma"/>
                <a:cs typeface="Tahoma"/>
              </a:rPr>
              <a:t>This is </a:t>
            </a:r>
            <a:r>
              <a:rPr sz="4678" spc="-8" dirty="0">
                <a:latin typeface="Tahoma"/>
                <a:cs typeface="Tahoma"/>
              </a:rPr>
              <a:t>the </a:t>
            </a:r>
            <a:r>
              <a:rPr sz="4678" spc="-16" dirty="0">
                <a:latin typeface="Tahoma"/>
                <a:cs typeface="Tahoma"/>
              </a:rPr>
              <a:t>world-wide </a:t>
            </a:r>
            <a:r>
              <a:rPr sz="4678" dirty="0">
                <a:latin typeface="Tahoma"/>
                <a:cs typeface="Tahoma"/>
              </a:rPr>
              <a:t>network </a:t>
            </a:r>
            <a:r>
              <a:rPr sz="4678" spc="8" dirty="0">
                <a:latin typeface="Tahoma"/>
                <a:cs typeface="Tahoma"/>
              </a:rPr>
              <a:t>of </a:t>
            </a:r>
            <a:r>
              <a:rPr sz="4678" spc="16" dirty="0">
                <a:latin typeface="Tahoma"/>
                <a:cs typeface="Tahoma"/>
              </a:rPr>
              <a:t> </a:t>
            </a:r>
            <a:r>
              <a:rPr sz="4678" spc="-8" dirty="0">
                <a:latin typeface="Tahoma"/>
                <a:cs typeface="Tahoma"/>
              </a:rPr>
              <a:t>computers accessible </a:t>
            </a:r>
            <a:r>
              <a:rPr sz="4678" spc="8" dirty="0">
                <a:latin typeface="Tahoma"/>
                <a:cs typeface="Tahoma"/>
              </a:rPr>
              <a:t>to </a:t>
            </a:r>
            <a:r>
              <a:rPr sz="4678" spc="-16" dirty="0">
                <a:latin typeface="Tahoma"/>
                <a:cs typeface="Tahoma"/>
              </a:rPr>
              <a:t>anyone </a:t>
            </a:r>
            <a:r>
              <a:rPr sz="4678" spc="-8" dirty="0">
                <a:latin typeface="Tahoma"/>
                <a:cs typeface="Tahoma"/>
              </a:rPr>
              <a:t>who knows </a:t>
            </a:r>
            <a:r>
              <a:rPr sz="4678" spc="-1442" dirty="0">
                <a:latin typeface="Tahoma"/>
                <a:cs typeface="Tahoma"/>
              </a:rPr>
              <a:t> </a:t>
            </a:r>
            <a:r>
              <a:rPr sz="4678" spc="-8" dirty="0">
                <a:latin typeface="Tahoma"/>
                <a:cs typeface="Tahoma"/>
              </a:rPr>
              <a:t>their</a:t>
            </a:r>
            <a:r>
              <a:rPr sz="4678" spc="-47" dirty="0">
                <a:latin typeface="Tahoma"/>
                <a:cs typeface="Tahoma"/>
              </a:rPr>
              <a:t> </a:t>
            </a:r>
            <a:r>
              <a:rPr sz="4678" spc="-8" dirty="0">
                <a:latin typeface="Tahoma"/>
                <a:cs typeface="Tahoma"/>
              </a:rPr>
              <a:t>Internet</a:t>
            </a:r>
            <a:r>
              <a:rPr sz="4678" spc="-16" dirty="0">
                <a:latin typeface="Tahoma"/>
                <a:cs typeface="Tahoma"/>
              </a:rPr>
              <a:t> </a:t>
            </a:r>
            <a:r>
              <a:rPr sz="4678" spc="-8" dirty="0">
                <a:latin typeface="Tahoma"/>
                <a:cs typeface="Tahoma"/>
              </a:rPr>
              <a:t>Protocol</a:t>
            </a:r>
            <a:r>
              <a:rPr sz="4678" spc="-70" dirty="0">
                <a:latin typeface="Tahoma"/>
                <a:cs typeface="Tahoma"/>
              </a:rPr>
              <a:t> </a:t>
            </a:r>
            <a:r>
              <a:rPr sz="4678" dirty="0">
                <a:latin typeface="Tahoma"/>
                <a:cs typeface="Tahoma"/>
              </a:rPr>
              <a:t>(IP) address.</a:t>
            </a:r>
            <a:endParaRPr sz="4678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16828" y="1191650"/>
            <a:ext cx="9323307" cy="787770"/>
          </a:xfrm>
          <a:prstGeom prst="rect">
            <a:avLst/>
          </a:prstGeom>
        </p:spPr>
        <p:txBody>
          <a:bodyPr vert="horz" wrap="square" lIns="0" tIns="19802" rIns="0" bIns="0" rtlCol="0" anchor="ctr">
            <a:spAutoFit/>
          </a:bodyPr>
          <a:lstStyle/>
          <a:p>
            <a:pPr marL="19802">
              <a:spcBef>
                <a:spcPts val="156"/>
              </a:spcBef>
            </a:pPr>
            <a:r>
              <a:rPr dirty="0"/>
              <a:t>What</a:t>
            </a:r>
            <a:r>
              <a:rPr spc="-47" dirty="0"/>
              <a:t> </a:t>
            </a:r>
            <a:r>
              <a:rPr spc="-8" dirty="0"/>
              <a:t>is</a:t>
            </a:r>
            <a:r>
              <a:rPr spc="-47" dirty="0"/>
              <a:t> </a:t>
            </a:r>
            <a:r>
              <a:rPr spc="-8" dirty="0"/>
              <a:t>Intranet?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16828" y="2973052"/>
            <a:ext cx="11998936" cy="7500889"/>
          </a:xfrm>
          <a:prstGeom prst="rect">
            <a:avLst/>
          </a:prstGeom>
        </p:spPr>
        <p:txBody>
          <a:bodyPr vert="horz" wrap="square" lIns="0" tIns="19802" rIns="0" bIns="0" rtlCol="0">
            <a:spAutoFit/>
          </a:bodyPr>
          <a:lstStyle/>
          <a:p>
            <a:pPr marL="554452" marR="1431673" indent="-534650">
              <a:spcBef>
                <a:spcPts val="156"/>
              </a:spcBef>
              <a:buFont typeface="Arial MT"/>
              <a:buChar char="•"/>
              <a:tabLst>
                <a:tab pos="553461" algn="l"/>
                <a:tab pos="554452" algn="l"/>
              </a:tabLst>
            </a:pPr>
            <a:r>
              <a:rPr sz="4678" dirty="0">
                <a:latin typeface="Tahoma"/>
                <a:cs typeface="Tahoma"/>
              </a:rPr>
              <a:t>The </a:t>
            </a:r>
            <a:r>
              <a:rPr sz="4678" spc="-8" dirty="0">
                <a:latin typeface="Tahoma"/>
                <a:cs typeface="Tahoma"/>
              </a:rPr>
              <a:t>term </a:t>
            </a:r>
            <a:r>
              <a:rPr sz="4678" spc="-16" dirty="0">
                <a:latin typeface="Tahoma"/>
                <a:cs typeface="Tahoma"/>
              </a:rPr>
              <a:t>Intranet </a:t>
            </a:r>
            <a:r>
              <a:rPr sz="4678" dirty="0">
                <a:latin typeface="Tahoma"/>
                <a:cs typeface="Tahoma"/>
              </a:rPr>
              <a:t>is </a:t>
            </a:r>
            <a:r>
              <a:rPr sz="4678" spc="-8" dirty="0">
                <a:latin typeface="Tahoma"/>
                <a:cs typeface="Tahoma"/>
              </a:rPr>
              <a:t>derived </a:t>
            </a:r>
            <a:r>
              <a:rPr sz="4678" spc="-16" dirty="0">
                <a:latin typeface="Tahoma"/>
                <a:cs typeface="Tahoma"/>
              </a:rPr>
              <a:t>from </a:t>
            </a:r>
            <a:r>
              <a:rPr sz="4678" dirty="0">
                <a:latin typeface="Tahoma"/>
                <a:cs typeface="Tahoma"/>
              </a:rPr>
              <a:t>two </a:t>
            </a:r>
            <a:r>
              <a:rPr sz="4678" spc="-1442" dirty="0">
                <a:latin typeface="Tahoma"/>
                <a:cs typeface="Tahoma"/>
              </a:rPr>
              <a:t> </a:t>
            </a:r>
            <a:r>
              <a:rPr sz="4678" spc="-8" dirty="0">
                <a:latin typeface="Tahoma"/>
                <a:cs typeface="Tahoma"/>
              </a:rPr>
              <a:t>words:</a:t>
            </a:r>
            <a:r>
              <a:rPr sz="4678" spc="-70" dirty="0">
                <a:latin typeface="Tahoma"/>
                <a:cs typeface="Tahoma"/>
              </a:rPr>
              <a:t> </a:t>
            </a:r>
            <a:r>
              <a:rPr sz="4678" spc="-16" dirty="0">
                <a:latin typeface="Tahoma"/>
                <a:cs typeface="Tahoma"/>
              </a:rPr>
              <a:t>‘Intra’</a:t>
            </a:r>
            <a:r>
              <a:rPr sz="4678" spc="-23" dirty="0">
                <a:latin typeface="Tahoma"/>
                <a:cs typeface="Tahoma"/>
              </a:rPr>
              <a:t> </a:t>
            </a:r>
            <a:r>
              <a:rPr sz="4678" spc="-8" dirty="0">
                <a:latin typeface="Tahoma"/>
                <a:cs typeface="Tahoma"/>
              </a:rPr>
              <a:t>which</a:t>
            </a:r>
            <a:r>
              <a:rPr sz="4678" spc="-16" dirty="0">
                <a:latin typeface="Tahoma"/>
                <a:cs typeface="Tahoma"/>
              </a:rPr>
              <a:t> </a:t>
            </a:r>
            <a:r>
              <a:rPr sz="4678" dirty="0">
                <a:latin typeface="Tahoma"/>
                <a:cs typeface="Tahoma"/>
              </a:rPr>
              <a:t>means</a:t>
            </a:r>
            <a:r>
              <a:rPr sz="4678" spc="-16" dirty="0">
                <a:latin typeface="Tahoma"/>
                <a:cs typeface="Tahoma"/>
              </a:rPr>
              <a:t> </a:t>
            </a:r>
            <a:r>
              <a:rPr sz="4678" spc="-8" dirty="0">
                <a:latin typeface="Tahoma"/>
                <a:cs typeface="Tahoma"/>
              </a:rPr>
              <a:t>within</a:t>
            </a:r>
            <a:r>
              <a:rPr sz="4678" spc="-16" dirty="0">
                <a:latin typeface="Tahoma"/>
                <a:cs typeface="Tahoma"/>
              </a:rPr>
              <a:t> </a:t>
            </a:r>
            <a:r>
              <a:rPr sz="4678" dirty="0">
                <a:latin typeface="Tahoma"/>
                <a:cs typeface="Tahoma"/>
              </a:rPr>
              <a:t>and</a:t>
            </a:r>
          </a:p>
          <a:p>
            <a:pPr marL="554452" marR="270295"/>
            <a:r>
              <a:rPr sz="4678" spc="8" dirty="0">
                <a:latin typeface="Tahoma"/>
                <a:cs typeface="Tahoma"/>
              </a:rPr>
              <a:t>‘net’ </a:t>
            </a:r>
            <a:r>
              <a:rPr sz="4678" spc="-8" dirty="0">
                <a:latin typeface="Tahoma"/>
                <a:cs typeface="Tahoma"/>
              </a:rPr>
              <a:t>which means group </a:t>
            </a:r>
            <a:r>
              <a:rPr sz="4678" dirty="0">
                <a:latin typeface="Tahoma"/>
                <a:cs typeface="Tahoma"/>
              </a:rPr>
              <a:t>of </a:t>
            </a:r>
            <a:r>
              <a:rPr sz="4678" spc="-16" dirty="0">
                <a:latin typeface="Tahoma"/>
                <a:cs typeface="Tahoma"/>
              </a:rPr>
              <a:t>interconnected </a:t>
            </a:r>
            <a:r>
              <a:rPr sz="4678" spc="-1442" dirty="0">
                <a:latin typeface="Tahoma"/>
                <a:cs typeface="Tahoma"/>
              </a:rPr>
              <a:t> </a:t>
            </a:r>
            <a:r>
              <a:rPr sz="4678" spc="-8" dirty="0">
                <a:latin typeface="Tahoma"/>
                <a:cs typeface="Tahoma"/>
              </a:rPr>
              <a:t>computers.</a:t>
            </a:r>
            <a:endParaRPr sz="4678" dirty="0">
              <a:latin typeface="Tahoma"/>
              <a:cs typeface="Tahoma"/>
            </a:endParaRPr>
          </a:p>
          <a:p>
            <a:pPr marL="554452" marR="7921" indent="-534650">
              <a:spcBef>
                <a:spcPts val="1130"/>
              </a:spcBef>
              <a:buFont typeface="Arial MT"/>
              <a:buChar char="•"/>
              <a:tabLst>
                <a:tab pos="553461" algn="l"/>
                <a:tab pos="554452" algn="l"/>
              </a:tabLst>
            </a:pPr>
            <a:r>
              <a:rPr sz="4678" dirty="0">
                <a:latin typeface="Tahoma"/>
                <a:cs typeface="Tahoma"/>
              </a:rPr>
              <a:t>is a </a:t>
            </a:r>
            <a:r>
              <a:rPr sz="4678" spc="-23" dirty="0">
                <a:latin typeface="Tahoma"/>
                <a:cs typeface="Tahoma"/>
              </a:rPr>
              <a:t>private </a:t>
            </a:r>
            <a:r>
              <a:rPr sz="4678" spc="-8" dirty="0">
                <a:latin typeface="Tahoma"/>
                <a:cs typeface="Tahoma"/>
              </a:rPr>
              <a:t>computer network that uses </a:t>
            </a:r>
            <a:r>
              <a:rPr sz="4678" dirty="0">
                <a:latin typeface="Tahoma"/>
                <a:cs typeface="Tahoma"/>
              </a:rPr>
              <a:t> </a:t>
            </a:r>
            <a:r>
              <a:rPr sz="4678" spc="-8" dirty="0">
                <a:latin typeface="Tahoma"/>
                <a:cs typeface="Tahoma"/>
              </a:rPr>
              <a:t>Internet</a:t>
            </a:r>
            <a:r>
              <a:rPr sz="4678" spc="-47" dirty="0">
                <a:latin typeface="Tahoma"/>
                <a:cs typeface="Tahoma"/>
              </a:rPr>
              <a:t> </a:t>
            </a:r>
            <a:r>
              <a:rPr sz="4678" spc="-8" dirty="0">
                <a:latin typeface="Tahoma"/>
                <a:cs typeface="Tahoma"/>
              </a:rPr>
              <a:t>protocols</a:t>
            </a:r>
            <a:r>
              <a:rPr sz="4678" spc="-47" dirty="0">
                <a:latin typeface="Tahoma"/>
                <a:cs typeface="Tahoma"/>
              </a:rPr>
              <a:t> </a:t>
            </a:r>
            <a:r>
              <a:rPr sz="4678" dirty="0">
                <a:latin typeface="Tahoma"/>
                <a:cs typeface="Tahoma"/>
              </a:rPr>
              <a:t>and</a:t>
            </a:r>
            <a:r>
              <a:rPr sz="4678" spc="-39" dirty="0">
                <a:latin typeface="Tahoma"/>
                <a:cs typeface="Tahoma"/>
              </a:rPr>
              <a:t> </a:t>
            </a:r>
            <a:r>
              <a:rPr sz="4678" dirty="0">
                <a:latin typeface="Tahoma"/>
                <a:cs typeface="Tahoma"/>
              </a:rPr>
              <a:t>network</a:t>
            </a:r>
            <a:r>
              <a:rPr sz="4678" spc="-55" dirty="0">
                <a:latin typeface="Tahoma"/>
                <a:cs typeface="Tahoma"/>
              </a:rPr>
              <a:t> </a:t>
            </a:r>
            <a:r>
              <a:rPr sz="4678" spc="-8" dirty="0">
                <a:latin typeface="Tahoma"/>
                <a:cs typeface="Tahoma"/>
              </a:rPr>
              <a:t>connectivity </a:t>
            </a:r>
            <a:r>
              <a:rPr sz="4678" spc="-1442" dirty="0">
                <a:latin typeface="Tahoma"/>
                <a:cs typeface="Tahoma"/>
              </a:rPr>
              <a:t> </a:t>
            </a:r>
            <a:r>
              <a:rPr sz="4678" spc="-8" dirty="0">
                <a:latin typeface="Tahoma"/>
                <a:cs typeface="Tahoma"/>
              </a:rPr>
              <a:t>to </a:t>
            </a:r>
            <a:r>
              <a:rPr sz="4678" spc="-16" dirty="0">
                <a:latin typeface="Tahoma"/>
                <a:cs typeface="Tahoma"/>
              </a:rPr>
              <a:t>securely share </a:t>
            </a:r>
            <a:r>
              <a:rPr sz="4678" spc="-23" dirty="0">
                <a:latin typeface="Tahoma"/>
                <a:cs typeface="Tahoma"/>
              </a:rPr>
              <a:t>any </a:t>
            </a:r>
            <a:r>
              <a:rPr sz="4678" dirty="0">
                <a:latin typeface="Tahoma"/>
                <a:cs typeface="Tahoma"/>
              </a:rPr>
              <a:t>part of an </a:t>
            </a:r>
            <a:r>
              <a:rPr sz="4678" spc="8" dirty="0">
                <a:latin typeface="Tahoma"/>
                <a:cs typeface="Tahoma"/>
              </a:rPr>
              <a:t> </a:t>
            </a:r>
            <a:r>
              <a:rPr sz="4678" spc="-8" dirty="0">
                <a:latin typeface="Tahoma"/>
                <a:cs typeface="Tahoma"/>
              </a:rPr>
              <a:t>organization's information </a:t>
            </a:r>
            <a:r>
              <a:rPr sz="4678" dirty="0">
                <a:latin typeface="Tahoma"/>
                <a:cs typeface="Tahoma"/>
              </a:rPr>
              <a:t>or </a:t>
            </a:r>
            <a:r>
              <a:rPr sz="4678" spc="-8" dirty="0">
                <a:latin typeface="Tahoma"/>
                <a:cs typeface="Tahoma"/>
              </a:rPr>
              <a:t>operational </a:t>
            </a:r>
            <a:r>
              <a:rPr sz="4678" dirty="0">
                <a:latin typeface="Tahoma"/>
                <a:cs typeface="Tahoma"/>
              </a:rPr>
              <a:t> </a:t>
            </a:r>
            <a:r>
              <a:rPr sz="4678" spc="-8" dirty="0">
                <a:latin typeface="Tahoma"/>
                <a:cs typeface="Tahoma"/>
              </a:rPr>
              <a:t>systems</a:t>
            </a:r>
            <a:r>
              <a:rPr sz="4678" spc="-78" dirty="0">
                <a:latin typeface="Tahoma"/>
                <a:cs typeface="Tahoma"/>
              </a:rPr>
              <a:t> </a:t>
            </a:r>
            <a:r>
              <a:rPr sz="4678" spc="-8" dirty="0">
                <a:latin typeface="Tahoma"/>
                <a:cs typeface="Tahoma"/>
              </a:rPr>
              <a:t>with</a:t>
            </a:r>
            <a:r>
              <a:rPr sz="4678" dirty="0">
                <a:latin typeface="Tahoma"/>
                <a:cs typeface="Tahoma"/>
              </a:rPr>
              <a:t> its</a:t>
            </a:r>
            <a:r>
              <a:rPr sz="4678" spc="-8" dirty="0">
                <a:latin typeface="Tahoma"/>
                <a:cs typeface="Tahoma"/>
              </a:rPr>
              <a:t> </a:t>
            </a:r>
            <a:r>
              <a:rPr sz="4678" spc="-16" dirty="0">
                <a:latin typeface="Tahoma"/>
                <a:cs typeface="Tahoma"/>
              </a:rPr>
              <a:t>employees.</a:t>
            </a:r>
            <a:endParaRPr sz="4678" dirty="0">
              <a:latin typeface="Tahoma"/>
              <a:cs typeface="Tahoma"/>
            </a:endParaRPr>
          </a:p>
          <a:p>
            <a:pPr marL="554452" indent="-534650">
              <a:spcBef>
                <a:spcPts val="1123"/>
              </a:spcBef>
              <a:buFont typeface="Arial MT"/>
              <a:buChar char="•"/>
              <a:tabLst>
                <a:tab pos="553461" algn="l"/>
                <a:tab pos="554452" algn="l"/>
              </a:tabLst>
            </a:pPr>
            <a:r>
              <a:rPr sz="4678" spc="-16" dirty="0">
                <a:latin typeface="Tahoma"/>
                <a:cs typeface="Tahoma"/>
              </a:rPr>
              <a:t>In</a:t>
            </a:r>
            <a:r>
              <a:rPr sz="4678" spc="-31" dirty="0">
                <a:latin typeface="Tahoma"/>
                <a:cs typeface="Tahoma"/>
              </a:rPr>
              <a:t> </a:t>
            </a:r>
            <a:r>
              <a:rPr sz="4678" spc="-8" dirty="0">
                <a:latin typeface="Tahoma"/>
                <a:cs typeface="Tahoma"/>
              </a:rPr>
              <a:t>short,</a:t>
            </a:r>
            <a:r>
              <a:rPr sz="4678" spc="-23" dirty="0">
                <a:latin typeface="Tahoma"/>
                <a:cs typeface="Tahoma"/>
              </a:rPr>
              <a:t> </a:t>
            </a:r>
            <a:r>
              <a:rPr sz="4678" dirty="0">
                <a:latin typeface="Tahoma"/>
                <a:cs typeface="Tahoma"/>
              </a:rPr>
              <a:t>an</a:t>
            </a:r>
            <a:r>
              <a:rPr sz="4678" spc="-8" dirty="0">
                <a:latin typeface="Tahoma"/>
                <a:cs typeface="Tahoma"/>
              </a:rPr>
              <a:t> </a:t>
            </a:r>
            <a:r>
              <a:rPr sz="4678" spc="-16" dirty="0">
                <a:latin typeface="Tahoma"/>
                <a:cs typeface="Tahoma"/>
              </a:rPr>
              <a:t>intranet</a:t>
            </a:r>
            <a:r>
              <a:rPr sz="4678" spc="-23" dirty="0">
                <a:latin typeface="Tahoma"/>
                <a:cs typeface="Tahoma"/>
              </a:rPr>
              <a:t> </a:t>
            </a:r>
            <a:r>
              <a:rPr sz="4678" dirty="0">
                <a:latin typeface="Tahoma"/>
                <a:cs typeface="Tahoma"/>
              </a:rPr>
              <a:t>is</a:t>
            </a:r>
            <a:r>
              <a:rPr sz="4678" spc="-8" dirty="0">
                <a:latin typeface="Tahoma"/>
                <a:cs typeface="Tahoma"/>
              </a:rPr>
              <a:t> </a:t>
            </a:r>
            <a:r>
              <a:rPr sz="4678" spc="-16" dirty="0">
                <a:latin typeface="Tahoma"/>
                <a:cs typeface="Tahoma"/>
              </a:rPr>
              <a:t>private</a:t>
            </a:r>
            <a:r>
              <a:rPr sz="4678" spc="-23" dirty="0">
                <a:latin typeface="Tahoma"/>
                <a:cs typeface="Tahoma"/>
              </a:rPr>
              <a:t> </a:t>
            </a:r>
            <a:r>
              <a:rPr sz="4678" dirty="0">
                <a:latin typeface="Tahoma"/>
                <a:cs typeface="Tahoma"/>
              </a:rPr>
              <a:t>network,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35639" y="1548084"/>
            <a:ext cx="12846230" cy="787770"/>
          </a:xfrm>
          <a:prstGeom prst="rect">
            <a:avLst/>
          </a:prstGeom>
        </p:spPr>
        <p:txBody>
          <a:bodyPr vert="horz" wrap="square" lIns="0" tIns="19802" rIns="0" bIns="0" rtlCol="0" anchor="ctr">
            <a:spAutoFit/>
          </a:bodyPr>
          <a:lstStyle/>
          <a:p>
            <a:pPr marL="19802">
              <a:spcBef>
                <a:spcPts val="156"/>
              </a:spcBef>
            </a:pPr>
            <a:r>
              <a:rPr spc="-8" dirty="0"/>
              <a:t>How</a:t>
            </a:r>
            <a:r>
              <a:rPr spc="-55" dirty="0"/>
              <a:t> </a:t>
            </a:r>
            <a:r>
              <a:rPr dirty="0"/>
              <a:t>it</a:t>
            </a:r>
            <a:r>
              <a:rPr spc="-8" dirty="0"/>
              <a:t> </a:t>
            </a:r>
            <a:r>
              <a:rPr dirty="0"/>
              <a:t>is</a:t>
            </a:r>
            <a:r>
              <a:rPr spc="-8" dirty="0"/>
              <a:t> </a:t>
            </a:r>
            <a:r>
              <a:rPr spc="-16" dirty="0"/>
              <a:t>different</a:t>
            </a:r>
            <a:r>
              <a:rPr spc="-39" dirty="0"/>
              <a:t> </a:t>
            </a:r>
            <a:r>
              <a:rPr dirty="0"/>
              <a:t>from</a:t>
            </a:r>
            <a:r>
              <a:rPr spc="-8" dirty="0"/>
              <a:t> Internet?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20558" y="2832100"/>
            <a:ext cx="12588041" cy="6737502"/>
          </a:xfrm>
          <a:prstGeom prst="rect">
            <a:avLst/>
          </a:prstGeom>
        </p:spPr>
        <p:txBody>
          <a:bodyPr vert="horz" wrap="square" lIns="0" tIns="18812" rIns="0" bIns="0" rtlCol="0">
            <a:spAutoFit/>
          </a:bodyPr>
          <a:lstStyle/>
          <a:p>
            <a:pPr marL="554452" marR="7921" indent="-534650" algn="just">
              <a:spcBef>
                <a:spcPts val="148"/>
              </a:spcBef>
              <a:buFont typeface="Arial MT"/>
              <a:buChar char="•"/>
              <a:tabLst>
                <a:tab pos="554452" algn="l"/>
              </a:tabLst>
            </a:pPr>
            <a:r>
              <a:rPr sz="4366" spc="-16" dirty="0">
                <a:latin typeface="Tahoma"/>
                <a:cs typeface="Tahoma"/>
              </a:rPr>
              <a:t>The </a:t>
            </a:r>
            <a:r>
              <a:rPr sz="4366" spc="-8" dirty="0">
                <a:latin typeface="Tahoma"/>
                <a:cs typeface="Tahoma"/>
              </a:rPr>
              <a:t>technologies used in </a:t>
            </a:r>
            <a:r>
              <a:rPr sz="4366" spc="-16" dirty="0">
                <a:latin typeface="Tahoma"/>
                <a:cs typeface="Tahoma"/>
              </a:rPr>
              <a:t>Intranet </a:t>
            </a:r>
            <a:r>
              <a:rPr sz="4366" spc="-8" dirty="0">
                <a:latin typeface="Tahoma"/>
                <a:cs typeface="Tahoma"/>
              </a:rPr>
              <a:t>and Internet </a:t>
            </a:r>
            <a:r>
              <a:rPr sz="4366" dirty="0">
                <a:latin typeface="Tahoma"/>
                <a:cs typeface="Tahoma"/>
              </a:rPr>
              <a:t> </a:t>
            </a:r>
            <a:r>
              <a:rPr sz="4366" spc="-16" dirty="0">
                <a:latin typeface="Tahoma"/>
                <a:cs typeface="Tahoma"/>
              </a:rPr>
              <a:t>may </a:t>
            </a:r>
            <a:r>
              <a:rPr sz="4366" spc="-8" dirty="0">
                <a:latin typeface="Tahoma"/>
                <a:cs typeface="Tahoma"/>
              </a:rPr>
              <a:t>be </a:t>
            </a:r>
            <a:r>
              <a:rPr sz="4366" dirty="0">
                <a:latin typeface="Tahoma"/>
                <a:cs typeface="Tahoma"/>
              </a:rPr>
              <a:t>same </a:t>
            </a:r>
            <a:r>
              <a:rPr sz="4366" spc="-8" dirty="0">
                <a:latin typeface="Tahoma"/>
                <a:cs typeface="Tahoma"/>
              </a:rPr>
              <a:t>but </a:t>
            </a:r>
            <a:r>
              <a:rPr sz="4366" spc="-16" dirty="0">
                <a:latin typeface="Tahoma"/>
                <a:cs typeface="Tahoma"/>
              </a:rPr>
              <a:t>the </a:t>
            </a:r>
            <a:r>
              <a:rPr sz="4366" spc="-8" dirty="0">
                <a:latin typeface="Tahoma"/>
                <a:cs typeface="Tahoma"/>
              </a:rPr>
              <a:t>main </a:t>
            </a:r>
            <a:r>
              <a:rPr sz="4366" spc="-23" dirty="0">
                <a:latin typeface="Tahoma"/>
                <a:cs typeface="Tahoma"/>
              </a:rPr>
              <a:t>difference </a:t>
            </a:r>
            <a:r>
              <a:rPr sz="4366" spc="-8" dirty="0">
                <a:latin typeface="Tahoma"/>
                <a:cs typeface="Tahoma"/>
              </a:rPr>
              <a:t>between </a:t>
            </a:r>
            <a:r>
              <a:rPr sz="4366" dirty="0">
                <a:latin typeface="Tahoma"/>
                <a:cs typeface="Tahoma"/>
              </a:rPr>
              <a:t> </a:t>
            </a:r>
            <a:r>
              <a:rPr sz="4366" spc="-16" dirty="0">
                <a:latin typeface="Tahoma"/>
                <a:cs typeface="Tahoma"/>
              </a:rPr>
              <a:t>them </a:t>
            </a:r>
            <a:r>
              <a:rPr sz="4366" spc="-8" dirty="0">
                <a:latin typeface="Tahoma"/>
                <a:cs typeface="Tahoma"/>
              </a:rPr>
              <a:t>is </a:t>
            </a:r>
            <a:r>
              <a:rPr sz="4366" spc="-16" dirty="0">
                <a:latin typeface="Tahoma"/>
                <a:cs typeface="Tahoma"/>
              </a:rPr>
              <a:t>that the </a:t>
            </a:r>
            <a:r>
              <a:rPr sz="4366" spc="-8" dirty="0">
                <a:latin typeface="Tahoma"/>
                <a:cs typeface="Tahoma"/>
              </a:rPr>
              <a:t>information </a:t>
            </a:r>
            <a:r>
              <a:rPr sz="4366" spc="-16" dirty="0">
                <a:latin typeface="Tahoma"/>
                <a:cs typeface="Tahoma"/>
              </a:rPr>
              <a:t>shared </a:t>
            </a:r>
            <a:r>
              <a:rPr sz="4366" spc="-8" dirty="0">
                <a:latin typeface="Tahoma"/>
                <a:cs typeface="Tahoma"/>
              </a:rPr>
              <a:t>in intranet </a:t>
            </a:r>
            <a:r>
              <a:rPr sz="4366" dirty="0">
                <a:latin typeface="Tahoma"/>
                <a:cs typeface="Tahoma"/>
              </a:rPr>
              <a:t> </a:t>
            </a:r>
            <a:r>
              <a:rPr sz="4366" spc="-8" dirty="0">
                <a:latin typeface="Tahoma"/>
                <a:cs typeface="Tahoma"/>
              </a:rPr>
              <a:t>can</a:t>
            </a:r>
            <a:r>
              <a:rPr sz="4366" dirty="0">
                <a:latin typeface="Tahoma"/>
                <a:cs typeface="Tahoma"/>
              </a:rPr>
              <a:t> </a:t>
            </a:r>
            <a:r>
              <a:rPr sz="4366" spc="-8" dirty="0">
                <a:latin typeface="Tahoma"/>
                <a:cs typeface="Tahoma"/>
              </a:rPr>
              <a:t>be</a:t>
            </a:r>
            <a:r>
              <a:rPr sz="4366" dirty="0">
                <a:latin typeface="Tahoma"/>
                <a:cs typeface="Tahoma"/>
              </a:rPr>
              <a:t> </a:t>
            </a:r>
            <a:r>
              <a:rPr sz="4366" spc="-8" dirty="0">
                <a:latin typeface="Tahoma"/>
                <a:cs typeface="Tahoma"/>
              </a:rPr>
              <a:t>access</a:t>
            </a:r>
            <a:r>
              <a:rPr sz="4366" dirty="0">
                <a:latin typeface="Tahoma"/>
                <a:cs typeface="Tahoma"/>
              </a:rPr>
              <a:t> </a:t>
            </a:r>
            <a:r>
              <a:rPr sz="4366" spc="-8" dirty="0">
                <a:latin typeface="Tahoma"/>
                <a:cs typeface="Tahoma"/>
              </a:rPr>
              <a:t>only</a:t>
            </a:r>
            <a:r>
              <a:rPr sz="4366" dirty="0">
                <a:latin typeface="Tahoma"/>
                <a:cs typeface="Tahoma"/>
              </a:rPr>
              <a:t> </a:t>
            </a:r>
            <a:r>
              <a:rPr sz="4366" spc="-8" dirty="0">
                <a:latin typeface="Tahoma"/>
                <a:cs typeface="Tahoma"/>
              </a:rPr>
              <a:t>by</a:t>
            </a:r>
            <a:r>
              <a:rPr sz="4366" dirty="0">
                <a:latin typeface="Tahoma"/>
                <a:cs typeface="Tahoma"/>
              </a:rPr>
              <a:t> </a:t>
            </a:r>
            <a:r>
              <a:rPr sz="4366" spc="-8" dirty="0">
                <a:latin typeface="Tahoma"/>
                <a:cs typeface="Tahoma"/>
              </a:rPr>
              <a:t>authorized</a:t>
            </a:r>
            <a:r>
              <a:rPr sz="4366" dirty="0">
                <a:latin typeface="Tahoma"/>
                <a:cs typeface="Tahoma"/>
              </a:rPr>
              <a:t> persons </a:t>
            </a:r>
            <a:r>
              <a:rPr sz="4366" spc="8" dirty="0">
                <a:latin typeface="Tahoma"/>
                <a:cs typeface="Tahoma"/>
              </a:rPr>
              <a:t> </a:t>
            </a:r>
            <a:r>
              <a:rPr sz="4366" spc="-8" dirty="0">
                <a:latin typeface="Tahoma"/>
                <a:cs typeface="Tahoma"/>
              </a:rPr>
              <a:t>especially</a:t>
            </a:r>
            <a:r>
              <a:rPr sz="4366" dirty="0">
                <a:latin typeface="Tahoma"/>
                <a:cs typeface="Tahoma"/>
              </a:rPr>
              <a:t> </a:t>
            </a:r>
            <a:r>
              <a:rPr sz="4366" spc="-8" dirty="0">
                <a:latin typeface="Tahoma"/>
                <a:cs typeface="Tahoma"/>
              </a:rPr>
              <a:t>members</a:t>
            </a:r>
            <a:r>
              <a:rPr sz="4366" dirty="0">
                <a:latin typeface="Tahoma"/>
                <a:cs typeface="Tahoma"/>
              </a:rPr>
              <a:t> or</a:t>
            </a:r>
            <a:r>
              <a:rPr sz="4366" spc="8" dirty="0">
                <a:latin typeface="Tahoma"/>
                <a:cs typeface="Tahoma"/>
              </a:rPr>
              <a:t> </a:t>
            </a:r>
            <a:r>
              <a:rPr sz="4366" spc="-16" dirty="0">
                <a:latin typeface="Tahoma"/>
                <a:cs typeface="Tahoma"/>
              </a:rPr>
              <a:t>employees</a:t>
            </a:r>
            <a:r>
              <a:rPr sz="4366" spc="-8" dirty="0">
                <a:latin typeface="Tahoma"/>
                <a:cs typeface="Tahoma"/>
              </a:rPr>
              <a:t> </a:t>
            </a:r>
            <a:r>
              <a:rPr sz="4366" dirty="0">
                <a:latin typeface="Tahoma"/>
                <a:cs typeface="Tahoma"/>
              </a:rPr>
              <a:t>of</a:t>
            </a:r>
            <a:r>
              <a:rPr sz="4366" spc="8" dirty="0">
                <a:latin typeface="Tahoma"/>
                <a:cs typeface="Tahoma"/>
              </a:rPr>
              <a:t> </a:t>
            </a:r>
            <a:r>
              <a:rPr sz="4366" spc="-16" dirty="0">
                <a:latin typeface="Tahoma"/>
                <a:cs typeface="Tahoma"/>
              </a:rPr>
              <a:t>the </a:t>
            </a:r>
            <a:r>
              <a:rPr sz="4366" spc="-8" dirty="0">
                <a:latin typeface="Tahoma"/>
                <a:cs typeface="Tahoma"/>
              </a:rPr>
              <a:t> organization</a:t>
            </a:r>
            <a:r>
              <a:rPr sz="4366" dirty="0">
                <a:latin typeface="Tahoma"/>
                <a:cs typeface="Tahoma"/>
              </a:rPr>
              <a:t> or </a:t>
            </a:r>
            <a:r>
              <a:rPr sz="4366" spc="-8" dirty="0">
                <a:latin typeface="Tahoma"/>
                <a:cs typeface="Tahoma"/>
              </a:rPr>
              <a:t>company</a:t>
            </a:r>
            <a:r>
              <a:rPr sz="4366" spc="1349" dirty="0">
                <a:latin typeface="Tahoma"/>
                <a:cs typeface="Tahoma"/>
              </a:rPr>
              <a:t> </a:t>
            </a:r>
            <a:r>
              <a:rPr sz="4366" spc="-8" dirty="0">
                <a:latin typeface="Tahoma"/>
                <a:cs typeface="Tahoma"/>
              </a:rPr>
              <a:t>where </a:t>
            </a:r>
            <a:r>
              <a:rPr sz="4366" dirty="0">
                <a:latin typeface="Tahoma"/>
                <a:cs typeface="Tahoma"/>
              </a:rPr>
              <a:t>as in internet </a:t>
            </a:r>
            <a:r>
              <a:rPr sz="4366" spc="8" dirty="0">
                <a:latin typeface="Tahoma"/>
                <a:cs typeface="Tahoma"/>
              </a:rPr>
              <a:t> </a:t>
            </a:r>
            <a:r>
              <a:rPr sz="4366" spc="-16" dirty="0">
                <a:latin typeface="Tahoma"/>
                <a:cs typeface="Tahoma"/>
              </a:rPr>
              <a:t>the</a:t>
            </a:r>
            <a:r>
              <a:rPr sz="4366" spc="1099" dirty="0">
                <a:latin typeface="Tahoma"/>
                <a:cs typeface="Tahoma"/>
              </a:rPr>
              <a:t> </a:t>
            </a:r>
            <a:r>
              <a:rPr sz="4366" spc="-8" dirty="0">
                <a:latin typeface="Tahoma"/>
                <a:cs typeface="Tahoma"/>
              </a:rPr>
              <a:t>information</a:t>
            </a:r>
            <a:r>
              <a:rPr sz="4366" spc="1099" dirty="0">
                <a:latin typeface="Tahoma"/>
                <a:cs typeface="Tahoma"/>
              </a:rPr>
              <a:t> </a:t>
            </a:r>
            <a:r>
              <a:rPr sz="4366" dirty="0">
                <a:latin typeface="Tahoma"/>
                <a:cs typeface="Tahoma"/>
              </a:rPr>
              <a:t>is</a:t>
            </a:r>
            <a:r>
              <a:rPr sz="4366" spc="1068" dirty="0">
                <a:latin typeface="Tahoma"/>
                <a:cs typeface="Tahoma"/>
              </a:rPr>
              <a:t> </a:t>
            </a:r>
            <a:r>
              <a:rPr sz="4366" spc="-8" dirty="0">
                <a:latin typeface="Tahoma"/>
                <a:cs typeface="Tahoma"/>
              </a:rPr>
              <a:t>shared</a:t>
            </a:r>
            <a:r>
              <a:rPr sz="4366" spc="1107" dirty="0">
                <a:latin typeface="Tahoma"/>
                <a:cs typeface="Tahoma"/>
              </a:rPr>
              <a:t> </a:t>
            </a:r>
            <a:r>
              <a:rPr sz="4366" spc="-8" dirty="0">
                <a:latin typeface="Tahoma"/>
                <a:cs typeface="Tahoma"/>
              </a:rPr>
              <a:t>world</a:t>
            </a:r>
            <a:r>
              <a:rPr sz="4366" spc="2440" dirty="0">
                <a:latin typeface="Tahoma"/>
                <a:cs typeface="Tahoma"/>
              </a:rPr>
              <a:t> </a:t>
            </a:r>
            <a:r>
              <a:rPr sz="4366" spc="-16" dirty="0">
                <a:latin typeface="Tahoma"/>
                <a:cs typeface="Tahoma"/>
              </a:rPr>
              <a:t>wide</a:t>
            </a:r>
            <a:r>
              <a:rPr sz="4366" spc="2440" dirty="0">
                <a:latin typeface="Tahoma"/>
                <a:cs typeface="Tahoma"/>
              </a:rPr>
              <a:t> </a:t>
            </a:r>
            <a:r>
              <a:rPr sz="4366" spc="-8" dirty="0">
                <a:latin typeface="Tahoma"/>
                <a:cs typeface="Tahoma"/>
              </a:rPr>
              <a:t>with </a:t>
            </a:r>
            <a:r>
              <a:rPr sz="4366" spc="-1349" dirty="0">
                <a:latin typeface="Tahoma"/>
                <a:cs typeface="Tahoma"/>
              </a:rPr>
              <a:t> </a:t>
            </a:r>
            <a:r>
              <a:rPr sz="4366" spc="-16" dirty="0">
                <a:latin typeface="Tahoma"/>
                <a:cs typeface="Tahoma"/>
              </a:rPr>
              <a:t>any</a:t>
            </a:r>
            <a:r>
              <a:rPr sz="4366" spc="-8" dirty="0">
                <a:latin typeface="Tahoma"/>
                <a:cs typeface="Tahoma"/>
              </a:rPr>
              <a:t> public</a:t>
            </a:r>
            <a:r>
              <a:rPr sz="4366" dirty="0">
                <a:latin typeface="Tahoma"/>
                <a:cs typeface="Tahoma"/>
              </a:rPr>
              <a:t> </a:t>
            </a:r>
            <a:r>
              <a:rPr sz="4366" spc="-8" dirty="0">
                <a:latin typeface="Tahoma"/>
                <a:cs typeface="Tahoma"/>
              </a:rPr>
              <a:t>user</a:t>
            </a:r>
            <a:r>
              <a:rPr sz="4366" dirty="0">
                <a:latin typeface="Tahoma"/>
                <a:cs typeface="Tahoma"/>
              </a:rPr>
              <a:t> </a:t>
            </a:r>
            <a:r>
              <a:rPr sz="4366" spc="-8" dirty="0">
                <a:latin typeface="Tahoma"/>
                <a:cs typeface="Tahoma"/>
              </a:rPr>
              <a:t>to</a:t>
            </a:r>
            <a:r>
              <a:rPr sz="4366" dirty="0">
                <a:latin typeface="Tahoma"/>
                <a:cs typeface="Tahoma"/>
              </a:rPr>
              <a:t> </a:t>
            </a:r>
            <a:r>
              <a:rPr sz="4366" spc="-8" dirty="0">
                <a:latin typeface="Tahoma"/>
                <a:cs typeface="Tahoma"/>
              </a:rPr>
              <a:t>explain</a:t>
            </a:r>
            <a:r>
              <a:rPr sz="4366" dirty="0">
                <a:latin typeface="Tahoma"/>
                <a:cs typeface="Tahoma"/>
              </a:rPr>
              <a:t> </a:t>
            </a:r>
            <a:r>
              <a:rPr sz="4366" spc="-8" dirty="0">
                <a:latin typeface="Tahoma"/>
                <a:cs typeface="Tahoma"/>
              </a:rPr>
              <a:t>in</a:t>
            </a:r>
            <a:r>
              <a:rPr sz="4366" dirty="0">
                <a:latin typeface="Tahoma"/>
                <a:cs typeface="Tahoma"/>
              </a:rPr>
              <a:t> </a:t>
            </a:r>
            <a:r>
              <a:rPr sz="4366" spc="-8" dirty="0">
                <a:latin typeface="Tahoma"/>
                <a:cs typeface="Tahoma"/>
              </a:rPr>
              <a:t>simple</a:t>
            </a:r>
            <a:r>
              <a:rPr sz="4366" dirty="0">
                <a:latin typeface="Tahoma"/>
                <a:cs typeface="Tahoma"/>
              </a:rPr>
              <a:t> </a:t>
            </a:r>
            <a:r>
              <a:rPr sz="4366" spc="-8" dirty="0">
                <a:latin typeface="Tahoma"/>
                <a:cs typeface="Tahoma"/>
              </a:rPr>
              <a:t>terms, </a:t>
            </a:r>
            <a:r>
              <a:rPr sz="4366" dirty="0">
                <a:latin typeface="Tahoma"/>
                <a:cs typeface="Tahoma"/>
              </a:rPr>
              <a:t> </a:t>
            </a:r>
            <a:r>
              <a:rPr sz="4366" spc="-16" dirty="0">
                <a:latin typeface="Tahoma"/>
                <a:cs typeface="Tahoma"/>
              </a:rPr>
              <a:t>intranet </a:t>
            </a:r>
            <a:r>
              <a:rPr sz="4366" dirty="0">
                <a:latin typeface="Tahoma"/>
                <a:cs typeface="Tahoma"/>
              </a:rPr>
              <a:t>is </a:t>
            </a:r>
            <a:r>
              <a:rPr sz="4366" spc="-16" dirty="0">
                <a:latin typeface="Tahoma"/>
                <a:cs typeface="Tahoma"/>
              </a:rPr>
              <a:t>private, within </a:t>
            </a:r>
            <a:r>
              <a:rPr sz="4366" spc="-8" dirty="0">
                <a:latin typeface="Tahoma"/>
                <a:cs typeface="Tahoma"/>
              </a:rPr>
              <a:t>the organization </a:t>
            </a:r>
            <a:r>
              <a:rPr sz="4366" spc="-16" dirty="0">
                <a:latin typeface="Tahoma"/>
                <a:cs typeface="Tahoma"/>
              </a:rPr>
              <a:t>while </a:t>
            </a:r>
            <a:r>
              <a:rPr sz="4366" spc="-8" dirty="0">
                <a:latin typeface="Tahoma"/>
                <a:cs typeface="Tahoma"/>
              </a:rPr>
              <a:t> internet</a:t>
            </a:r>
            <a:r>
              <a:rPr sz="4366" spc="530" dirty="0">
                <a:latin typeface="Tahoma"/>
                <a:cs typeface="Tahoma"/>
              </a:rPr>
              <a:t> </a:t>
            </a:r>
            <a:r>
              <a:rPr sz="4366" spc="-8" dirty="0">
                <a:latin typeface="Tahoma"/>
                <a:cs typeface="Tahoma"/>
              </a:rPr>
              <a:t>is</a:t>
            </a:r>
            <a:r>
              <a:rPr sz="4366" spc="522" dirty="0">
                <a:latin typeface="Tahoma"/>
                <a:cs typeface="Tahoma"/>
              </a:rPr>
              <a:t> </a:t>
            </a:r>
            <a:r>
              <a:rPr sz="4366" spc="-8" dirty="0">
                <a:latin typeface="Tahoma"/>
                <a:cs typeface="Tahoma"/>
              </a:rPr>
              <a:t>public</a:t>
            </a:r>
            <a:r>
              <a:rPr sz="4366" spc="546" dirty="0">
                <a:latin typeface="Tahoma"/>
                <a:cs typeface="Tahoma"/>
              </a:rPr>
              <a:t> </a:t>
            </a:r>
            <a:r>
              <a:rPr sz="4366" spc="-16" dirty="0">
                <a:latin typeface="Tahoma"/>
                <a:cs typeface="Tahoma"/>
              </a:rPr>
              <a:t>available</a:t>
            </a:r>
            <a:r>
              <a:rPr sz="4366" spc="554" dirty="0">
                <a:latin typeface="Tahoma"/>
                <a:cs typeface="Tahoma"/>
              </a:rPr>
              <a:t> </a:t>
            </a:r>
            <a:r>
              <a:rPr sz="4366" spc="-23" dirty="0">
                <a:latin typeface="Tahoma"/>
                <a:cs typeface="Tahoma"/>
              </a:rPr>
              <a:t>for</a:t>
            </a:r>
            <a:r>
              <a:rPr sz="4366" spc="546" dirty="0">
                <a:latin typeface="Tahoma"/>
                <a:cs typeface="Tahoma"/>
              </a:rPr>
              <a:t> </a:t>
            </a:r>
            <a:r>
              <a:rPr sz="4366" spc="-8" dirty="0">
                <a:latin typeface="Tahoma"/>
                <a:cs typeface="Tahoma"/>
              </a:rPr>
              <a:t>global</a:t>
            </a:r>
            <a:r>
              <a:rPr sz="4366" spc="538" dirty="0">
                <a:latin typeface="Tahoma"/>
                <a:cs typeface="Tahoma"/>
              </a:rPr>
              <a:t> </a:t>
            </a:r>
            <a:r>
              <a:rPr sz="4366" spc="-16" dirty="0">
                <a:latin typeface="Tahoma"/>
                <a:cs typeface="Tahoma"/>
              </a:rPr>
              <a:t>access</a:t>
            </a:r>
            <a:endParaRPr sz="4366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98017" y="1072859"/>
            <a:ext cx="9818749" cy="787770"/>
          </a:xfrm>
          <a:prstGeom prst="rect">
            <a:avLst/>
          </a:prstGeom>
        </p:spPr>
        <p:txBody>
          <a:bodyPr vert="horz" wrap="square" lIns="0" tIns="19802" rIns="0" bIns="0" rtlCol="0" anchor="ctr">
            <a:spAutoFit/>
          </a:bodyPr>
          <a:lstStyle/>
          <a:p>
            <a:pPr marL="19802">
              <a:spcBef>
                <a:spcPts val="156"/>
              </a:spcBef>
            </a:pPr>
            <a:r>
              <a:rPr dirty="0"/>
              <a:t>Benefits</a:t>
            </a:r>
            <a:r>
              <a:rPr spc="-78" dirty="0"/>
              <a:t> </a:t>
            </a:r>
            <a:r>
              <a:rPr dirty="0"/>
              <a:t>of</a:t>
            </a:r>
            <a:r>
              <a:rPr spc="-39" dirty="0"/>
              <a:t> </a:t>
            </a:r>
            <a:r>
              <a:rPr spc="-8" dirty="0"/>
              <a:t>intranets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98017" y="2298700"/>
            <a:ext cx="11877153" cy="7852017"/>
          </a:xfrm>
          <a:prstGeom prst="rect">
            <a:avLst/>
          </a:prstGeom>
        </p:spPr>
        <p:txBody>
          <a:bodyPr vert="horz" wrap="square" lIns="0" tIns="133663" rIns="0" bIns="0" rtlCol="0">
            <a:spAutoFit/>
          </a:bodyPr>
          <a:lstStyle/>
          <a:p>
            <a:pPr marL="554452" indent="-534650" algn="just">
              <a:spcBef>
                <a:spcPts val="1052"/>
              </a:spcBef>
              <a:buFont typeface="Arial MT"/>
              <a:buChar char="•"/>
              <a:tabLst>
                <a:tab pos="554452" algn="l"/>
              </a:tabLst>
            </a:pPr>
            <a:r>
              <a:rPr sz="3742" b="1" spc="-8" dirty="0">
                <a:latin typeface="Tahoma"/>
                <a:cs typeface="Tahoma"/>
              </a:rPr>
              <a:t>Workforce</a:t>
            </a:r>
            <a:r>
              <a:rPr sz="3742" b="1" spc="-78" dirty="0">
                <a:latin typeface="Tahoma"/>
                <a:cs typeface="Tahoma"/>
              </a:rPr>
              <a:t> </a:t>
            </a:r>
            <a:r>
              <a:rPr sz="3742" b="1" spc="-8" dirty="0">
                <a:latin typeface="Tahoma"/>
                <a:cs typeface="Tahoma"/>
              </a:rPr>
              <a:t>productivity:</a:t>
            </a:r>
            <a:endParaRPr lang="en-US" sz="3742" dirty="0">
              <a:latin typeface="Tahoma"/>
              <a:cs typeface="Tahoma"/>
            </a:endParaRPr>
          </a:p>
          <a:p>
            <a:pPr marL="554452" marR="7921" indent="891083" algn="just">
              <a:spcBef>
                <a:spcPts val="904"/>
              </a:spcBef>
            </a:pPr>
            <a:r>
              <a:rPr lang="en-US" sz="3742" spc="-16" dirty="0">
                <a:latin typeface="Tahoma"/>
                <a:cs typeface="Tahoma"/>
              </a:rPr>
              <a:t>Intranets</a:t>
            </a:r>
            <a:r>
              <a:rPr lang="en-US" sz="3742" spc="-8" dirty="0">
                <a:latin typeface="Tahoma"/>
                <a:cs typeface="Tahoma"/>
              </a:rPr>
              <a:t> can</a:t>
            </a:r>
            <a:r>
              <a:rPr lang="en-US" sz="3742" dirty="0">
                <a:latin typeface="Tahoma"/>
                <a:cs typeface="Tahoma"/>
              </a:rPr>
              <a:t> help</a:t>
            </a:r>
            <a:r>
              <a:rPr lang="en-US" sz="3742" spc="8" dirty="0">
                <a:latin typeface="Tahoma"/>
                <a:cs typeface="Tahoma"/>
              </a:rPr>
              <a:t> </a:t>
            </a:r>
            <a:r>
              <a:rPr lang="en-US" sz="3742" dirty="0">
                <a:latin typeface="Tahoma"/>
                <a:cs typeface="Tahoma"/>
              </a:rPr>
              <a:t>users</a:t>
            </a:r>
            <a:r>
              <a:rPr lang="en-US" sz="3742" spc="8" dirty="0">
                <a:latin typeface="Tahoma"/>
                <a:cs typeface="Tahoma"/>
              </a:rPr>
              <a:t> </a:t>
            </a:r>
            <a:r>
              <a:rPr lang="en-US" sz="3742" dirty="0">
                <a:latin typeface="Tahoma"/>
                <a:cs typeface="Tahoma"/>
              </a:rPr>
              <a:t>to</a:t>
            </a:r>
            <a:r>
              <a:rPr lang="en-US" sz="3742" spc="8" dirty="0">
                <a:latin typeface="Tahoma"/>
                <a:cs typeface="Tahoma"/>
              </a:rPr>
              <a:t> </a:t>
            </a:r>
            <a:r>
              <a:rPr lang="en-US" sz="3742" spc="-8" dirty="0">
                <a:latin typeface="Tahoma"/>
                <a:cs typeface="Tahoma"/>
              </a:rPr>
              <a:t>locate</a:t>
            </a:r>
            <a:r>
              <a:rPr lang="en-US" sz="3742" dirty="0">
                <a:latin typeface="Tahoma"/>
                <a:cs typeface="Tahoma"/>
              </a:rPr>
              <a:t> and</a:t>
            </a:r>
            <a:r>
              <a:rPr lang="en-US" sz="3742" spc="8" dirty="0">
                <a:latin typeface="Tahoma"/>
                <a:cs typeface="Tahoma"/>
              </a:rPr>
              <a:t> </a:t>
            </a:r>
            <a:r>
              <a:rPr lang="en-US" sz="3742" spc="-8" dirty="0">
                <a:latin typeface="Tahoma"/>
                <a:cs typeface="Tahoma"/>
              </a:rPr>
              <a:t>view </a:t>
            </a:r>
            <a:r>
              <a:rPr lang="en-US" sz="3742" dirty="0">
                <a:latin typeface="Tahoma"/>
                <a:cs typeface="Tahoma"/>
              </a:rPr>
              <a:t> </a:t>
            </a:r>
            <a:r>
              <a:rPr lang="en-US" sz="3742" spc="-8" dirty="0">
                <a:latin typeface="Tahoma"/>
                <a:cs typeface="Tahoma"/>
              </a:rPr>
              <a:t>information faster </a:t>
            </a:r>
            <a:r>
              <a:rPr lang="en-US" sz="3742" dirty="0">
                <a:latin typeface="Tahoma"/>
                <a:cs typeface="Tahoma"/>
              </a:rPr>
              <a:t>and use </a:t>
            </a:r>
            <a:r>
              <a:rPr lang="en-US" sz="3742" spc="-23" dirty="0">
                <a:latin typeface="Tahoma"/>
                <a:cs typeface="Tahoma"/>
              </a:rPr>
              <a:t>app. relevant </a:t>
            </a:r>
            <a:r>
              <a:rPr lang="en-US" sz="3742" spc="-16" dirty="0">
                <a:latin typeface="Tahoma"/>
                <a:cs typeface="Tahoma"/>
              </a:rPr>
              <a:t>to </a:t>
            </a:r>
            <a:r>
              <a:rPr lang="en-US" sz="3742" spc="-8" dirty="0">
                <a:latin typeface="Tahoma"/>
                <a:cs typeface="Tahoma"/>
              </a:rPr>
              <a:t>their roles </a:t>
            </a:r>
            <a:r>
              <a:rPr lang="en-US" sz="3742" spc="-1146" dirty="0">
                <a:latin typeface="Tahoma"/>
                <a:cs typeface="Tahoma"/>
              </a:rPr>
              <a:t> </a:t>
            </a:r>
            <a:r>
              <a:rPr lang="en-US" sz="3742" dirty="0">
                <a:latin typeface="Tahoma"/>
                <a:cs typeface="Tahoma"/>
              </a:rPr>
              <a:t>and </a:t>
            </a:r>
            <a:r>
              <a:rPr lang="en-US" sz="3742" spc="-8" dirty="0">
                <a:latin typeface="Tahoma"/>
                <a:cs typeface="Tahoma"/>
              </a:rPr>
              <a:t>responsibilities. </a:t>
            </a:r>
            <a:r>
              <a:rPr lang="en-US" sz="3742" dirty="0">
                <a:latin typeface="Tahoma"/>
                <a:cs typeface="Tahoma"/>
              </a:rPr>
              <a:t>With </a:t>
            </a:r>
            <a:r>
              <a:rPr lang="en-US" sz="3742" spc="-8" dirty="0">
                <a:latin typeface="Tahoma"/>
                <a:cs typeface="Tahoma"/>
              </a:rPr>
              <a:t>the help of </a:t>
            </a:r>
            <a:r>
              <a:rPr lang="en-US" sz="3742" dirty="0">
                <a:latin typeface="Tahoma"/>
                <a:cs typeface="Tahoma"/>
              </a:rPr>
              <a:t>a </a:t>
            </a:r>
            <a:r>
              <a:rPr lang="en-US" sz="3742" spc="-8" dirty="0">
                <a:latin typeface="Tahoma"/>
                <a:cs typeface="Tahoma"/>
              </a:rPr>
              <a:t>web browser </a:t>
            </a:r>
            <a:r>
              <a:rPr lang="en-US" sz="3742" dirty="0">
                <a:latin typeface="Tahoma"/>
                <a:cs typeface="Tahoma"/>
              </a:rPr>
              <a:t> </a:t>
            </a:r>
            <a:r>
              <a:rPr lang="en-US" sz="3742" spc="-8" dirty="0">
                <a:latin typeface="Tahoma"/>
                <a:cs typeface="Tahoma"/>
              </a:rPr>
              <a:t>interface, users can access </a:t>
            </a:r>
            <a:r>
              <a:rPr lang="en-US" sz="3742" dirty="0">
                <a:latin typeface="Tahoma"/>
                <a:cs typeface="Tahoma"/>
              </a:rPr>
              <a:t>data </a:t>
            </a:r>
            <a:r>
              <a:rPr lang="en-US" sz="3742" spc="-8" dirty="0">
                <a:latin typeface="Tahoma"/>
                <a:cs typeface="Tahoma"/>
              </a:rPr>
              <a:t>held in </a:t>
            </a:r>
            <a:r>
              <a:rPr lang="en-US" sz="3742" spc="-16" dirty="0">
                <a:latin typeface="Tahoma"/>
                <a:cs typeface="Tahoma"/>
              </a:rPr>
              <a:t>any </a:t>
            </a:r>
            <a:r>
              <a:rPr lang="en-US" sz="3742" dirty="0">
                <a:latin typeface="Tahoma"/>
                <a:cs typeface="Tahoma"/>
              </a:rPr>
              <a:t>database </a:t>
            </a:r>
            <a:r>
              <a:rPr lang="en-US" sz="3742" spc="-1146" dirty="0">
                <a:latin typeface="Tahoma"/>
                <a:cs typeface="Tahoma"/>
              </a:rPr>
              <a:t> </a:t>
            </a:r>
            <a:r>
              <a:rPr lang="en-US" sz="3742" spc="-8" dirty="0">
                <a:latin typeface="Tahoma"/>
                <a:cs typeface="Tahoma"/>
              </a:rPr>
              <a:t>the</a:t>
            </a:r>
            <a:r>
              <a:rPr lang="en-US" sz="3742" spc="1013" dirty="0">
                <a:latin typeface="Tahoma"/>
                <a:cs typeface="Tahoma"/>
              </a:rPr>
              <a:t> </a:t>
            </a:r>
            <a:r>
              <a:rPr lang="en-US" sz="3742" spc="-8" dirty="0">
                <a:latin typeface="Tahoma"/>
                <a:cs typeface="Tahoma"/>
              </a:rPr>
              <a:t>organization</a:t>
            </a:r>
            <a:r>
              <a:rPr lang="en-US" sz="3742" spc="1013" dirty="0">
                <a:latin typeface="Tahoma"/>
                <a:cs typeface="Tahoma"/>
              </a:rPr>
              <a:t> </a:t>
            </a:r>
            <a:r>
              <a:rPr lang="en-US" sz="3742" spc="-16" dirty="0">
                <a:latin typeface="Tahoma"/>
                <a:cs typeface="Tahoma"/>
              </a:rPr>
              <a:t>wants</a:t>
            </a:r>
            <a:r>
              <a:rPr lang="en-US" sz="3742" spc="1029" dirty="0">
                <a:latin typeface="Tahoma"/>
                <a:cs typeface="Tahoma"/>
              </a:rPr>
              <a:t> </a:t>
            </a:r>
            <a:r>
              <a:rPr lang="en-US" sz="3742" spc="-16" dirty="0">
                <a:latin typeface="Tahoma"/>
                <a:cs typeface="Tahoma"/>
              </a:rPr>
              <a:t>to</a:t>
            </a:r>
            <a:r>
              <a:rPr lang="en-US" sz="3742" spc="1013" dirty="0">
                <a:latin typeface="Tahoma"/>
                <a:cs typeface="Tahoma"/>
              </a:rPr>
              <a:t> </a:t>
            </a:r>
            <a:r>
              <a:rPr lang="en-US" sz="3742" spc="-8" dirty="0">
                <a:latin typeface="Tahoma"/>
                <a:cs typeface="Tahoma"/>
              </a:rPr>
              <a:t>make</a:t>
            </a:r>
            <a:r>
              <a:rPr lang="en-US" sz="3742" spc="1029" dirty="0">
                <a:latin typeface="Tahoma"/>
                <a:cs typeface="Tahoma"/>
              </a:rPr>
              <a:t> </a:t>
            </a:r>
            <a:r>
              <a:rPr lang="en-US" sz="3742" spc="-16" dirty="0">
                <a:latin typeface="Tahoma"/>
                <a:cs typeface="Tahoma"/>
              </a:rPr>
              <a:t>available,</a:t>
            </a:r>
            <a:r>
              <a:rPr lang="en-US" sz="3742" spc="1013" dirty="0">
                <a:latin typeface="Tahoma"/>
                <a:cs typeface="Tahoma"/>
              </a:rPr>
              <a:t> </a:t>
            </a:r>
            <a:r>
              <a:rPr lang="en-US" sz="3742" spc="-16" dirty="0">
                <a:latin typeface="Tahoma"/>
                <a:cs typeface="Tahoma"/>
              </a:rPr>
              <a:t>anytime </a:t>
            </a:r>
            <a:r>
              <a:rPr lang="en-US" sz="3742" spc="-1146" dirty="0">
                <a:latin typeface="Tahoma"/>
                <a:cs typeface="Tahoma"/>
              </a:rPr>
              <a:t> </a:t>
            </a:r>
            <a:r>
              <a:rPr lang="en-US" sz="3742" dirty="0">
                <a:latin typeface="Tahoma"/>
                <a:cs typeface="Tahoma"/>
              </a:rPr>
              <a:t>and - </a:t>
            </a:r>
            <a:r>
              <a:rPr lang="en-US" sz="3742" spc="-16" dirty="0">
                <a:latin typeface="Tahoma"/>
                <a:cs typeface="Tahoma"/>
              </a:rPr>
              <a:t>subject </a:t>
            </a:r>
            <a:r>
              <a:rPr lang="en-US" sz="3742" dirty="0">
                <a:latin typeface="Tahoma"/>
                <a:cs typeface="Tahoma"/>
              </a:rPr>
              <a:t>to </a:t>
            </a:r>
            <a:r>
              <a:rPr lang="en-US" sz="3742" spc="-16" dirty="0">
                <a:latin typeface="Tahoma"/>
                <a:cs typeface="Tahoma"/>
              </a:rPr>
              <a:t>security </a:t>
            </a:r>
            <a:r>
              <a:rPr lang="en-US" sz="3742" spc="-8" dirty="0">
                <a:latin typeface="Tahoma"/>
                <a:cs typeface="Tahoma"/>
              </a:rPr>
              <a:t>provisions </a:t>
            </a:r>
            <a:r>
              <a:rPr lang="en-US" sz="3742" dirty="0">
                <a:latin typeface="Tahoma"/>
                <a:cs typeface="Tahoma"/>
              </a:rPr>
              <a:t>– </a:t>
            </a:r>
            <a:r>
              <a:rPr lang="en-US" sz="3742" spc="-16" dirty="0">
                <a:latin typeface="Tahoma"/>
                <a:cs typeface="Tahoma"/>
              </a:rPr>
              <a:t>from anywhere </a:t>
            </a:r>
            <a:r>
              <a:rPr lang="en-US" sz="3742" spc="-8" dirty="0">
                <a:latin typeface="Tahoma"/>
                <a:cs typeface="Tahoma"/>
              </a:rPr>
              <a:t> within</a:t>
            </a:r>
            <a:r>
              <a:rPr lang="en-US" sz="3742" dirty="0">
                <a:latin typeface="Tahoma"/>
                <a:cs typeface="Tahoma"/>
              </a:rPr>
              <a:t> </a:t>
            </a:r>
            <a:r>
              <a:rPr lang="en-US" sz="3742" spc="-8" dirty="0">
                <a:latin typeface="Tahoma"/>
                <a:cs typeface="Tahoma"/>
              </a:rPr>
              <a:t>the</a:t>
            </a:r>
            <a:r>
              <a:rPr lang="en-US" sz="3742" dirty="0">
                <a:latin typeface="Tahoma"/>
                <a:cs typeface="Tahoma"/>
              </a:rPr>
              <a:t> </a:t>
            </a:r>
            <a:r>
              <a:rPr lang="en-US" sz="3742" spc="-16" dirty="0">
                <a:latin typeface="Tahoma"/>
                <a:cs typeface="Tahoma"/>
              </a:rPr>
              <a:t>company</a:t>
            </a:r>
            <a:r>
              <a:rPr lang="en-US" sz="3742" spc="-8" dirty="0">
                <a:latin typeface="Tahoma"/>
                <a:cs typeface="Tahoma"/>
              </a:rPr>
              <a:t> workstations,</a:t>
            </a:r>
            <a:r>
              <a:rPr lang="en-US" sz="3742" dirty="0">
                <a:latin typeface="Tahoma"/>
                <a:cs typeface="Tahoma"/>
              </a:rPr>
              <a:t> </a:t>
            </a:r>
            <a:r>
              <a:rPr lang="en-US" sz="3742" spc="-8" dirty="0">
                <a:latin typeface="Tahoma"/>
                <a:cs typeface="Tahoma"/>
              </a:rPr>
              <a:t>increasing </a:t>
            </a:r>
            <a:r>
              <a:rPr lang="en-US" sz="3742" dirty="0">
                <a:latin typeface="Tahoma"/>
                <a:cs typeface="Tahoma"/>
              </a:rPr>
              <a:t> </a:t>
            </a:r>
            <a:r>
              <a:rPr lang="en-US" sz="3742" spc="-16" dirty="0">
                <a:latin typeface="Tahoma"/>
                <a:cs typeface="Tahoma"/>
              </a:rPr>
              <a:t>employees' </a:t>
            </a:r>
            <a:r>
              <a:rPr lang="en-US" sz="3742" spc="-8" dirty="0">
                <a:latin typeface="Tahoma"/>
                <a:cs typeface="Tahoma"/>
              </a:rPr>
              <a:t>ability </a:t>
            </a:r>
            <a:r>
              <a:rPr lang="en-US" sz="3742" spc="-16" dirty="0">
                <a:latin typeface="Tahoma"/>
                <a:cs typeface="Tahoma"/>
              </a:rPr>
              <a:t>to </a:t>
            </a:r>
            <a:r>
              <a:rPr lang="en-US" sz="3742" spc="-8" dirty="0">
                <a:latin typeface="Tahoma"/>
                <a:cs typeface="Tahoma"/>
              </a:rPr>
              <a:t>perform their </a:t>
            </a:r>
            <a:r>
              <a:rPr lang="en-US" sz="3742" dirty="0">
                <a:latin typeface="Tahoma"/>
                <a:cs typeface="Tahoma"/>
              </a:rPr>
              <a:t>jobs </a:t>
            </a:r>
            <a:r>
              <a:rPr lang="en-US" sz="3742" spc="-86" dirty="0">
                <a:latin typeface="Tahoma"/>
                <a:cs typeface="Tahoma"/>
              </a:rPr>
              <a:t>faster, </a:t>
            </a:r>
            <a:r>
              <a:rPr lang="en-US" sz="3742" spc="-8" dirty="0">
                <a:latin typeface="Tahoma"/>
                <a:cs typeface="Tahoma"/>
              </a:rPr>
              <a:t>more </a:t>
            </a:r>
            <a:r>
              <a:rPr lang="en-US" sz="3742" dirty="0">
                <a:latin typeface="Tahoma"/>
                <a:cs typeface="Tahoma"/>
              </a:rPr>
              <a:t> </a:t>
            </a:r>
            <a:r>
              <a:rPr lang="en-US" sz="3742" spc="-39" dirty="0">
                <a:latin typeface="Tahoma"/>
                <a:cs typeface="Tahoma"/>
              </a:rPr>
              <a:t>accurately, </a:t>
            </a:r>
            <a:r>
              <a:rPr lang="en-US" sz="3742" spc="-8" dirty="0">
                <a:latin typeface="Tahoma"/>
                <a:cs typeface="Tahoma"/>
              </a:rPr>
              <a:t>and with confidence that they </a:t>
            </a:r>
            <a:r>
              <a:rPr lang="en-US" sz="3742" spc="-16" dirty="0">
                <a:latin typeface="Tahoma"/>
                <a:cs typeface="Tahoma"/>
              </a:rPr>
              <a:t>have </a:t>
            </a:r>
            <a:r>
              <a:rPr lang="en-US" sz="3742" spc="-8" dirty="0">
                <a:latin typeface="Tahoma"/>
                <a:cs typeface="Tahoma"/>
              </a:rPr>
              <a:t>the </a:t>
            </a:r>
            <a:r>
              <a:rPr lang="en-US" sz="3742" dirty="0">
                <a:latin typeface="Tahoma"/>
                <a:cs typeface="Tahoma"/>
              </a:rPr>
              <a:t> </a:t>
            </a:r>
            <a:r>
              <a:rPr lang="en-US" sz="3742" spc="-8" dirty="0">
                <a:latin typeface="Tahoma"/>
                <a:cs typeface="Tahoma"/>
              </a:rPr>
              <a:t>right</a:t>
            </a:r>
            <a:r>
              <a:rPr lang="en-US" sz="3742" dirty="0">
                <a:latin typeface="Tahoma"/>
                <a:cs typeface="Tahoma"/>
              </a:rPr>
              <a:t> </a:t>
            </a:r>
            <a:r>
              <a:rPr lang="en-US" sz="3742" spc="-8" dirty="0">
                <a:latin typeface="Tahoma"/>
                <a:cs typeface="Tahoma"/>
              </a:rPr>
              <a:t>information.</a:t>
            </a:r>
            <a:r>
              <a:rPr lang="en-US" sz="3742" dirty="0">
                <a:latin typeface="Tahoma"/>
                <a:cs typeface="Tahoma"/>
              </a:rPr>
              <a:t> It</a:t>
            </a:r>
            <a:r>
              <a:rPr lang="en-US" sz="3742" spc="8" dirty="0">
                <a:latin typeface="Tahoma"/>
                <a:cs typeface="Tahoma"/>
              </a:rPr>
              <a:t> </a:t>
            </a:r>
            <a:r>
              <a:rPr lang="en-US" sz="3742" dirty="0">
                <a:latin typeface="Tahoma"/>
                <a:cs typeface="Tahoma"/>
              </a:rPr>
              <a:t>also</a:t>
            </a:r>
            <a:r>
              <a:rPr lang="en-US" sz="3742" spc="8" dirty="0">
                <a:latin typeface="Tahoma"/>
                <a:cs typeface="Tahoma"/>
              </a:rPr>
              <a:t> </a:t>
            </a:r>
            <a:r>
              <a:rPr lang="en-US" sz="3742" spc="-8" dirty="0">
                <a:latin typeface="Tahoma"/>
                <a:cs typeface="Tahoma"/>
              </a:rPr>
              <a:t>helps</a:t>
            </a:r>
            <a:r>
              <a:rPr lang="en-US" sz="3742" dirty="0">
                <a:latin typeface="Tahoma"/>
                <a:cs typeface="Tahoma"/>
              </a:rPr>
              <a:t> to</a:t>
            </a:r>
            <a:r>
              <a:rPr lang="en-US" sz="3742" spc="8" dirty="0">
                <a:latin typeface="Tahoma"/>
                <a:cs typeface="Tahoma"/>
              </a:rPr>
              <a:t> </a:t>
            </a:r>
            <a:r>
              <a:rPr lang="en-US" sz="3742" spc="-16" dirty="0">
                <a:latin typeface="Tahoma"/>
                <a:cs typeface="Tahoma"/>
              </a:rPr>
              <a:t>improve</a:t>
            </a:r>
            <a:r>
              <a:rPr lang="en-US" sz="3742" spc="1138" dirty="0">
                <a:latin typeface="Tahoma"/>
                <a:cs typeface="Tahoma"/>
              </a:rPr>
              <a:t> </a:t>
            </a:r>
            <a:r>
              <a:rPr lang="en-US" sz="3742" spc="-8" dirty="0">
                <a:latin typeface="Tahoma"/>
                <a:cs typeface="Tahoma"/>
              </a:rPr>
              <a:t>the </a:t>
            </a:r>
            <a:r>
              <a:rPr lang="en-US" sz="3742" dirty="0">
                <a:latin typeface="Tahoma"/>
                <a:cs typeface="Tahoma"/>
              </a:rPr>
              <a:t> </a:t>
            </a:r>
            <a:r>
              <a:rPr lang="en-US" sz="3742" spc="-8" dirty="0">
                <a:latin typeface="Tahoma"/>
                <a:cs typeface="Tahoma"/>
              </a:rPr>
              <a:t>services provided</a:t>
            </a:r>
            <a:r>
              <a:rPr lang="en-US" sz="3742" spc="-31" dirty="0">
                <a:latin typeface="Tahoma"/>
                <a:cs typeface="Tahoma"/>
              </a:rPr>
              <a:t> </a:t>
            </a:r>
            <a:r>
              <a:rPr lang="en-US" sz="3742" dirty="0">
                <a:latin typeface="Tahoma"/>
                <a:cs typeface="Tahoma"/>
              </a:rPr>
              <a:t>to</a:t>
            </a:r>
            <a:r>
              <a:rPr lang="en-US" sz="3742" spc="-8" dirty="0">
                <a:latin typeface="Tahoma"/>
                <a:cs typeface="Tahoma"/>
              </a:rPr>
              <a:t> the users.</a:t>
            </a:r>
            <a:endParaRPr lang="en-US" sz="3742" dirty="0">
              <a:latin typeface="Tahoma"/>
              <a:cs typeface="Tahoma"/>
            </a:endParaRPr>
          </a:p>
          <a:p>
            <a:pPr marL="554452" indent="-534650" algn="just">
              <a:spcBef>
                <a:spcPts val="904"/>
              </a:spcBef>
              <a:buFont typeface="Arial MT"/>
              <a:buChar char="•"/>
              <a:tabLst>
                <a:tab pos="554452" algn="l"/>
              </a:tabLst>
            </a:pPr>
            <a:r>
              <a:rPr sz="3742" b="1" spc="-8" dirty="0">
                <a:latin typeface="Tahoma"/>
                <a:cs typeface="Tahoma"/>
              </a:rPr>
              <a:t>Time:</a:t>
            </a:r>
            <a:endParaRPr sz="3742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360394" y="766828"/>
            <a:ext cx="12275172" cy="8360297"/>
          </a:xfrm>
          <a:prstGeom prst="rect">
            <a:avLst/>
          </a:prstGeom>
        </p:spPr>
        <p:txBody>
          <a:bodyPr vert="horz" wrap="square" lIns="0" tIns="133663" rIns="0" bIns="0" rtlCol="0">
            <a:spAutoFit/>
          </a:bodyPr>
          <a:lstStyle/>
          <a:p>
            <a:pPr marL="554452" indent="-534650">
              <a:spcBef>
                <a:spcPts val="1052"/>
              </a:spcBef>
              <a:buFont typeface="Arial MT"/>
              <a:buChar char="•"/>
              <a:tabLst>
                <a:tab pos="553461" algn="l"/>
                <a:tab pos="554452" algn="l"/>
              </a:tabLst>
            </a:pPr>
            <a:r>
              <a:rPr sz="3200" b="1" spc="-8" dirty="0">
                <a:latin typeface="Tahoma"/>
                <a:cs typeface="Tahoma"/>
              </a:rPr>
              <a:t>Communication:</a:t>
            </a:r>
            <a:endParaRPr sz="3200" dirty="0">
              <a:latin typeface="Tahoma"/>
              <a:cs typeface="Tahoma"/>
            </a:endParaRPr>
          </a:p>
          <a:p>
            <a:pPr marL="554452" marR="112870" indent="891083">
              <a:spcBef>
                <a:spcPts val="904"/>
              </a:spcBef>
            </a:pPr>
            <a:r>
              <a:rPr sz="3200" spc="-16" dirty="0">
                <a:latin typeface="Tahoma"/>
                <a:cs typeface="Tahoma"/>
              </a:rPr>
              <a:t>Intranets </a:t>
            </a:r>
            <a:r>
              <a:rPr sz="3200" spc="-8" dirty="0">
                <a:latin typeface="Tahoma"/>
                <a:cs typeface="Tahoma"/>
              </a:rPr>
              <a:t>can </a:t>
            </a:r>
            <a:r>
              <a:rPr sz="3200" spc="-16" dirty="0">
                <a:latin typeface="Tahoma"/>
                <a:cs typeface="Tahoma"/>
              </a:rPr>
              <a:t>serve </a:t>
            </a:r>
            <a:r>
              <a:rPr sz="3200" dirty="0">
                <a:latin typeface="Tahoma"/>
                <a:cs typeface="Tahoma"/>
              </a:rPr>
              <a:t>as </a:t>
            </a:r>
            <a:r>
              <a:rPr sz="3200" spc="-8" dirty="0">
                <a:latin typeface="Tahoma"/>
                <a:cs typeface="Tahoma"/>
              </a:rPr>
              <a:t>powerful tools </a:t>
            </a:r>
            <a:r>
              <a:rPr sz="3200" spc="-16" dirty="0">
                <a:latin typeface="Tahoma"/>
                <a:cs typeface="Tahoma"/>
              </a:rPr>
              <a:t>for </a:t>
            </a:r>
            <a:r>
              <a:rPr sz="3200" spc="-8" dirty="0">
                <a:latin typeface="Tahoma"/>
                <a:cs typeface="Tahoma"/>
              </a:rPr>
              <a:t> communication within </a:t>
            </a:r>
            <a:r>
              <a:rPr sz="3200" dirty="0">
                <a:latin typeface="Tahoma"/>
                <a:cs typeface="Tahoma"/>
              </a:rPr>
              <a:t>an organization, </a:t>
            </a:r>
            <a:r>
              <a:rPr sz="3200" spc="-8" dirty="0">
                <a:latin typeface="Tahoma"/>
                <a:cs typeface="Tahoma"/>
              </a:rPr>
              <a:t>vertically </a:t>
            </a:r>
            <a:r>
              <a:rPr sz="3200" dirty="0">
                <a:latin typeface="Tahoma"/>
                <a:cs typeface="Tahoma"/>
              </a:rPr>
              <a:t>and </a:t>
            </a:r>
            <a:r>
              <a:rPr sz="3200" spc="8" dirty="0">
                <a:latin typeface="Tahoma"/>
                <a:cs typeface="Tahoma"/>
              </a:rPr>
              <a:t> </a:t>
            </a:r>
            <a:r>
              <a:rPr sz="3200" spc="-31" dirty="0">
                <a:latin typeface="Tahoma"/>
                <a:cs typeface="Tahoma"/>
              </a:rPr>
              <a:t>horizontally. </a:t>
            </a:r>
            <a:r>
              <a:rPr sz="3200" spc="-16" dirty="0">
                <a:latin typeface="Tahoma"/>
                <a:cs typeface="Tahoma"/>
              </a:rPr>
              <a:t>From </a:t>
            </a:r>
            <a:r>
              <a:rPr sz="3200" dirty="0">
                <a:latin typeface="Tahoma"/>
                <a:cs typeface="Tahoma"/>
              </a:rPr>
              <a:t>a </a:t>
            </a:r>
            <a:r>
              <a:rPr sz="3200" spc="-8" dirty="0">
                <a:latin typeface="Tahoma"/>
                <a:cs typeface="Tahoma"/>
              </a:rPr>
              <a:t>communications standpoint, </a:t>
            </a:r>
            <a:r>
              <a:rPr sz="3200" dirty="0">
                <a:latin typeface="Tahoma"/>
                <a:cs typeface="Tahoma"/>
              </a:rPr>
              <a:t> </a:t>
            </a:r>
            <a:r>
              <a:rPr sz="3200" spc="-8" dirty="0">
                <a:latin typeface="Tahoma"/>
                <a:cs typeface="Tahoma"/>
              </a:rPr>
              <a:t>intranets are useful to communicate strategic initiatives </a:t>
            </a:r>
            <a:r>
              <a:rPr sz="3200" spc="-1146" dirty="0">
                <a:latin typeface="Tahoma"/>
                <a:cs typeface="Tahoma"/>
              </a:rPr>
              <a:t> </a:t>
            </a:r>
            <a:r>
              <a:rPr sz="3200" spc="-8" dirty="0">
                <a:latin typeface="Tahoma"/>
                <a:cs typeface="Tahoma"/>
              </a:rPr>
              <a:t>that</a:t>
            </a:r>
            <a:r>
              <a:rPr sz="3200" spc="-47" dirty="0">
                <a:latin typeface="Tahoma"/>
                <a:cs typeface="Tahoma"/>
              </a:rPr>
              <a:t> </a:t>
            </a:r>
            <a:r>
              <a:rPr sz="3200" spc="-16" dirty="0">
                <a:latin typeface="Tahoma"/>
                <a:cs typeface="Tahoma"/>
              </a:rPr>
              <a:t>have </a:t>
            </a:r>
            <a:r>
              <a:rPr sz="3200" dirty="0">
                <a:latin typeface="Tahoma"/>
                <a:cs typeface="Tahoma"/>
              </a:rPr>
              <a:t>a global</a:t>
            </a:r>
            <a:r>
              <a:rPr sz="3200" spc="-55" dirty="0">
                <a:latin typeface="Tahoma"/>
                <a:cs typeface="Tahoma"/>
              </a:rPr>
              <a:t> </a:t>
            </a:r>
            <a:r>
              <a:rPr sz="3200" spc="-16" dirty="0">
                <a:latin typeface="Tahoma"/>
                <a:cs typeface="Tahoma"/>
              </a:rPr>
              <a:t>reach </a:t>
            </a:r>
            <a:r>
              <a:rPr sz="3200" dirty="0">
                <a:latin typeface="Tahoma"/>
                <a:cs typeface="Tahoma"/>
              </a:rPr>
              <a:t>throughout</a:t>
            </a:r>
            <a:r>
              <a:rPr sz="3200" spc="-86" dirty="0">
                <a:latin typeface="Tahoma"/>
                <a:cs typeface="Tahoma"/>
              </a:rPr>
              <a:t> </a:t>
            </a:r>
            <a:r>
              <a:rPr sz="3200" spc="-8" dirty="0">
                <a:latin typeface="Tahoma"/>
                <a:cs typeface="Tahoma"/>
              </a:rPr>
              <a:t>the</a:t>
            </a:r>
            <a:r>
              <a:rPr sz="3200" spc="-16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organization.</a:t>
            </a:r>
          </a:p>
          <a:p>
            <a:pPr marL="554452" marR="353463"/>
            <a:r>
              <a:rPr sz="3200" dirty="0">
                <a:latin typeface="Tahoma"/>
                <a:cs typeface="Tahoma"/>
              </a:rPr>
              <a:t>The </a:t>
            </a:r>
            <a:r>
              <a:rPr sz="3200" spc="-16" dirty="0">
                <a:latin typeface="Tahoma"/>
                <a:cs typeface="Tahoma"/>
              </a:rPr>
              <a:t>type </a:t>
            </a:r>
            <a:r>
              <a:rPr sz="3200" dirty="0">
                <a:latin typeface="Tahoma"/>
                <a:cs typeface="Tahoma"/>
              </a:rPr>
              <a:t>of </a:t>
            </a:r>
            <a:r>
              <a:rPr sz="3200" spc="-8" dirty="0">
                <a:latin typeface="Tahoma"/>
                <a:cs typeface="Tahoma"/>
              </a:rPr>
              <a:t>information that can easily </a:t>
            </a:r>
            <a:r>
              <a:rPr sz="3200" dirty="0">
                <a:latin typeface="Tahoma"/>
                <a:cs typeface="Tahoma"/>
              </a:rPr>
              <a:t>be </a:t>
            </a:r>
            <a:r>
              <a:rPr sz="3200" spc="-23" dirty="0">
                <a:latin typeface="Tahoma"/>
                <a:cs typeface="Tahoma"/>
              </a:rPr>
              <a:t>conveyed </a:t>
            </a:r>
            <a:r>
              <a:rPr sz="3200" dirty="0">
                <a:latin typeface="Tahoma"/>
                <a:cs typeface="Tahoma"/>
              </a:rPr>
              <a:t>is </a:t>
            </a:r>
            <a:r>
              <a:rPr sz="3200" spc="-1146" dirty="0">
                <a:latin typeface="Tahoma"/>
                <a:cs typeface="Tahoma"/>
              </a:rPr>
              <a:t> </a:t>
            </a:r>
            <a:r>
              <a:rPr sz="3200" spc="-8" dirty="0">
                <a:latin typeface="Tahoma"/>
                <a:cs typeface="Tahoma"/>
              </a:rPr>
              <a:t>the purpose </a:t>
            </a:r>
            <a:r>
              <a:rPr sz="3200" dirty="0">
                <a:latin typeface="Tahoma"/>
                <a:cs typeface="Tahoma"/>
              </a:rPr>
              <a:t>of </a:t>
            </a:r>
            <a:r>
              <a:rPr sz="3200" spc="-8" dirty="0">
                <a:latin typeface="Tahoma"/>
                <a:cs typeface="Tahoma"/>
              </a:rPr>
              <a:t>the initiative </a:t>
            </a:r>
            <a:r>
              <a:rPr sz="3200" dirty="0">
                <a:latin typeface="Tahoma"/>
                <a:cs typeface="Tahoma"/>
              </a:rPr>
              <a:t>and </a:t>
            </a:r>
            <a:r>
              <a:rPr sz="3200" spc="-8" dirty="0">
                <a:latin typeface="Tahoma"/>
                <a:cs typeface="Tahoma"/>
              </a:rPr>
              <a:t>what the initiative </a:t>
            </a:r>
            <a:r>
              <a:rPr sz="3200" dirty="0">
                <a:latin typeface="Tahoma"/>
                <a:cs typeface="Tahoma"/>
              </a:rPr>
              <a:t>is </a:t>
            </a:r>
            <a:r>
              <a:rPr sz="3200" spc="8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aiming </a:t>
            </a:r>
            <a:r>
              <a:rPr sz="3200" spc="-8" dirty="0">
                <a:latin typeface="Tahoma"/>
                <a:cs typeface="Tahoma"/>
              </a:rPr>
              <a:t>to achieve, who </a:t>
            </a:r>
            <a:r>
              <a:rPr sz="3200" dirty="0">
                <a:latin typeface="Tahoma"/>
                <a:cs typeface="Tahoma"/>
              </a:rPr>
              <a:t>is driving </a:t>
            </a:r>
            <a:r>
              <a:rPr sz="3200" spc="-8" dirty="0">
                <a:latin typeface="Tahoma"/>
                <a:cs typeface="Tahoma"/>
              </a:rPr>
              <a:t>the initiative, </a:t>
            </a:r>
            <a:r>
              <a:rPr sz="3200" spc="-16" dirty="0">
                <a:latin typeface="Tahoma"/>
                <a:cs typeface="Tahoma"/>
              </a:rPr>
              <a:t>results </a:t>
            </a:r>
            <a:r>
              <a:rPr sz="3200" spc="-1146" dirty="0">
                <a:latin typeface="Tahoma"/>
                <a:cs typeface="Tahoma"/>
              </a:rPr>
              <a:t> </a:t>
            </a:r>
            <a:r>
              <a:rPr sz="3200" spc="-8" dirty="0">
                <a:latin typeface="Tahoma"/>
                <a:cs typeface="Tahoma"/>
              </a:rPr>
              <a:t>achieved to </a:t>
            </a:r>
            <a:r>
              <a:rPr sz="3200" dirty="0">
                <a:latin typeface="Tahoma"/>
                <a:cs typeface="Tahoma"/>
              </a:rPr>
              <a:t>date, and </a:t>
            </a:r>
            <a:r>
              <a:rPr sz="3200" spc="-8" dirty="0">
                <a:latin typeface="Tahoma"/>
                <a:cs typeface="Tahoma"/>
              </a:rPr>
              <a:t>who to speak to </a:t>
            </a:r>
            <a:r>
              <a:rPr sz="3200" spc="-16" dirty="0">
                <a:latin typeface="Tahoma"/>
                <a:cs typeface="Tahoma"/>
              </a:rPr>
              <a:t>for </a:t>
            </a:r>
            <a:r>
              <a:rPr sz="3200" dirty="0">
                <a:latin typeface="Tahoma"/>
                <a:cs typeface="Tahoma"/>
              </a:rPr>
              <a:t>more </a:t>
            </a:r>
            <a:r>
              <a:rPr sz="3200" spc="8" dirty="0">
                <a:latin typeface="Tahoma"/>
                <a:cs typeface="Tahoma"/>
              </a:rPr>
              <a:t> </a:t>
            </a:r>
            <a:r>
              <a:rPr sz="3200" spc="-8" dirty="0">
                <a:latin typeface="Tahoma"/>
                <a:cs typeface="Tahoma"/>
              </a:rPr>
              <a:t>information. By providing this information </a:t>
            </a:r>
            <a:r>
              <a:rPr sz="3200" dirty="0">
                <a:latin typeface="Tahoma"/>
                <a:cs typeface="Tahoma"/>
              </a:rPr>
              <a:t>on </a:t>
            </a:r>
            <a:r>
              <a:rPr sz="3200" spc="-8" dirty="0">
                <a:latin typeface="Tahoma"/>
                <a:cs typeface="Tahoma"/>
              </a:rPr>
              <a:t>the </a:t>
            </a:r>
            <a:r>
              <a:rPr sz="3200" dirty="0">
                <a:latin typeface="Tahoma"/>
                <a:cs typeface="Tahoma"/>
              </a:rPr>
              <a:t> </a:t>
            </a:r>
            <a:r>
              <a:rPr sz="3200" spc="-8" dirty="0">
                <a:latin typeface="Tahoma"/>
                <a:cs typeface="Tahoma"/>
              </a:rPr>
              <a:t>intranet, staff </a:t>
            </a:r>
            <a:r>
              <a:rPr sz="3200" dirty="0">
                <a:latin typeface="Tahoma"/>
                <a:cs typeface="Tahoma"/>
              </a:rPr>
              <a:t>has </a:t>
            </a:r>
            <a:r>
              <a:rPr sz="3200" spc="-8" dirty="0">
                <a:latin typeface="Tahoma"/>
                <a:cs typeface="Tahoma"/>
              </a:rPr>
              <a:t>the opportunity to </a:t>
            </a:r>
            <a:r>
              <a:rPr sz="3200" spc="-16" dirty="0">
                <a:latin typeface="Tahoma"/>
                <a:cs typeface="Tahoma"/>
              </a:rPr>
              <a:t>keep </a:t>
            </a:r>
            <a:r>
              <a:rPr sz="3200" dirty="0">
                <a:latin typeface="Tahoma"/>
                <a:cs typeface="Tahoma"/>
              </a:rPr>
              <a:t>up-to-date </a:t>
            </a:r>
            <a:r>
              <a:rPr sz="3200" spc="8" dirty="0">
                <a:latin typeface="Tahoma"/>
                <a:cs typeface="Tahoma"/>
              </a:rPr>
              <a:t> </a:t>
            </a:r>
            <a:r>
              <a:rPr sz="3200" spc="-8" dirty="0">
                <a:latin typeface="Tahoma"/>
                <a:cs typeface="Tahoma"/>
              </a:rPr>
              <a:t>with the </a:t>
            </a:r>
            <a:r>
              <a:rPr sz="3200" spc="-16" dirty="0">
                <a:latin typeface="Tahoma"/>
                <a:cs typeface="Tahoma"/>
              </a:rPr>
              <a:t>strategic</a:t>
            </a:r>
            <a:r>
              <a:rPr sz="3200" spc="-8" dirty="0">
                <a:latin typeface="Tahoma"/>
                <a:cs typeface="Tahoma"/>
              </a:rPr>
              <a:t> focus</a:t>
            </a:r>
            <a:r>
              <a:rPr sz="3200" dirty="0">
                <a:latin typeface="Tahoma"/>
                <a:cs typeface="Tahoma"/>
              </a:rPr>
              <a:t> of</a:t>
            </a:r>
            <a:r>
              <a:rPr sz="3200" spc="-31" dirty="0">
                <a:latin typeface="Tahoma"/>
                <a:cs typeface="Tahoma"/>
              </a:rPr>
              <a:t> </a:t>
            </a:r>
            <a:r>
              <a:rPr sz="3200" spc="-8" dirty="0">
                <a:latin typeface="Tahoma"/>
                <a:cs typeface="Tahoma"/>
              </a:rPr>
              <a:t>the </a:t>
            </a:r>
            <a:r>
              <a:rPr sz="3200" dirty="0">
                <a:latin typeface="Tahoma"/>
                <a:cs typeface="Tahoma"/>
              </a:rPr>
              <a:t>organization.</a:t>
            </a:r>
          </a:p>
          <a:p>
            <a:pPr marL="554452" indent="-534650">
              <a:spcBef>
                <a:spcPts val="904"/>
              </a:spcBef>
              <a:buFont typeface="Arial MT"/>
              <a:buChar char="•"/>
              <a:tabLst>
                <a:tab pos="553461" algn="l"/>
                <a:tab pos="554452" algn="l"/>
              </a:tabLst>
            </a:pPr>
            <a:r>
              <a:rPr sz="3200" b="1" spc="-8" dirty="0">
                <a:latin typeface="Tahoma"/>
                <a:cs typeface="Tahoma"/>
              </a:rPr>
              <a:t>Cost-effective:</a:t>
            </a:r>
            <a:endParaRPr sz="3200" dirty="0">
              <a:latin typeface="Tahoma"/>
              <a:cs typeface="Tahoma"/>
            </a:endParaRPr>
          </a:p>
          <a:p>
            <a:pPr marL="554452" marR="7921" indent="891083">
              <a:spcBef>
                <a:spcPts val="904"/>
              </a:spcBef>
            </a:pPr>
            <a:r>
              <a:rPr sz="3200" dirty="0">
                <a:latin typeface="Tahoma"/>
                <a:cs typeface="Tahoma"/>
              </a:rPr>
              <a:t>Most </a:t>
            </a:r>
            <a:r>
              <a:rPr sz="3200" spc="-8" dirty="0">
                <a:latin typeface="Tahoma"/>
                <a:cs typeface="Tahoma"/>
              </a:rPr>
              <a:t>organizations </a:t>
            </a:r>
            <a:r>
              <a:rPr sz="3200" spc="-16" dirty="0">
                <a:latin typeface="Tahoma"/>
                <a:cs typeface="Tahoma"/>
              </a:rPr>
              <a:t>have </a:t>
            </a:r>
            <a:r>
              <a:rPr sz="3200" spc="-8" dirty="0">
                <a:latin typeface="Tahoma"/>
                <a:cs typeface="Tahoma"/>
              </a:rPr>
              <a:t>already established </a:t>
            </a:r>
            <a:r>
              <a:rPr sz="3200" spc="-23" dirty="0">
                <a:latin typeface="Tahoma"/>
                <a:cs typeface="Tahoma"/>
              </a:rPr>
              <a:t>TCP/IP </a:t>
            </a:r>
            <a:r>
              <a:rPr sz="3200" spc="-1146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networks, and </a:t>
            </a:r>
            <a:r>
              <a:rPr sz="3200" spc="-8" dirty="0">
                <a:latin typeface="Tahoma"/>
                <a:cs typeface="Tahoma"/>
              </a:rPr>
              <a:t>the incremental infrastructure cost </a:t>
            </a:r>
            <a:r>
              <a:rPr sz="3200" dirty="0">
                <a:latin typeface="Tahoma"/>
                <a:cs typeface="Tahoma"/>
              </a:rPr>
              <a:t>of </a:t>
            </a:r>
            <a:r>
              <a:rPr sz="3200" spc="8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adding</a:t>
            </a:r>
            <a:r>
              <a:rPr sz="3200" spc="-62" dirty="0">
                <a:latin typeface="Tahoma"/>
                <a:cs typeface="Tahoma"/>
              </a:rPr>
              <a:t> </a:t>
            </a:r>
            <a:r>
              <a:rPr sz="3200" spc="-55" dirty="0">
                <a:latin typeface="Tahoma"/>
                <a:cs typeface="Tahoma"/>
              </a:rPr>
              <a:t>Web</a:t>
            </a:r>
            <a:r>
              <a:rPr sz="3200" spc="-16" dirty="0">
                <a:latin typeface="Tahoma"/>
                <a:cs typeface="Tahoma"/>
              </a:rPr>
              <a:t> servers</a:t>
            </a:r>
            <a:r>
              <a:rPr sz="3200" spc="8" dirty="0">
                <a:latin typeface="Tahoma"/>
                <a:cs typeface="Tahoma"/>
              </a:rPr>
              <a:t> </a:t>
            </a:r>
            <a:r>
              <a:rPr sz="3200" spc="-8" dirty="0">
                <a:latin typeface="Tahoma"/>
                <a:cs typeface="Tahoma"/>
              </a:rPr>
              <a:t>to the</a:t>
            </a:r>
            <a:r>
              <a:rPr sz="3200" spc="-23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network is</a:t>
            </a:r>
            <a:r>
              <a:rPr sz="3200" spc="-16" dirty="0">
                <a:latin typeface="Tahoma"/>
                <a:cs typeface="Tahoma"/>
              </a:rPr>
              <a:t> </a:t>
            </a:r>
            <a:r>
              <a:rPr sz="3200" spc="-8" dirty="0">
                <a:latin typeface="Tahoma"/>
                <a:cs typeface="Tahoma"/>
              </a:rPr>
              <a:t>well</a:t>
            </a:r>
            <a:r>
              <a:rPr sz="3200" spc="8" dirty="0">
                <a:latin typeface="Tahoma"/>
                <a:cs typeface="Tahoma"/>
              </a:rPr>
              <a:t> </a:t>
            </a:r>
            <a:r>
              <a:rPr sz="3200" spc="-8" dirty="0">
                <a:latin typeface="Tahoma"/>
                <a:cs typeface="Tahoma"/>
              </a:rPr>
              <a:t>within </a:t>
            </a:r>
            <a:r>
              <a:rPr sz="3200" spc="-16" dirty="0">
                <a:latin typeface="Tahoma"/>
                <a:cs typeface="Tahoma"/>
              </a:rPr>
              <a:t>even</a:t>
            </a:r>
            <a:endParaRPr sz="32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5639" y="2995744"/>
            <a:ext cx="11995964" cy="3760571"/>
          </a:xfrm>
          <a:prstGeom prst="rect">
            <a:avLst/>
          </a:prstGeom>
        </p:spPr>
        <p:txBody>
          <a:bodyPr vert="horz" wrap="square" lIns="0" tIns="19802" rIns="0" bIns="0" rtlCol="0">
            <a:spAutoFit/>
          </a:bodyPr>
          <a:lstStyle/>
          <a:p>
            <a:pPr marL="554452" indent="-534650" algn="just">
              <a:spcBef>
                <a:spcPts val="156"/>
              </a:spcBef>
              <a:buFont typeface="Arial MT"/>
              <a:buChar char="•"/>
              <a:tabLst>
                <a:tab pos="554452" algn="l"/>
              </a:tabLst>
            </a:pPr>
            <a:r>
              <a:rPr sz="4678" dirty="0">
                <a:latin typeface="Tahoma"/>
                <a:cs typeface="Tahoma"/>
              </a:rPr>
              <a:t>Low</a:t>
            </a:r>
            <a:r>
              <a:rPr sz="4678" spc="-94" dirty="0">
                <a:latin typeface="Tahoma"/>
                <a:cs typeface="Tahoma"/>
              </a:rPr>
              <a:t> </a:t>
            </a:r>
            <a:r>
              <a:rPr sz="4678" spc="-8" dirty="0">
                <a:latin typeface="Tahoma"/>
                <a:cs typeface="Tahoma"/>
              </a:rPr>
              <a:t>maintenance</a:t>
            </a:r>
            <a:endParaRPr sz="4678">
              <a:latin typeface="Tahoma"/>
              <a:cs typeface="Tahoma"/>
            </a:endParaRPr>
          </a:p>
          <a:p>
            <a:pPr marL="554452" marR="7921" indent="1186130" algn="just">
              <a:lnSpc>
                <a:spcPct val="80000"/>
              </a:lnSpc>
              <a:spcBef>
                <a:spcPts val="1130"/>
              </a:spcBef>
            </a:pPr>
            <a:r>
              <a:rPr sz="4678" spc="-8" dirty="0">
                <a:latin typeface="Tahoma"/>
                <a:cs typeface="Tahoma"/>
              </a:rPr>
              <a:t>With information residing </a:t>
            </a:r>
            <a:r>
              <a:rPr sz="4678" spc="8" dirty="0">
                <a:latin typeface="Tahoma"/>
                <a:cs typeface="Tahoma"/>
              </a:rPr>
              <a:t>in </a:t>
            </a:r>
            <a:r>
              <a:rPr sz="4678" dirty="0">
                <a:latin typeface="Tahoma"/>
                <a:cs typeface="Tahoma"/>
              </a:rPr>
              <a:t>only one </a:t>
            </a:r>
            <a:r>
              <a:rPr sz="4678" spc="8" dirty="0">
                <a:latin typeface="Tahoma"/>
                <a:cs typeface="Tahoma"/>
              </a:rPr>
              <a:t> </a:t>
            </a:r>
            <a:r>
              <a:rPr sz="4678" dirty="0">
                <a:latin typeface="Tahoma"/>
                <a:cs typeface="Tahoma"/>
              </a:rPr>
              <a:t>place - </a:t>
            </a:r>
            <a:r>
              <a:rPr sz="4678" spc="-16" dirty="0">
                <a:latin typeface="Tahoma"/>
                <a:cs typeface="Tahoma"/>
              </a:rPr>
              <a:t>the </a:t>
            </a:r>
            <a:r>
              <a:rPr sz="4678" spc="-62" dirty="0">
                <a:latin typeface="Tahoma"/>
                <a:cs typeface="Tahoma"/>
              </a:rPr>
              <a:t>Web </a:t>
            </a:r>
            <a:r>
              <a:rPr sz="4678" spc="-16" dirty="0">
                <a:latin typeface="Tahoma"/>
                <a:cs typeface="Tahoma"/>
              </a:rPr>
              <a:t>server </a:t>
            </a:r>
            <a:r>
              <a:rPr sz="4678" dirty="0">
                <a:latin typeface="Tahoma"/>
                <a:cs typeface="Tahoma"/>
              </a:rPr>
              <a:t>- </a:t>
            </a:r>
            <a:r>
              <a:rPr sz="4678" spc="-8" dirty="0">
                <a:latin typeface="Tahoma"/>
                <a:cs typeface="Tahoma"/>
              </a:rPr>
              <a:t>it is </a:t>
            </a:r>
            <a:r>
              <a:rPr sz="4678" spc="-16" dirty="0">
                <a:latin typeface="Tahoma"/>
                <a:cs typeface="Tahoma"/>
              </a:rPr>
              <a:t>relatively </a:t>
            </a:r>
            <a:r>
              <a:rPr sz="4678" spc="-8" dirty="0">
                <a:latin typeface="Tahoma"/>
                <a:cs typeface="Tahoma"/>
              </a:rPr>
              <a:t>easy </a:t>
            </a:r>
            <a:r>
              <a:rPr sz="4678" spc="-1442" dirty="0">
                <a:latin typeface="Tahoma"/>
                <a:cs typeface="Tahoma"/>
              </a:rPr>
              <a:t> </a:t>
            </a:r>
            <a:r>
              <a:rPr sz="4678" dirty="0">
                <a:latin typeface="Tahoma"/>
                <a:cs typeface="Tahoma"/>
              </a:rPr>
              <a:t>and</a:t>
            </a:r>
            <a:r>
              <a:rPr sz="4678" spc="764" dirty="0">
                <a:latin typeface="Tahoma"/>
                <a:cs typeface="Tahoma"/>
              </a:rPr>
              <a:t> </a:t>
            </a:r>
            <a:r>
              <a:rPr sz="4678" spc="-16" dirty="0">
                <a:latin typeface="Tahoma"/>
                <a:cs typeface="Tahoma"/>
              </a:rPr>
              <a:t>affordable</a:t>
            </a:r>
            <a:r>
              <a:rPr sz="4678" spc="780" dirty="0">
                <a:latin typeface="Tahoma"/>
                <a:cs typeface="Tahoma"/>
              </a:rPr>
              <a:t> </a:t>
            </a:r>
            <a:r>
              <a:rPr sz="4678" spc="-8" dirty="0">
                <a:latin typeface="Tahoma"/>
                <a:cs typeface="Tahoma"/>
              </a:rPr>
              <a:t>to</a:t>
            </a:r>
            <a:r>
              <a:rPr sz="4678" spc="794" dirty="0">
                <a:latin typeface="Tahoma"/>
                <a:cs typeface="Tahoma"/>
              </a:rPr>
              <a:t> </a:t>
            </a:r>
            <a:r>
              <a:rPr sz="4678" spc="-8" dirty="0">
                <a:latin typeface="Tahoma"/>
                <a:cs typeface="Tahoma"/>
              </a:rPr>
              <a:t>add</a:t>
            </a:r>
            <a:r>
              <a:rPr sz="4678" spc="780" dirty="0">
                <a:latin typeface="Tahoma"/>
                <a:cs typeface="Tahoma"/>
              </a:rPr>
              <a:t> </a:t>
            </a:r>
            <a:r>
              <a:rPr sz="4678" dirty="0">
                <a:latin typeface="Tahoma"/>
                <a:cs typeface="Tahoma"/>
              </a:rPr>
              <a:t>new</a:t>
            </a:r>
            <a:r>
              <a:rPr sz="4678" spc="772" dirty="0">
                <a:latin typeface="Tahoma"/>
                <a:cs typeface="Tahoma"/>
              </a:rPr>
              <a:t> </a:t>
            </a:r>
            <a:r>
              <a:rPr sz="4678" spc="-8" dirty="0">
                <a:latin typeface="Tahoma"/>
                <a:cs typeface="Tahoma"/>
              </a:rPr>
              <a:t>information</a:t>
            </a:r>
            <a:r>
              <a:rPr sz="4678" spc="787" dirty="0">
                <a:latin typeface="Tahoma"/>
                <a:cs typeface="Tahoma"/>
              </a:rPr>
              <a:t> </a:t>
            </a:r>
            <a:r>
              <a:rPr sz="4678" spc="-16" dirty="0">
                <a:latin typeface="Tahoma"/>
                <a:cs typeface="Tahoma"/>
              </a:rPr>
              <a:t>or </a:t>
            </a:r>
            <a:r>
              <a:rPr sz="4678" spc="-1442" dirty="0">
                <a:latin typeface="Tahoma"/>
                <a:cs typeface="Tahoma"/>
              </a:rPr>
              <a:t> </a:t>
            </a:r>
            <a:r>
              <a:rPr sz="4678" dirty="0">
                <a:latin typeface="Tahoma"/>
                <a:cs typeface="Tahoma"/>
              </a:rPr>
              <a:t>to </a:t>
            </a:r>
            <a:r>
              <a:rPr sz="4678" spc="-8" dirty="0">
                <a:latin typeface="Tahoma"/>
                <a:cs typeface="Tahoma"/>
              </a:rPr>
              <a:t>update existing information </a:t>
            </a:r>
            <a:r>
              <a:rPr sz="4678" dirty="0">
                <a:latin typeface="Tahoma"/>
                <a:cs typeface="Tahoma"/>
              </a:rPr>
              <a:t>and </a:t>
            </a:r>
            <a:r>
              <a:rPr sz="4678" spc="-8" dirty="0">
                <a:latin typeface="Tahoma"/>
                <a:cs typeface="Tahoma"/>
              </a:rPr>
              <a:t>make </a:t>
            </a:r>
            <a:r>
              <a:rPr sz="4678" spc="8" dirty="0">
                <a:latin typeface="Tahoma"/>
                <a:cs typeface="Tahoma"/>
              </a:rPr>
              <a:t>it </a:t>
            </a:r>
            <a:r>
              <a:rPr sz="4678" spc="16" dirty="0">
                <a:latin typeface="Tahoma"/>
                <a:cs typeface="Tahoma"/>
              </a:rPr>
              <a:t> </a:t>
            </a:r>
            <a:r>
              <a:rPr sz="4678" spc="-8" dirty="0">
                <a:latin typeface="Tahoma"/>
                <a:cs typeface="Tahoma"/>
              </a:rPr>
              <a:t>instantly</a:t>
            </a:r>
            <a:r>
              <a:rPr sz="4678" spc="-23" dirty="0">
                <a:latin typeface="Tahoma"/>
                <a:cs typeface="Tahoma"/>
              </a:rPr>
              <a:t> </a:t>
            </a:r>
            <a:r>
              <a:rPr sz="4678" spc="-16" dirty="0">
                <a:latin typeface="Tahoma"/>
                <a:cs typeface="Tahoma"/>
              </a:rPr>
              <a:t>available.</a:t>
            </a:r>
            <a:endParaRPr sz="4678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66070" y="1191650"/>
            <a:ext cx="8393078" cy="787770"/>
          </a:xfrm>
          <a:prstGeom prst="rect">
            <a:avLst/>
          </a:prstGeom>
        </p:spPr>
        <p:txBody>
          <a:bodyPr vert="horz" wrap="square" lIns="0" tIns="19802" rIns="0" bIns="0" rtlCol="0" anchor="ctr">
            <a:spAutoFit/>
          </a:bodyPr>
          <a:lstStyle/>
          <a:p>
            <a:pPr marL="19802">
              <a:spcBef>
                <a:spcPts val="156"/>
              </a:spcBef>
            </a:pPr>
            <a:r>
              <a:rPr dirty="0"/>
              <a:t>What</a:t>
            </a:r>
            <a:r>
              <a:rPr spc="-101" dirty="0"/>
              <a:t> </a:t>
            </a:r>
            <a:r>
              <a:rPr spc="-8" dirty="0"/>
              <a:t>is</a:t>
            </a:r>
            <a:r>
              <a:rPr spc="-70" dirty="0"/>
              <a:t> </a:t>
            </a:r>
            <a:r>
              <a:rPr dirty="0"/>
              <a:t>Extranet?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35640" y="3136535"/>
            <a:ext cx="12454378" cy="7084852"/>
          </a:xfrm>
          <a:prstGeom prst="rect">
            <a:avLst/>
          </a:prstGeom>
        </p:spPr>
        <p:txBody>
          <a:bodyPr vert="horz" wrap="square" lIns="0" tIns="20792" rIns="0" bIns="0" rtlCol="0">
            <a:spAutoFit/>
          </a:bodyPr>
          <a:lstStyle/>
          <a:p>
            <a:pPr marL="554452" marR="208909" indent="-534650">
              <a:spcBef>
                <a:spcPts val="164"/>
              </a:spcBef>
              <a:buFont typeface="Arial MT"/>
              <a:buChar char="•"/>
              <a:tabLst>
                <a:tab pos="553461" algn="l"/>
                <a:tab pos="554452" algn="l"/>
              </a:tabLst>
            </a:pPr>
            <a:r>
              <a:rPr sz="4989" dirty="0">
                <a:latin typeface="Tahoma"/>
                <a:cs typeface="Tahoma"/>
              </a:rPr>
              <a:t>is an </a:t>
            </a:r>
            <a:r>
              <a:rPr sz="4989" spc="-16" dirty="0">
                <a:latin typeface="Tahoma"/>
                <a:cs typeface="Tahoma"/>
              </a:rPr>
              <a:t>intranet </a:t>
            </a:r>
            <a:r>
              <a:rPr sz="4989" spc="-23" dirty="0">
                <a:latin typeface="Tahoma"/>
                <a:cs typeface="Tahoma"/>
              </a:rPr>
              <a:t>for </a:t>
            </a:r>
            <a:r>
              <a:rPr sz="4989" dirty="0">
                <a:latin typeface="Tahoma"/>
                <a:cs typeface="Tahoma"/>
              </a:rPr>
              <a:t>outside authorized users </a:t>
            </a:r>
            <a:r>
              <a:rPr sz="4989" spc="-1536" dirty="0">
                <a:latin typeface="Tahoma"/>
                <a:cs typeface="Tahoma"/>
              </a:rPr>
              <a:t> </a:t>
            </a:r>
            <a:r>
              <a:rPr sz="4989" dirty="0">
                <a:latin typeface="Tahoma"/>
                <a:cs typeface="Tahoma"/>
              </a:rPr>
              <a:t>using</a:t>
            </a:r>
            <a:r>
              <a:rPr sz="4989" spc="-23" dirty="0">
                <a:latin typeface="Tahoma"/>
                <a:cs typeface="Tahoma"/>
              </a:rPr>
              <a:t> </a:t>
            </a:r>
            <a:r>
              <a:rPr sz="4989" spc="-8" dirty="0">
                <a:latin typeface="Tahoma"/>
                <a:cs typeface="Tahoma"/>
              </a:rPr>
              <a:t>same</a:t>
            </a:r>
            <a:r>
              <a:rPr sz="4989" dirty="0">
                <a:latin typeface="Tahoma"/>
                <a:cs typeface="Tahoma"/>
              </a:rPr>
              <a:t> </a:t>
            </a:r>
            <a:r>
              <a:rPr sz="4989" spc="-8" dirty="0">
                <a:latin typeface="Tahoma"/>
                <a:cs typeface="Tahoma"/>
              </a:rPr>
              <a:t>internet technologies.</a:t>
            </a:r>
            <a:r>
              <a:rPr sz="4989" spc="16" dirty="0">
                <a:latin typeface="Tahoma"/>
                <a:cs typeface="Tahoma"/>
              </a:rPr>
              <a:t> </a:t>
            </a:r>
            <a:r>
              <a:rPr sz="4989" dirty="0">
                <a:latin typeface="Tahoma"/>
                <a:cs typeface="Tahoma"/>
              </a:rPr>
              <a:t>The </a:t>
            </a:r>
            <a:r>
              <a:rPr sz="4989" spc="8" dirty="0">
                <a:latin typeface="Tahoma"/>
                <a:cs typeface="Tahoma"/>
              </a:rPr>
              <a:t> </a:t>
            </a:r>
            <a:r>
              <a:rPr sz="4989" dirty="0">
                <a:latin typeface="Tahoma"/>
                <a:cs typeface="Tahoma"/>
              </a:rPr>
              <a:t>outside users </a:t>
            </a:r>
            <a:r>
              <a:rPr sz="4989" spc="-8" dirty="0">
                <a:latin typeface="Tahoma"/>
                <a:cs typeface="Tahoma"/>
              </a:rPr>
              <a:t>are trusted </a:t>
            </a:r>
            <a:r>
              <a:rPr sz="4989" dirty="0">
                <a:latin typeface="Tahoma"/>
                <a:cs typeface="Tahoma"/>
              </a:rPr>
              <a:t>partners of </a:t>
            </a:r>
            <a:r>
              <a:rPr sz="4989" spc="-8" dirty="0">
                <a:latin typeface="Tahoma"/>
                <a:cs typeface="Tahoma"/>
              </a:rPr>
              <a:t>the </a:t>
            </a:r>
            <a:r>
              <a:rPr sz="4989" dirty="0">
                <a:latin typeface="Tahoma"/>
                <a:cs typeface="Tahoma"/>
              </a:rPr>
              <a:t> organization who </a:t>
            </a:r>
            <a:r>
              <a:rPr sz="4989" spc="-23" dirty="0">
                <a:latin typeface="Tahoma"/>
                <a:cs typeface="Tahoma"/>
              </a:rPr>
              <a:t>have </a:t>
            </a:r>
            <a:r>
              <a:rPr sz="4989" spc="-8" dirty="0">
                <a:latin typeface="Tahoma"/>
                <a:cs typeface="Tahoma"/>
              </a:rPr>
              <a:t>access to </a:t>
            </a:r>
            <a:r>
              <a:rPr sz="4989" dirty="0">
                <a:latin typeface="Tahoma"/>
                <a:cs typeface="Tahoma"/>
              </a:rPr>
              <a:t> </a:t>
            </a:r>
            <a:r>
              <a:rPr sz="4989" spc="-8" dirty="0">
                <a:latin typeface="Tahoma"/>
                <a:cs typeface="Tahoma"/>
              </a:rPr>
              <a:t>information </a:t>
            </a:r>
            <a:r>
              <a:rPr sz="4989" dirty="0">
                <a:latin typeface="Tahoma"/>
                <a:cs typeface="Tahoma"/>
              </a:rPr>
              <a:t>of </a:t>
            </a:r>
            <a:r>
              <a:rPr sz="4989" spc="-8" dirty="0">
                <a:latin typeface="Tahoma"/>
                <a:cs typeface="Tahoma"/>
              </a:rPr>
              <a:t>their interest</a:t>
            </a:r>
            <a:r>
              <a:rPr sz="4989" dirty="0">
                <a:latin typeface="Tahoma"/>
                <a:cs typeface="Tahoma"/>
              </a:rPr>
              <a:t> &amp; </a:t>
            </a:r>
            <a:r>
              <a:rPr sz="4989" spc="-8" dirty="0">
                <a:latin typeface="Tahoma"/>
                <a:cs typeface="Tahoma"/>
              </a:rPr>
              <a:t>concern.</a:t>
            </a:r>
            <a:endParaRPr sz="4989">
              <a:latin typeface="Tahoma"/>
              <a:cs typeface="Tahoma"/>
            </a:endParaRPr>
          </a:p>
          <a:p>
            <a:pPr marL="554452" marR="7921" indent="-534650">
              <a:spcBef>
                <a:spcPts val="1201"/>
              </a:spcBef>
              <a:buFont typeface="Arial MT"/>
              <a:buChar char="•"/>
              <a:tabLst>
                <a:tab pos="553461" algn="l"/>
                <a:tab pos="554452" algn="l"/>
              </a:tabLst>
            </a:pPr>
            <a:r>
              <a:rPr sz="4989" spc="-8" dirty="0">
                <a:latin typeface="Tahoma"/>
                <a:cs typeface="Tahoma"/>
              </a:rPr>
              <a:t>extends</a:t>
            </a:r>
            <a:r>
              <a:rPr sz="4989" spc="-16" dirty="0">
                <a:latin typeface="Tahoma"/>
                <a:cs typeface="Tahoma"/>
              </a:rPr>
              <a:t> </a:t>
            </a:r>
            <a:r>
              <a:rPr sz="4989" spc="-8" dirty="0">
                <a:latin typeface="Tahoma"/>
                <a:cs typeface="Tahoma"/>
              </a:rPr>
              <a:t>the</a:t>
            </a:r>
            <a:r>
              <a:rPr sz="4989" spc="16" dirty="0">
                <a:latin typeface="Tahoma"/>
                <a:cs typeface="Tahoma"/>
              </a:rPr>
              <a:t> </a:t>
            </a:r>
            <a:r>
              <a:rPr sz="4989" spc="-16" dirty="0">
                <a:latin typeface="Tahoma"/>
                <a:cs typeface="Tahoma"/>
              </a:rPr>
              <a:t>intranet</a:t>
            </a:r>
            <a:r>
              <a:rPr sz="4989" spc="8" dirty="0">
                <a:latin typeface="Tahoma"/>
                <a:cs typeface="Tahoma"/>
              </a:rPr>
              <a:t> </a:t>
            </a:r>
            <a:r>
              <a:rPr sz="4989" spc="-8" dirty="0">
                <a:latin typeface="Tahoma"/>
                <a:cs typeface="Tahoma"/>
              </a:rPr>
              <a:t>concept</a:t>
            </a:r>
            <a:r>
              <a:rPr sz="4989" spc="8" dirty="0">
                <a:latin typeface="Tahoma"/>
                <a:cs typeface="Tahoma"/>
              </a:rPr>
              <a:t> </a:t>
            </a:r>
            <a:r>
              <a:rPr sz="4989" spc="-8" dirty="0">
                <a:latin typeface="Tahoma"/>
                <a:cs typeface="Tahoma"/>
              </a:rPr>
              <a:t>to</a:t>
            </a:r>
            <a:r>
              <a:rPr sz="4989" dirty="0">
                <a:latin typeface="Tahoma"/>
                <a:cs typeface="Tahoma"/>
              </a:rPr>
              <a:t> </a:t>
            </a:r>
            <a:r>
              <a:rPr sz="4989" spc="-16" dirty="0">
                <a:latin typeface="Tahoma"/>
                <a:cs typeface="Tahoma"/>
              </a:rPr>
              <a:t>provide</a:t>
            </a:r>
            <a:r>
              <a:rPr sz="4989" spc="16" dirty="0">
                <a:latin typeface="Tahoma"/>
                <a:cs typeface="Tahoma"/>
              </a:rPr>
              <a:t> </a:t>
            </a:r>
            <a:r>
              <a:rPr sz="4989" dirty="0">
                <a:latin typeface="Tahoma"/>
                <a:cs typeface="Tahoma"/>
              </a:rPr>
              <a:t>a </a:t>
            </a:r>
            <a:r>
              <a:rPr sz="4989" spc="8" dirty="0">
                <a:latin typeface="Tahoma"/>
                <a:cs typeface="Tahoma"/>
              </a:rPr>
              <a:t> </a:t>
            </a:r>
            <a:r>
              <a:rPr sz="4989" dirty="0">
                <a:latin typeface="Tahoma"/>
                <a:cs typeface="Tahoma"/>
              </a:rPr>
              <a:t>network </a:t>
            </a:r>
            <a:r>
              <a:rPr sz="4989" spc="-8" dirty="0">
                <a:latin typeface="Tahoma"/>
                <a:cs typeface="Tahoma"/>
              </a:rPr>
              <a:t>that connects </a:t>
            </a:r>
            <a:r>
              <a:rPr sz="4989" dirty="0">
                <a:latin typeface="Tahoma"/>
                <a:cs typeface="Tahoma"/>
              </a:rPr>
              <a:t>a </a:t>
            </a:r>
            <a:r>
              <a:rPr sz="4989" spc="-23" dirty="0">
                <a:latin typeface="Tahoma"/>
                <a:cs typeface="Tahoma"/>
              </a:rPr>
              <a:t>company’s </a:t>
            </a:r>
            <a:r>
              <a:rPr sz="4989" spc="-16" dirty="0">
                <a:latin typeface="Tahoma"/>
                <a:cs typeface="Tahoma"/>
              </a:rPr>
              <a:t> </a:t>
            </a:r>
            <a:r>
              <a:rPr sz="4989" dirty="0">
                <a:latin typeface="Tahoma"/>
                <a:cs typeface="Tahoma"/>
              </a:rPr>
              <a:t>network </a:t>
            </a:r>
            <a:r>
              <a:rPr sz="4989" spc="-8" dirty="0">
                <a:latin typeface="Tahoma"/>
                <a:cs typeface="Tahoma"/>
              </a:rPr>
              <a:t>to the </a:t>
            </a:r>
            <a:r>
              <a:rPr sz="4989" dirty="0">
                <a:latin typeface="Tahoma"/>
                <a:cs typeface="Tahoma"/>
              </a:rPr>
              <a:t>networks of its business </a:t>
            </a:r>
            <a:r>
              <a:rPr sz="4989" spc="8" dirty="0">
                <a:latin typeface="Tahoma"/>
                <a:cs typeface="Tahoma"/>
              </a:rPr>
              <a:t> </a:t>
            </a:r>
            <a:r>
              <a:rPr sz="4989" dirty="0">
                <a:latin typeface="Tahoma"/>
                <a:cs typeface="Tahoma"/>
              </a:rPr>
              <a:t>partners,</a:t>
            </a:r>
            <a:r>
              <a:rPr sz="4989" spc="-31" dirty="0">
                <a:latin typeface="Tahoma"/>
                <a:cs typeface="Tahoma"/>
              </a:rPr>
              <a:t> </a:t>
            </a:r>
            <a:r>
              <a:rPr sz="4989" spc="-8" dirty="0">
                <a:latin typeface="Tahoma"/>
                <a:cs typeface="Tahoma"/>
              </a:rPr>
              <a:t>selected</a:t>
            </a:r>
            <a:r>
              <a:rPr sz="4989" dirty="0">
                <a:latin typeface="Tahoma"/>
                <a:cs typeface="Tahoma"/>
              </a:rPr>
              <a:t> </a:t>
            </a:r>
            <a:r>
              <a:rPr sz="4989" spc="-8" dirty="0">
                <a:latin typeface="Tahoma"/>
                <a:cs typeface="Tahoma"/>
              </a:rPr>
              <a:t>customers,</a:t>
            </a:r>
            <a:r>
              <a:rPr sz="4989" spc="-39" dirty="0">
                <a:latin typeface="Tahoma"/>
                <a:cs typeface="Tahoma"/>
              </a:rPr>
              <a:t> </a:t>
            </a:r>
            <a:r>
              <a:rPr sz="4989" dirty="0">
                <a:latin typeface="Tahoma"/>
                <a:cs typeface="Tahoma"/>
              </a:rPr>
              <a:t>or </a:t>
            </a:r>
            <a:r>
              <a:rPr sz="4989" spc="-8" dirty="0">
                <a:latin typeface="Tahoma"/>
                <a:cs typeface="Tahoma"/>
              </a:rPr>
              <a:t>suppliers.</a:t>
            </a:r>
            <a:endParaRPr sz="4989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EEA64-9A81-496E-B517-CB858B176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679" y="831708"/>
            <a:ext cx="11707190" cy="8248791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4000" b="0" i="0" dirty="0">
                <a:solidFill>
                  <a:schemeClr val="tx1"/>
                </a:solidFill>
                <a:effectLst/>
                <a:latin typeface="source-sans-pro"/>
              </a:rPr>
              <a:t>An </a:t>
            </a:r>
            <a:r>
              <a:rPr lang="en-US" sz="4000" b="1" i="0" dirty="0">
                <a:solidFill>
                  <a:schemeClr val="tx1"/>
                </a:solidFill>
                <a:effectLst/>
                <a:latin typeface="source-sans-pro"/>
              </a:rPr>
              <a:t>extranet</a:t>
            </a:r>
            <a:r>
              <a:rPr lang="en-US" sz="4000" b="0" i="0" dirty="0">
                <a:solidFill>
                  <a:schemeClr val="tx1"/>
                </a:solidFill>
                <a:effectLst/>
                <a:latin typeface="source-sans-pro"/>
              </a:rPr>
              <a:t> is a web portal that is accessible by an organization and its external vendors, partners, customers, or any other users that require access to restricted information.</a:t>
            </a:r>
          </a:p>
          <a:p>
            <a:pPr algn="l"/>
            <a:r>
              <a:rPr lang="en-US" sz="4000" b="0" i="0" dirty="0">
                <a:solidFill>
                  <a:schemeClr val="tx1"/>
                </a:solidFill>
                <a:effectLst/>
                <a:latin typeface="source-sans-pro"/>
              </a:rPr>
              <a:t>With an extranet, the host organization manages the site administration and content, and provides controlled access to internal and external members. Some example use cases for an extranet include a </a:t>
            </a:r>
            <a:r>
              <a:rPr lang="en-US" sz="4000" b="0" i="1" dirty="0">
                <a:solidFill>
                  <a:schemeClr val="tx1"/>
                </a:solidFill>
                <a:effectLst/>
                <a:latin typeface="source-sans-pro"/>
              </a:rPr>
              <a:t>partner or vendor portal</a:t>
            </a:r>
            <a:r>
              <a:rPr lang="en-US" sz="4000" b="0" i="0" dirty="0">
                <a:solidFill>
                  <a:schemeClr val="tx1"/>
                </a:solidFill>
                <a:effectLst/>
                <a:latin typeface="source-sans-pro"/>
              </a:rPr>
              <a:t>, a </a:t>
            </a:r>
            <a:r>
              <a:rPr lang="en-US" sz="4000" b="0" i="1" dirty="0">
                <a:solidFill>
                  <a:schemeClr val="tx1"/>
                </a:solidFill>
                <a:effectLst/>
                <a:latin typeface="source-sans-pro"/>
              </a:rPr>
              <a:t>customer community</a:t>
            </a:r>
            <a:r>
              <a:rPr lang="en-US" sz="4000" b="0" i="0" dirty="0">
                <a:solidFill>
                  <a:schemeClr val="tx1"/>
                </a:solidFill>
                <a:effectLst/>
                <a:latin typeface="source-sans-pro"/>
              </a:rPr>
              <a:t>, or a </a:t>
            </a:r>
            <a:r>
              <a:rPr lang="en-US" sz="4000" b="0" i="1" dirty="0">
                <a:solidFill>
                  <a:schemeClr val="tx1"/>
                </a:solidFill>
                <a:effectLst/>
                <a:latin typeface="source-sans-pro"/>
              </a:rPr>
              <a:t>franchise network.</a:t>
            </a:r>
            <a:endParaRPr lang="en-US" sz="4000" b="0" i="0" dirty="0">
              <a:solidFill>
                <a:schemeClr val="tx1"/>
              </a:solidFill>
              <a:effectLst/>
              <a:latin typeface="source-sans-pro"/>
            </a:endParaRPr>
          </a:p>
        </p:txBody>
      </p:sp>
    </p:spTree>
    <p:extLst>
      <p:ext uri="{BB962C8B-B14F-4D97-AF65-F5344CB8AC3E}">
        <p14:creationId xmlns:p14="http://schemas.microsoft.com/office/powerpoint/2010/main" val="418859579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718993" y="1045385"/>
            <a:ext cx="10478153" cy="1555544"/>
          </a:xfrm>
          <a:prstGeom prst="rect">
            <a:avLst/>
          </a:prstGeom>
        </p:spPr>
        <p:txBody>
          <a:bodyPr vert="horz" wrap="square" lIns="0" tIns="19802" rIns="0" bIns="0" rtlCol="0" anchor="ctr">
            <a:spAutoFit/>
          </a:bodyPr>
          <a:lstStyle/>
          <a:p>
            <a:pPr marL="19802">
              <a:spcBef>
                <a:spcPts val="156"/>
              </a:spcBef>
            </a:pPr>
            <a:r>
              <a:rPr spc="-8" dirty="0"/>
              <a:t>How</a:t>
            </a:r>
            <a:r>
              <a:rPr spc="-47" dirty="0"/>
              <a:t> </a:t>
            </a:r>
            <a:r>
              <a:rPr dirty="0"/>
              <a:t>it</a:t>
            </a:r>
            <a:r>
              <a:rPr spc="-8" dirty="0"/>
              <a:t> </a:t>
            </a:r>
            <a:r>
              <a:rPr dirty="0"/>
              <a:t>is</a:t>
            </a:r>
            <a:r>
              <a:rPr spc="-8" dirty="0"/>
              <a:t> </a:t>
            </a:r>
            <a:r>
              <a:rPr spc="-16" dirty="0"/>
              <a:t>different</a:t>
            </a:r>
            <a:r>
              <a:rPr spc="-39" dirty="0"/>
              <a:t> </a:t>
            </a:r>
            <a:r>
              <a:rPr dirty="0"/>
              <a:t>from</a:t>
            </a:r>
            <a:r>
              <a:rPr spc="-8" dirty="0"/>
              <a:t> Intranets?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54450" y="3726710"/>
            <a:ext cx="11870224" cy="6316178"/>
          </a:xfrm>
          <a:prstGeom prst="rect">
            <a:avLst/>
          </a:prstGeom>
        </p:spPr>
        <p:txBody>
          <a:bodyPr vert="horz" wrap="square" lIns="0" tIns="96037" rIns="0" bIns="0" rtlCol="0">
            <a:spAutoFit/>
          </a:bodyPr>
          <a:lstStyle/>
          <a:p>
            <a:pPr marL="554452" marR="7921" indent="-534650">
              <a:lnSpc>
                <a:spcPct val="90000"/>
              </a:lnSpc>
              <a:spcBef>
                <a:spcPts val="755"/>
              </a:spcBef>
              <a:buFont typeface="Arial MT"/>
              <a:buChar char="•"/>
              <a:tabLst>
                <a:tab pos="553461" algn="l"/>
                <a:tab pos="554452" algn="l"/>
              </a:tabLst>
            </a:pPr>
            <a:r>
              <a:rPr sz="4989" spc="-16" dirty="0">
                <a:latin typeface="Tahoma"/>
                <a:cs typeface="Tahoma"/>
              </a:rPr>
              <a:t>Intranets</a:t>
            </a:r>
            <a:r>
              <a:rPr sz="4989" spc="-31" dirty="0">
                <a:latin typeface="Tahoma"/>
                <a:cs typeface="Tahoma"/>
              </a:rPr>
              <a:t> </a:t>
            </a:r>
            <a:r>
              <a:rPr sz="4989" spc="-16" dirty="0">
                <a:latin typeface="Tahoma"/>
                <a:cs typeface="Tahoma"/>
              </a:rPr>
              <a:t>differ</a:t>
            </a:r>
            <a:r>
              <a:rPr sz="4989" dirty="0">
                <a:latin typeface="Tahoma"/>
                <a:cs typeface="Tahoma"/>
              </a:rPr>
              <a:t> </a:t>
            </a:r>
            <a:r>
              <a:rPr sz="4989" spc="-16" dirty="0">
                <a:latin typeface="Tahoma"/>
                <a:cs typeface="Tahoma"/>
              </a:rPr>
              <a:t>from extranet</a:t>
            </a:r>
            <a:r>
              <a:rPr sz="4989" spc="-8" dirty="0">
                <a:latin typeface="Tahoma"/>
                <a:cs typeface="Tahoma"/>
              </a:rPr>
              <a:t> </a:t>
            </a:r>
            <a:r>
              <a:rPr sz="4989" dirty="0">
                <a:latin typeface="Tahoma"/>
                <a:cs typeface="Tahoma"/>
              </a:rPr>
              <a:t>in</a:t>
            </a:r>
            <a:r>
              <a:rPr sz="4989" spc="23" dirty="0">
                <a:latin typeface="Tahoma"/>
                <a:cs typeface="Tahoma"/>
              </a:rPr>
              <a:t> </a:t>
            </a:r>
            <a:r>
              <a:rPr sz="4989" spc="-8" dirty="0">
                <a:latin typeface="Tahoma"/>
                <a:cs typeface="Tahoma"/>
              </a:rPr>
              <a:t>that</a:t>
            </a:r>
            <a:r>
              <a:rPr sz="4989" spc="-16" dirty="0">
                <a:latin typeface="Tahoma"/>
                <a:cs typeface="Tahoma"/>
              </a:rPr>
              <a:t> </a:t>
            </a:r>
            <a:r>
              <a:rPr sz="4989" spc="-8" dirty="0">
                <a:latin typeface="Tahoma"/>
                <a:cs typeface="Tahoma"/>
              </a:rPr>
              <a:t>the </a:t>
            </a:r>
            <a:r>
              <a:rPr sz="4989" spc="-1536" dirty="0">
                <a:latin typeface="Tahoma"/>
                <a:cs typeface="Tahoma"/>
              </a:rPr>
              <a:t> </a:t>
            </a:r>
            <a:r>
              <a:rPr sz="4989" spc="-8" dirty="0">
                <a:latin typeface="Tahoma"/>
                <a:cs typeface="Tahoma"/>
              </a:rPr>
              <a:t>former are generally restricted to </a:t>
            </a:r>
            <a:r>
              <a:rPr sz="4989" dirty="0">
                <a:latin typeface="Tahoma"/>
                <a:cs typeface="Tahoma"/>
              </a:rPr>
              <a:t> </a:t>
            </a:r>
            <a:r>
              <a:rPr sz="4989" spc="-16" dirty="0">
                <a:latin typeface="Tahoma"/>
                <a:cs typeface="Tahoma"/>
              </a:rPr>
              <a:t>employees </a:t>
            </a:r>
            <a:r>
              <a:rPr sz="4989" dirty="0">
                <a:latin typeface="Tahoma"/>
                <a:cs typeface="Tahoma"/>
              </a:rPr>
              <a:t>of </a:t>
            </a:r>
            <a:r>
              <a:rPr sz="4989" spc="-8" dirty="0">
                <a:latin typeface="Tahoma"/>
                <a:cs typeface="Tahoma"/>
              </a:rPr>
              <a:t>the </a:t>
            </a:r>
            <a:r>
              <a:rPr sz="4989" dirty="0">
                <a:latin typeface="Tahoma"/>
                <a:cs typeface="Tahoma"/>
              </a:rPr>
              <a:t>organization </a:t>
            </a:r>
            <a:r>
              <a:rPr sz="4989" spc="-8" dirty="0">
                <a:latin typeface="Tahoma"/>
                <a:cs typeface="Tahoma"/>
              </a:rPr>
              <a:t>while </a:t>
            </a:r>
            <a:r>
              <a:rPr sz="4989" dirty="0">
                <a:latin typeface="Tahoma"/>
                <a:cs typeface="Tahoma"/>
              </a:rPr>
              <a:t> </a:t>
            </a:r>
            <a:r>
              <a:rPr sz="4989" spc="-16" dirty="0">
                <a:latin typeface="Tahoma"/>
                <a:cs typeface="Tahoma"/>
              </a:rPr>
              <a:t>extranets may </a:t>
            </a:r>
            <a:r>
              <a:rPr sz="4989" spc="-8" dirty="0">
                <a:latin typeface="Tahoma"/>
                <a:cs typeface="Tahoma"/>
              </a:rPr>
              <a:t>also </a:t>
            </a:r>
            <a:r>
              <a:rPr sz="4989" dirty="0">
                <a:latin typeface="Tahoma"/>
                <a:cs typeface="Tahoma"/>
              </a:rPr>
              <a:t>be </a:t>
            </a:r>
            <a:r>
              <a:rPr sz="4989" spc="-8" dirty="0">
                <a:latin typeface="Tahoma"/>
                <a:cs typeface="Tahoma"/>
              </a:rPr>
              <a:t>accessed </a:t>
            </a:r>
            <a:r>
              <a:rPr sz="4989" dirty="0">
                <a:latin typeface="Tahoma"/>
                <a:cs typeface="Tahoma"/>
              </a:rPr>
              <a:t>by </a:t>
            </a:r>
            <a:r>
              <a:rPr sz="4989" spc="8" dirty="0">
                <a:latin typeface="Tahoma"/>
                <a:cs typeface="Tahoma"/>
              </a:rPr>
              <a:t> </a:t>
            </a:r>
            <a:r>
              <a:rPr sz="4989" spc="-8" dirty="0">
                <a:latin typeface="Tahoma"/>
                <a:cs typeface="Tahoma"/>
              </a:rPr>
              <a:t>customers, suppliers, </a:t>
            </a:r>
            <a:r>
              <a:rPr sz="4989" dirty="0">
                <a:latin typeface="Tahoma"/>
                <a:cs typeface="Tahoma"/>
              </a:rPr>
              <a:t>or other </a:t>
            </a:r>
            <a:r>
              <a:rPr sz="4989" spc="-16" dirty="0">
                <a:latin typeface="Tahoma"/>
                <a:cs typeface="Tahoma"/>
              </a:rPr>
              <a:t>approved </a:t>
            </a:r>
            <a:r>
              <a:rPr sz="4989" spc="-1536" dirty="0">
                <a:latin typeface="Tahoma"/>
                <a:cs typeface="Tahoma"/>
              </a:rPr>
              <a:t> </a:t>
            </a:r>
            <a:r>
              <a:rPr sz="4989" dirty="0">
                <a:latin typeface="Tahoma"/>
                <a:cs typeface="Tahoma"/>
              </a:rPr>
              <a:t>parties.</a:t>
            </a:r>
            <a:r>
              <a:rPr sz="4989" spc="-31" dirty="0">
                <a:latin typeface="Tahoma"/>
                <a:cs typeface="Tahoma"/>
              </a:rPr>
              <a:t> </a:t>
            </a:r>
            <a:r>
              <a:rPr sz="4989" spc="-16" dirty="0">
                <a:latin typeface="Tahoma"/>
                <a:cs typeface="Tahoma"/>
              </a:rPr>
              <a:t>Extranets</a:t>
            </a:r>
            <a:r>
              <a:rPr sz="4989" dirty="0">
                <a:latin typeface="Tahoma"/>
                <a:cs typeface="Tahoma"/>
              </a:rPr>
              <a:t> </a:t>
            </a:r>
            <a:r>
              <a:rPr sz="4989" spc="-8" dirty="0">
                <a:latin typeface="Tahoma"/>
                <a:cs typeface="Tahoma"/>
              </a:rPr>
              <a:t>extend</a:t>
            </a:r>
            <a:r>
              <a:rPr sz="4989" spc="16" dirty="0">
                <a:latin typeface="Tahoma"/>
                <a:cs typeface="Tahoma"/>
              </a:rPr>
              <a:t> </a:t>
            </a:r>
            <a:r>
              <a:rPr sz="4989" dirty="0">
                <a:latin typeface="Tahoma"/>
                <a:cs typeface="Tahoma"/>
              </a:rPr>
              <a:t>a</a:t>
            </a:r>
            <a:r>
              <a:rPr sz="4989" spc="-8" dirty="0">
                <a:latin typeface="Tahoma"/>
                <a:cs typeface="Tahoma"/>
              </a:rPr>
              <a:t> </a:t>
            </a:r>
            <a:r>
              <a:rPr sz="4989" spc="-16" dirty="0">
                <a:latin typeface="Tahoma"/>
                <a:cs typeface="Tahoma"/>
              </a:rPr>
              <a:t>private </a:t>
            </a:r>
            <a:r>
              <a:rPr sz="4989" spc="-8" dirty="0">
                <a:latin typeface="Tahoma"/>
                <a:cs typeface="Tahoma"/>
              </a:rPr>
              <a:t> </a:t>
            </a:r>
            <a:r>
              <a:rPr sz="4989" dirty="0">
                <a:latin typeface="Tahoma"/>
                <a:cs typeface="Tahoma"/>
              </a:rPr>
              <a:t>network onto </a:t>
            </a:r>
            <a:r>
              <a:rPr sz="4989" spc="-8" dirty="0">
                <a:latin typeface="Tahoma"/>
                <a:cs typeface="Tahoma"/>
              </a:rPr>
              <a:t>the </a:t>
            </a:r>
            <a:r>
              <a:rPr sz="4989" dirty="0">
                <a:latin typeface="Tahoma"/>
                <a:cs typeface="Tahoma"/>
              </a:rPr>
              <a:t>Internet with </a:t>
            </a:r>
            <a:r>
              <a:rPr sz="4989" spc="-8" dirty="0">
                <a:latin typeface="Tahoma"/>
                <a:cs typeface="Tahoma"/>
              </a:rPr>
              <a:t>special </a:t>
            </a:r>
            <a:r>
              <a:rPr sz="4989" dirty="0">
                <a:latin typeface="Tahoma"/>
                <a:cs typeface="Tahoma"/>
              </a:rPr>
              <a:t> </a:t>
            </a:r>
            <a:r>
              <a:rPr sz="4989" spc="-8" dirty="0">
                <a:latin typeface="Tahoma"/>
                <a:cs typeface="Tahoma"/>
              </a:rPr>
              <a:t>provisions </a:t>
            </a:r>
            <a:r>
              <a:rPr sz="4989" spc="-23" dirty="0">
                <a:latin typeface="Tahoma"/>
                <a:cs typeface="Tahoma"/>
              </a:rPr>
              <a:t>for </a:t>
            </a:r>
            <a:r>
              <a:rPr sz="4989" spc="-8" dirty="0">
                <a:latin typeface="Tahoma"/>
                <a:cs typeface="Tahoma"/>
              </a:rPr>
              <a:t>access, </a:t>
            </a:r>
            <a:r>
              <a:rPr sz="4989" dirty="0">
                <a:latin typeface="Tahoma"/>
                <a:cs typeface="Tahoma"/>
              </a:rPr>
              <a:t>authorization and </a:t>
            </a:r>
            <a:r>
              <a:rPr sz="4989" spc="8" dirty="0">
                <a:latin typeface="Tahoma"/>
                <a:cs typeface="Tahoma"/>
              </a:rPr>
              <a:t> </a:t>
            </a:r>
            <a:r>
              <a:rPr sz="4989" dirty="0">
                <a:latin typeface="Tahoma"/>
                <a:cs typeface="Tahoma"/>
              </a:rPr>
              <a:t>authentication.</a:t>
            </a:r>
            <a:endParaRPr sz="4989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26263" y="1003300"/>
            <a:ext cx="15935596" cy="787770"/>
          </a:xfrm>
          <a:prstGeom prst="rect">
            <a:avLst/>
          </a:prstGeom>
        </p:spPr>
        <p:txBody>
          <a:bodyPr vert="horz" wrap="square" lIns="0" tIns="19802" rIns="0" bIns="0" rtlCol="0" anchor="ctr">
            <a:spAutoFit/>
          </a:bodyPr>
          <a:lstStyle/>
          <a:p>
            <a:pPr marL="261384">
              <a:spcBef>
                <a:spcPts val="156"/>
              </a:spcBef>
            </a:pPr>
            <a:r>
              <a:rPr spc="-70" dirty="0"/>
              <a:t>Types</a:t>
            </a:r>
            <a:r>
              <a:rPr spc="-86" dirty="0"/>
              <a:t> </a:t>
            </a:r>
            <a:r>
              <a:rPr dirty="0"/>
              <a:t>of</a:t>
            </a:r>
            <a:r>
              <a:rPr spc="-47" dirty="0"/>
              <a:t> </a:t>
            </a:r>
            <a:r>
              <a:rPr dirty="0"/>
              <a:t>Extranet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26263" y="1822820"/>
            <a:ext cx="13184077" cy="8198266"/>
          </a:xfrm>
          <a:prstGeom prst="rect">
            <a:avLst/>
          </a:prstGeom>
        </p:spPr>
        <p:txBody>
          <a:bodyPr vert="horz" wrap="square" lIns="0" tIns="133663" rIns="0" bIns="0" rtlCol="0">
            <a:spAutoFit/>
          </a:bodyPr>
          <a:lstStyle/>
          <a:p>
            <a:pPr marL="554452" indent="-534650" algn="just">
              <a:spcBef>
                <a:spcPts val="1052"/>
              </a:spcBef>
              <a:buFont typeface="Arial MT"/>
              <a:buChar char="•"/>
              <a:tabLst>
                <a:tab pos="554452" algn="l"/>
              </a:tabLst>
            </a:pPr>
            <a:r>
              <a:rPr sz="3742" b="1" spc="-16" dirty="0">
                <a:latin typeface="Tahoma"/>
                <a:cs typeface="Tahoma"/>
              </a:rPr>
              <a:t>Public</a:t>
            </a:r>
            <a:r>
              <a:rPr sz="3742" b="1" spc="-23" dirty="0">
                <a:latin typeface="Tahoma"/>
                <a:cs typeface="Tahoma"/>
              </a:rPr>
              <a:t> </a:t>
            </a:r>
            <a:r>
              <a:rPr sz="3742" b="1" spc="-8" dirty="0">
                <a:latin typeface="Tahoma"/>
                <a:cs typeface="Tahoma"/>
              </a:rPr>
              <a:t>Network Extranet</a:t>
            </a:r>
            <a:endParaRPr sz="3742" dirty="0">
              <a:latin typeface="Tahoma"/>
              <a:cs typeface="Tahoma"/>
            </a:endParaRPr>
          </a:p>
          <a:p>
            <a:pPr marL="554452" marR="9901" indent="891083" algn="just">
              <a:spcBef>
                <a:spcPts val="904"/>
              </a:spcBef>
            </a:pPr>
            <a:r>
              <a:rPr sz="3742" spc="-8" dirty="0">
                <a:latin typeface="Tahoma"/>
                <a:cs typeface="Tahoma"/>
              </a:rPr>
              <a:t>exists when an organization allows</a:t>
            </a:r>
            <a:r>
              <a:rPr sz="3742" dirty="0">
                <a:latin typeface="Tahoma"/>
                <a:cs typeface="Tahoma"/>
              </a:rPr>
              <a:t> </a:t>
            </a:r>
            <a:r>
              <a:rPr sz="3742" spc="-8" dirty="0">
                <a:latin typeface="Tahoma"/>
                <a:cs typeface="Tahoma"/>
              </a:rPr>
              <a:t>the </a:t>
            </a:r>
            <a:r>
              <a:rPr sz="3742" dirty="0">
                <a:latin typeface="Tahoma"/>
                <a:cs typeface="Tahoma"/>
              </a:rPr>
              <a:t>public </a:t>
            </a:r>
            <a:r>
              <a:rPr sz="3742" spc="-16" dirty="0">
                <a:latin typeface="Tahoma"/>
                <a:cs typeface="Tahoma"/>
              </a:rPr>
              <a:t>to </a:t>
            </a:r>
            <a:r>
              <a:rPr sz="3742" spc="-8" dirty="0">
                <a:latin typeface="Tahoma"/>
                <a:cs typeface="Tahoma"/>
              </a:rPr>
              <a:t>access </a:t>
            </a:r>
            <a:r>
              <a:rPr sz="3742" spc="-1146" dirty="0">
                <a:latin typeface="Tahoma"/>
                <a:cs typeface="Tahoma"/>
              </a:rPr>
              <a:t> </a:t>
            </a:r>
            <a:r>
              <a:rPr sz="3742" dirty="0">
                <a:latin typeface="Tahoma"/>
                <a:cs typeface="Tahoma"/>
              </a:rPr>
              <a:t>its </a:t>
            </a:r>
            <a:r>
              <a:rPr sz="3742" spc="-8" dirty="0">
                <a:latin typeface="Tahoma"/>
                <a:cs typeface="Tahoma"/>
              </a:rPr>
              <a:t>intranet </a:t>
            </a:r>
            <a:r>
              <a:rPr sz="3742" spc="-16" dirty="0">
                <a:latin typeface="Tahoma"/>
                <a:cs typeface="Tahoma"/>
              </a:rPr>
              <a:t>from any </a:t>
            </a:r>
            <a:r>
              <a:rPr sz="3742" dirty="0">
                <a:latin typeface="Tahoma"/>
                <a:cs typeface="Tahoma"/>
              </a:rPr>
              <a:t>public </a:t>
            </a:r>
            <a:r>
              <a:rPr sz="3742" spc="-8" dirty="0">
                <a:latin typeface="Tahoma"/>
                <a:cs typeface="Tahoma"/>
              </a:rPr>
              <a:t>network. Security </a:t>
            </a:r>
            <a:r>
              <a:rPr sz="3742" dirty="0">
                <a:latin typeface="Tahoma"/>
                <a:cs typeface="Tahoma"/>
              </a:rPr>
              <a:t>is </a:t>
            </a:r>
            <a:r>
              <a:rPr sz="3742" spc="-16" dirty="0">
                <a:latin typeface="Tahoma"/>
                <a:cs typeface="Tahoma"/>
              </a:rPr>
              <a:t>an </a:t>
            </a:r>
            <a:r>
              <a:rPr sz="3742" dirty="0">
                <a:latin typeface="Tahoma"/>
                <a:cs typeface="Tahoma"/>
              </a:rPr>
              <a:t>issue </a:t>
            </a:r>
            <a:r>
              <a:rPr sz="3742" spc="-16" dirty="0">
                <a:latin typeface="Tahoma"/>
                <a:cs typeface="Tahoma"/>
              </a:rPr>
              <a:t>in </a:t>
            </a:r>
            <a:r>
              <a:rPr sz="3742" spc="-8" dirty="0">
                <a:latin typeface="Tahoma"/>
                <a:cs typeface="Tahoma"/>
              </a:rPr>
              <a:t> this</a:t>
            </a:r>
            <a:r>
              <a:rPr sz="3742" dirty="0">
                <a:latin typeface="Tahoma"/>
                <a:cs typeface="Tahoma"/>
              </a:rPr>
              <a:t> </a:t>
            </a:r>
            <a:r>
              <a:rPr sz="3742" spc="-16" dirty="0">
                <a:latin typeface="Tahoma"/>
                <a:cs typeface="Tahoma"/>
              </a:rPr>
              <a:t>configuration,</a:t>
            </a:r>
            <a:r>
              <a:rPr sz="3742" spc="-8" dirty="0">
                <a:latin typeface="Tahoma"/>
                <a:cs typeface="Tahoma"/>
              </a:rPr>
              <a:t> because</a:t>
            </a:r>
            <a:r>
              <a:rPr sz="3742" dirty="0">
                <a:latin typeface="Tahoma"/>
                <a:cs typeface="Tahoma"/>
              </a:rPr>
              <a:t> a</a:t>
            </a:r>
            <a:r>
              <a:rPr sz="3742" spc="8" dirty="0">
                <a:latin typeface="Tahoma"/>
                <a:cs typeface="Tahoma"/>
              </a:rPr>
              <a:t> </a:t>
            </a:r>
            <a:r>
              <a:rPr sz="3742" dirty="0">
                <a:latin typeface="Tahoma"/>
                <a:cs typeface="Tahoma"/>
              </a:rPr>
              <a:t>public</a:t>
            </a:r>
            <a:r>
              <a:rPr sz="3742" spc="8" dirty="0">
                <a:latin typeface="Tahoma"/>
                <a:cs typeface="Tahoma"/>
              </a:rPr>
              <a:t> </a:t>
            </a:r>
            <a:r>
              <a:rPr sz="3742" spc="-8" dirty="0">
                <a:latin typeface="Tahoma"/>
                <a:cs typeface="Tahoma"/>
              </a:rPr>
              <a:t>network</a:t>
            </a:r>
            <a:r>
              <a:rPr sz="3742" dirty="0">
                <a:latin typeface="Tahoma"/>
                <a:cs typeface="Tahoma"/>
              </a:rPr>
              <a:t> does</a:t>
            </a:r>
            <a:r>
              <a:rPr sz="3742" spc="8" dirty="0">
                <a:latin typeface="Tahoma"/>
                <a:cs typeface="Tahoma"/>
              </a:rPr>
              <a:t> </a:t>
            </a:r>
            <a:r>
              <a:rPr sz="3742" spc="-8" dirty="0">
                <a:latin typeface="Tahoma"/>
                <a:cs typeface="Tahoma"/>
              </a:rPr>
              <a:t>not </a:t>
            </a:r>
            <a:r>
              <a:rPr sz="3742" dirty="0">
                <a:latin typeface="Tahoma"/>
                <a:cs typeface="Tahoma"/>
              </a:rPr>
              <a:t> </a:t>
            </a:r>
            <a:r>
              <a:rPr sz="3742" spc="-8" dirty="0">
                <a:latin typeface="Tahoma"/>
                <a:cs typeface="Tahoma"/>
              </a:rPr>
              <a:t>provide</a:t>
            </a:r>
            <a:r>
              <a:rPr sz="3742" spc="-70" dirty="0">
                <a:latin typeface="Tahoma"/>
                <a:cs typeface="Tahoma"/>
              </a:rPr>
              <a:t> </a:t>
            </a:r>
            <a:r>
              <a:rPr sz="3742" spc="-16" dirty="0">
                <a:latin typeface="Tahoma"/>
                <a:cs typeface="Tahoma"/>
              </a:rPr>
              <a:t>any</a:t>
            </a:r>
            <a:r>
              <a:rPr sz="3742" spc="16" dirty="0">
                <a:latin typeface="Tahoma"/>
                <a:cs typeface="Tahoma"/>
              </a:rPr>
              <a:t> </a:t>
            </a:r>
            <a:r>
              <a:rPr sz="3742" spc="-16" dirty="0">
                <a:latin typeface="Tahoma"/>
                <a:cs typeface="Tahoma"/>
              </a:rPr>
              <a:t>security</a:t>
            </a:r>
            <a:r>
              <a:rPr sz="3742" spc="23" dirty="0">
                <a:latin typeface="Tahoma"/>
                <a:cs typeface="Tahoma"/>
              </a:rPr>
              <a:t> </a:t>
            </a:r>
            <a:r>
              <a:rPr sz="3742" dirty="0">
                <a:latin typeface="Tahoma"/>
                <a:cs typeface="Tahoma"/>
              </a:rPr>
              <a:t>protection.</a:t>
            </a:r>
          </a:p>
          <a:p>
            <a:pPr marL="554452" indent="-534650" algn="just">
              <a:spcBef>
                <a:spcPts val="897"/>
              </a:spcBef>
              <a:buFont typeface="Arial MT"/>
              <a:buChar char="•"/>
              <a:tabLst>
                <a:tab pos="554452" algn="l"/>
              </a:tabLst>
            </a:pPr>
            <a:r>
              <a:rPr sz="3742" b="1" spc="-8" dirty="0">
                <a:latin typeface="Tahoma"/>
                <a:cs typeface="Tahoma"/>
              </a:rPr>
              <a:t>Private</a:t>
            </a:r>
            <a:r>
              <a:rPr sz="3742" b="1" spc="-70" dirty="0">
                <a:latin typeface="Tahoma"/>
                <a:cs typeface="Tahoma"/>
              </a:rPr>
              <a:t> </a:t>
            </a:r>
            <a:r>
              <a:rPr sz="3742" b="1" spc="-8" dirty="0">
                <a:latin typeface="Tahoma"/>
                <a:cs typeface="Tahoma"/>
              </a:rPr>
              <a:t>Network</a:t>
            </a:r>
            <a:r>
              <a:rPr sz="3742" b="1" spc="-31" dirty="0">
                <a:latin typeface="Tahoma"/>
                <a:cs typeface="Tahoma"/>
              </a:rPr>
              <a:t> </a:t>
            </a:r>
            <a:r>
              <a:rPr sz="3742" b="1" spc="-8" dirty="0">
                <a:latin typeface="Tahoma"/>
                <a:cs typeface="Tahoma"/>
              </a:rPr>
              <a:t>Extranet</a:t>
            </a:r>
            <a:endParaRPr sz="3742" dirty="0">
              <a:latin typeface="Tahoma"/>
              <a:cs typeface="Tahoma"/>
            </a:endParaRPr>
          </a:p>
          <a:p>
            <a:pPr marL="554452" marR="7921" indent="891083" algn="just">
              <a:spcBef>
                <a:spcPts val="904"/>
              </a:spcBef>
            </a:pPr>
            <a:r>
              <a:rPr sz="3742" spc="-16" dirty="0">
                <a:latin typeface="Tahoma"/>
                <a:cs typeface="Tahoma"/>
              </a:rPr>
              <a:t>Is </a:t>
            </a:r>
            <a:r>
              <a:rPr sz="3742" dirty="0">
                <a:latin typeface="Tahoma"/>
                <a:cs typeface="Tahoma"/>
              </a:rPr>
              <a:t>a </a:t>
            </a:r>
            <a:r>
              <a:rPr sz="3742" spc="-8" dirty="0">
                <a:latin typeface="Tahoma"/>
                <a:cs typeface="Tahoma"/>
              </a:rPr>
              <a:t>private, leased-line connection bet. </a:t>
            </a:r>
            <a:r>
              <a:rPr sz="3742" spc="-125" dirty="0">
                <a:latin typeface="Tahoma"/>
                <a:cs typeface="Tahoma"/>
              </a:rPr>
              <a:t>Two </a:t>
            </a:r>
            <a:r>
              <a:rPr sz="3742" spc="-8" dirty="0">
                <a:latin typeface="Tahoma"/>
                <a:cs typeface="Tahoma"/>
              </a:rPr>
              <a:t>companies </a:t>
            </a:r>
            <a:r>
              <a:rPr sz="3742" spc="-1146" dirty="0">
                <a:latin typeface="Tahoma"/>
                <a:cs typeface="Tahoma"/>
              </a:rPr>
              <a:t> </a:t>
            </a:r>
            <a:r>
              <a:rPr sz="3742" spc="-8" dirty="0">
                <a:latin typeface="Tahoma"/>
                <a:cs typeface="Tahoma"/>
              </a:rPr>
              <a:t>that physically connects their </a:t>
            </a:r>
            <a:r>
              <a:rPr sz="3742" spc="-16" dirty="0">
                <a:latin typeface="Tahoma"/>
                <a:cs typeface="Tahoma"/>
              </a:rPr>
              <a:t>intranets </a:t>
            </a:r>
            <a:r>
              <a:rPr sz="3742" dirty="0">
                <a:latin typeface="Tahoma"/>
                <a:cs typeface="Tahoma"/>
              </a:rPr>
              <a:t>to one </a:t>
            </a:r>
            <a:r>
              <a:rPr sz="3742" spc="-70" dirty="0">
                <a:latin typeface="Tahoma"/>
                <a:cs typeface="Tahoma"/>
              </a:rPr>
              <a:t>another. </a:t>
            </a:r>
            <a:r>
              <a:rPr sz="3742" dirty="0">
                <a:latin typeface="Tahoma"/>
                <a:cs typeface="Tahoma"/>
              </a:rPr>
              <a:t>The </a:t>
            </a:r>
            <a:r>
              <a:rPr sz="3742" spc="8" dirty="0">
                <a:latin typeface="Tahoma"/>
                <a:cs typeface="Tahoma"/>
              </a:rPr>
              <a:t> </a:t>
            </a:r>
            <a:r>
              <a:rPr sz="3742" spc="-8" dirty="0">
                <a:latin typeface="Tahoma"/>
                <a:cs typeface="Tahoma"/>
              </a:rPr>
              <a:t>single</a:t>
            </a:r>
            <a:r>
              <a:rPr sz="3742" dirty="0">
                <a:latin typeface="Tahoma"/>
                <a:cs typeface="Tahoma"/>
              </a:rPr>
              <a:t> </a:t>
            </a:r>
            <a:r>
              <a:rPr sz="3742" spc="-16" dirty="0">
                <a:latin typeface="Tahoma"/>
                <a:cs typeface="Tahoma"/>
              </a:rPr>
              <a:t>advantage</a:t>
            </a:r>
            <a:r>
              <a:rPr sz="3742" spc="-8" dirty="0">
                <a:latin typeface="Tahoma"/>
                <a:cs typeface="Tahoma"/>
              </a:rPr>
              <a:t> </a:t>
            </a:r>
            <a:r>
              <a:rPr sz="3742" dirty="0">
                <a:latin typeface="Tahoma"/>
                <a:cs typeface="Tahoma"/>
              </a:rPr>
              <a:t>of</a:t>
            </a:r>
            <a:r>
              <a:rPr sz="3742" spc="8" dirty="0">
                <a:latin typeface="Tahoma"/>
                <a:cs typeface="Tahoma"/>
              </a:rPr>
              <a:t> </a:t>
            </a:r>
            <a:r>
              <a:rPr sz="3742" spc="-8" dirty="0">
                <a:latin typeface="Tahoma"/>
                <a:cs typeface="Tahoma"/>
              </a:rPr>
              <a:t>this</a:t>
            </a:r>
            <a:r>
              <a:rPr sz="3742" dirty="0">
                <a:latin typeface="Tahoma"/>
                <a:cs typeface="Tahoma"/>
              </a:rPr>
              <a:t> is</a:t>
            </a:r>
            <a:r>
              <a:rPr sz="3742" spc="8" dirty="0">
                <a:latin typeface="Tahoma"/>
                <a:cs typeface="Tahoma"/>
              </a:rPr>
              <a:t> </a:t>
            </a:r>
            <a:r>
              <a:rPr sz="3742" spc="-47" dirty="0">
                <a:latin typeface="Tahoma"/>
                <a:cs typeface="Tahoma"/>
              </a:rPr>
              <a:t>Security.</a:t>
            </a:r>
            <a:r>
              <a:rPr sz="3742" spc="-39" dirty="0">
                <a:latin typeface="Tahoma"/>
                <a:cs typeface="Tahoma"/>
              </a:rPr>
              <a:t> </a:t>
            </a:r>
            <a:r>
              <a:rPr sz="3742" dirty="0">
                <a:latin typeface="Tahoma"/>
                <a:cs typeface="Tahoma"/>
              </a:rPr>
              <a:t>The</a:t>
            </a:r>
            <a:r>
              <a:rPr sz="3742" spc="8" dirty="0">
                <a:latin typeface="Tahoma"/>
                <a:cs typeface="Tahoma"/>
              </a:rPr>
              <a:t> </a:t>
            </a:r>
            <a:r>
              <a:rPr sz="3742" spc="-8" dirty="0">
                <a:latin typeface="Tahoma"/>
                <a:cs typeface="Tahoma"/>
              </a:rPr>
              <a:t>single</a:t>
            </a:r>
            <a:r>
              <a:rPr sz="3742" dirty="0">
                <a:latin typeface="Tahoma"/>
                <a:cs typeface="Tahoma"/>
              </a:rPr>
              <a:t> </a:t>
            </a:r>
            <a:r>
              <a:rPr sz="3742" spc="-16" dirty="0">
                <a:latin typeface="Tahoma"/>
                <a:cs typeface="Tahoma"/>
              </a:rPr>
              <a:t>largest </a:t>
            </a:r>
            <a:r>
              <a:rPr sz="3742" spc="-8" dirty="0">
                <a:latin typeface="Tahoma"/>
                <a:cs typeface="Tahoma"/>
              </a:rPr>
              <a:t> </a:t>
            </a:r>
            <a:r>
              <a:rPr sz="3742" spc="-16" dirty="0">
                <a:latin typeface="Tahoma"/>
                <a:cs typeface="Tahoma"/>
              </a:rPr>
              <a:t>drawback</a:t>
            </a:r>
            <a:r>
              <a:rPr sz="3742" spc="-8" dirty="0">
                <a:latin typeface="Tahoma"/>
                <a:cs typeface="Tahoma"/>
              </a:rPr>
              <a:t> </a:t>
            </a:r>
            <a:r>
              <a:rPr sz="3742" dirty="0">
                <a:latin typeface="Tahoma"/>
                <a:cs typeface="Tahoma"/>
              </a:rPr>
              <a:t>is </a:t>
            </a:r>
            <a:r>
              <a:rPr sz="3742" spc="-8" dirty="0">
                <a:latin typeface="Tahoma"/>
                <a:cs typeface="Tahoma"/>
              </a:rPr>
              <a:t>Cost.</a:t>
            </a:r>
            <a:endParaRPr sz="3742" dirty="0">
              <a:latin typeface="Tahoma"/>
              <a:cs typeface="Tahoma"/>
            </a:endParaRPr>
          </a:p>
          <a:p>
            <a:pPr marL="554452" indent="-534650" algn="just">
              <a:spcBef>
                <a:spcPts val="897"/>
              </a:spcBef>
              <a:buFont typeface="Arial MT"/>
              <a:buChar char="•"/>
              <a:tabLst>
                <a:tab pos="554452" algn="l"/>
              </a:tabLst>
            </a:pPr>
            <a:r>
              <a:rPr sz="3742" b="1" dirty="0">
                <a:latin typeface="Tahoma"/>
                <a:cs typeface="Tahoma"/>
              </a:rPr>
              <a:t>Virtual</a:t>
            </a:r>
            <a:r>
              <a:rPr sz="3742" b="1" spc="-55" dirty="0">
                <a:latin typeface="Tahoma"/>
                <a:cs typeface="Tahoma"/>
              </a:rPr>
              <a:t> </a:t>
            </a:r>
            <a:r>
              <a:rPr sz="3742" b="1" spc="-8" dirty="0">
                <a:latin typeface="Tahoma"/>
                <a:cs typeface="Tahoma"/>
              </a:rPr>
              <a:t>Private</a:t>
            </a:r>
            <a:r>
              <a:rPr sz="3742" b="1" spc="-31" dirty="0">
                <a:latin typeface="Tahoma"/>
                <a:cs typeface="Tahoma"/>
              </a:rPr>
              <a:t> </a:t>
            </a:r>
            <a:r>
              <a:rPr sz="3742" b="1" spc="-8" dirty="0">
                <a:latin typeface="Tahoma"/>
                <a:cs typeface="Tahoma"/>
              </a:rPr>
              <a:t>Network</a:t>
            </a:r>
            <a:r>
              <a:rPr sz="3742" b="1" spc="-16" dirty="0">
                <a:latin typeface="Tahoma"/>
                <a:cs typeface="Tahoma"/>
              </a:rPr>
              <a:t> </a:t>
            </a:r>
            <a:r>
              <a:rPr sz="3742" b="1" spc="-8" dirty="0">
                <a:latin typeface="Tahoma"/>
                <a:cs typeface="Tahoma"/>
              </a:rPr>
              <a:t>(VPN)</a:t>
            </a:r>
            <a:endParaRPr sz="3742" dirty="0">
              <a:latin typeface="Tahoma"/>
              <a:cs typeface="Tahoma"/>
            </a:endParaRPr>
          </a:p>
          <a:p>
            <a:pPr marL="554452" marR="8911" indent="891083" algn="just">
              <a:spcBef>
                <a:spcPts val="897"/>
              </a:spcBef>
            </a:pPr>
            <a:r>
              <a:rPr sz="3742" dirty="0">
                <a:latin typeface="Tahoma"/>
                <a:cs typeface="Tahoma"/>
              </a:rPr>
              <a:t>is</a:t>
            </a:r>
            <a:r>
              <a:rPr sz="3742" spc="8" dirty="0">
                <a:latin typeface="Tahoma"/>
                <a:cs typeface="Tahoma"/>
              </a:rPr>
              <a:t> </a:t>
            </a:r>
            <a:r>
              <a:rPr sz="3742" dirty="0">
                <a:latin typeface="Tahoma"/>
                <a:cs typeface="Tahoma"/>
              </a:rPr>
              <a:t>a</a:t>
            </a:r>
            <a:r>
              <a:rPr sz="3742" spc="8" dirty="0">
                <a:latin typeface="Tahoma"/>
                <a:cs typeface="Tahoma"/>
              </a:rPr>
              <a:t> </a:t>
            </a:r>
            <a:r>
              <a:rPr sz="3742" dirty="0">
                <a:latin typeface="Tahoma"/>
                <a:cs typeface="Tahoma"/>
              </a:rPr>
              <a:t>network</a:t>
            </a:r>
            <a:r>
              <a:rPr sz="3742" spc="8" dirty="0">
                <a:latin typeface="Tahoma"/>
                <a:cs typeface="Tahoma"/>
              </a:rPr>
              <a:t> </a:t>
            </a:r>
            <a:r>
              <a:rPr sz="3742" spc="-8" dirty="0">
                <a:latin typeface="Tahoma"/>
                <a:cs typeface="Tahoma"/>
              </a:rPr>
              <a:t>that</a:t>
            </a:r>
            <a:r>
              <a:rPr sz="3742" dirty="0">
                <a:latin typeface="Tahoma"/>
                <a:cs typeface="Tahoma"/>
              </a:rPr>
              <a:t> uses</a:t>
            </a:r>
            <a:r>
              <a:rPr sz="3742" spc="8" dirty="0">
                <a:latin typeface="Tahoma"/>
                <a:cs typeface="Tahoma"/>
              </a:rPr>
              <a:t> </a:t>
            </a:r>
            <a:r>
              <a:rPr sz="3742" dirty="0">
                <a:latin typeface="Tahoma"/>
                <a:cs typeface="Tahoma"/>
              </a:rPr>
              <a:t>public</a:t>
            </a:r>
            <a:r>
              <a:rPr sz="3742" spc="8" dirty="0">
                <a:latin typeface="Tahoma"/>
                <a:cs typeface="Tahoma"/>
              </a:rPr>
              <a:t> </a:t>
            </a:r>
            <a:r>
              <a:rPr sz="3742" dirty="0">
                <a:latin typeface="Tahoma"/>
                <a:cs typeface="Tahoma"/>
              </a:rPr>
              <a:t>networks</a:t>
            </a:r>
            <a:r>
              <a:rPr sz="3742" spc="8" dirty="0">
                <a:latin typeface="Tahoma"/>
                <a:cs typeface="Tahoma"/>
              </a:rPr>
              <a:t> </a:t>
            </a:r>
            <a:r>
              <a:rPr sz="3742" dirty="0">
                <a:latin typeface="Tahoma"/>
                <a:cs typeface="Tahoma"/>
              </a:rPr>
              <a:t>and</a:t>
            </a:r>
            <a:r>
              <a:rPr sz="3742" spc="8" dirty="0">
                <a:latin typeface="Tahoma"/>
                <a:cs typeface="Tahoma"/>
              </a:rPr>
              <a:t> </a:t>
            </a:r>
            <a:r>
              <a:rPr sz="3742" spc="-8" dirty="0">
                <a:latin typeface="Tahoma"/>
                <a:cs typeface="Tahoma"/>
              </a:rPr>
              <a:t>their </a:t>
            </a:r>
            <a:r>
              <a:rPr sz="3742" dirty="0">
                <a:latin typeface="Tahoma"/>
                <a:cs typeface="Tahoma"/>
              </a:rPr>
              <a:t> </a:t>
            </a:r>
            <a:r>
              <a:rPr sz="3742" spc="-8" dirty="0">
                <a:latin typeface="Tahoma"/>
                <a:cs typeface="Tahoma"/>
              </a:rPr>
              <a:t>protocols</a:t>
            </a:r>
            <a:r>
              <a:rPr sz="3742" spc="1068" dirty="0">
                <a:latin typeface="Tahoma"/>
                <a:cs typeface="Tahoma"/>
              </a:rPr>
              <a:t> </a:t>
            </a:r>
            <a:r>
              <a:rPr sz="3742" spc="-16" dirty="0">
                <a:latin typeface="Tahoma"/>
                <a:cs typeface="Tahoma"/>
              </a:rPr>
              <a:t>to</a:t>
            </a:r>
            <a:r>
              <a:rPr sz="3742" spc="1084" dirty="0">
                <a:latin typeface="Tahoma"/>
                <a:cs typeface="Tahoma"/>
              </a:rPr>
              <a:t> </a:t>
            </a:r>
            <a:r>
              <a:rPr sz="3742" spc="-16" dirty="0">
                <a:latin typeface="Tahoma"/>
                <a:cs typeface="Tahoma"/>
              </a:rPr>
              <a:t>send</a:t>
            </a:r>
            <a:r>
              <a:rPr sz="3742" spc="1076" dirty="0">
                <a:latin typeface="Tahoma"/>
                <a:cs typeface="Tahoma"/>
              </a:rPr>
              <a:t> </a:t>
            </a:r>
            <a:r>
              <a:rPr sz="3742" spc="-16" dirty="0">
                <a:latin typeface="Tahoma"/>
                <a:cs typeface="Tahoma"/>
              </a:rPr>
              <a:t>sensitive</a:t>
            </a:r>
            <a:r>
              <a:rPr sz="3742" spc="1084" dirty="0">
                <a:latin typeface="Tahoma"/>
                <a:cs typeface="Tahoma"/>
              </a:rPr>
              <a:t> </a:t>
            </a:r>
            <a:r>
              <a:rPr sz="3742" dirty="0">
                <a:latin typeface="Tahoma"/>
                <a:cs typeface="Tahoma"/>
              </a:rPr>
              <a:t>data</a:t>
            </a:r>
            <a:r>
              <a:rPr sz="3742" spc="1076" dirty="0">
                <a:latin typeface="Tahoma"/>
                <a:cs typeface="Tahoma"/>
              </a:rPr>
              <a:t> </a:t>
            </a:r>
            <a:r>
              <a:rPr sz="3742" spc="-16" dirty="0">
                <a:latin typeface="Tahoma"/>
                <a:cs typeface="Tahoma"/>
              </a:rPr>
              <a:t>to</a:t>
            </a:r>
            <a:r>
              <a:rPr sz="3742" spc="1068" dirty="0">
                <a:latin typeface="Tahoma"/>
                <a:cs typeface="Tahoma"/>
              </a:rPr>
              <a:t> </a:t>
            </a:r>
            <a:r>
              <a:rPr sz="3742" spc="-8" dirty="0">
                <a:latin typeface="Tahoma"/>
                <a:cs typeface="Tahoma"/>
              </a:rPr>
              <a:t>partners,</a:t>
            </a:r>
            <a:r>
              <a:rPr sz="3742" spc="1076" dirty="0">
                <a:latin typeface="Tahoma"/>
                <a:cs typeface="Tahoma"/>
              </a:rPr>
              <a:t> </a:t>
            </a:r>
            <a:r>
              <a:rPr sz="3742" spc="-16" dirty="0">
                <a:latin typeface="Tahoma"/>
                <a:cs typeface="Tahoma"/>
              </a:rPr>
              <a:t>customers,</a:t>
            </a:r>
            <a:endParaRPr sz="3742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/>
          <a:srcRect l="14725" r="14725" b="4392"/>
          <a:stretch/>
        </p:blipFill>
        <p:spPr>
          <a:xfrm>
            <a:off x="0" y="0"/>
            <a:ext cx="14257338" cy="10693399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60FD4-9716-4942-86B3-3835AC0B9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22881-DFA2-4040-B0CF-7FC608A94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0F17A19-C765-4E1E-A680-3FE6684B6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00200"/>
            <a:ext cx="14257338" cy="7491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3793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object 509"/>
          <p:cNvSpPr txBox="1">
            <a:spLocks noGrp="1"/>
          </p:cNvSpPr>
          <p:nvPr>
            <p:ph type="title"/>
          </p:nvPr>
        </p:nvSpPr>
        <p:spPr>
          <a:xfrm>
            <a:off x="572273" y="1299201"/>
            <a:ext cx="10002908" cy="697104"/>
          </a:xfrm>
          <a:prstGeom prst="rect">
            <a:avLst/>
          </a:prstGeom>
        </p:spPr>
        <p:txBody>
          <a:bodyPr vert="horz" wrap="square" lIns="0" tIns="19802" rIns="0" bIns="0" rtlCol="0">
            <a:spAutoFit/>
          </a:bodyPr>
          <a:lstStyle/>
          <a:p>
            <a:pPr marL="19802">
              <a:spcBef>
                <a:spcPts val="156"/>
              </a:spcBef>
              <a:tabLst>
                <a:tab pos="640590" algn="l"/>
              </a:tabLst>
            </a:pPr>
            <a:r>
              <a:rPr lang="en-US" sz="4400" dirty="0"/>
              <a:t>C</a:t>
            </a:r>
            <a:r>
              <a:rPr sz="4400" dirty="0"/>
              <a:t>onnect</a:t>
            </a:r>
            <a:r>
              <a:rPr sz="4400" spc="-39" dirty="0"/>
              <a:t> </a:t>
            </a:r>
            <a:r>
              <a:rPr sz="4400" dirty="0"/>
              <a:t>to</a:t>
            </a:r>
            <a:r>
              <a:rPr sz="4400" spc="-23" dirty="0"/>
              <a:t> </a:t>
            </a:r>
            <a:r>
              <a:rPr sz="4400" spc="-8" dirty="0"/>
              <a:t>Internet</a:t>
            </a:r>
          </a:p>
        </p:txBody>
      </p:sp>
      <p:grpSp>
        <p:nvGrpSpPr>
          <p:cNvPr id="510" name="object 510"/>
          <p:cNvGrpSpPr/>
          <p:nvPr/>
        </p:nvGrpSpPr>
        <p:grpSpPr>
          <a:xfrm>
            <a:off x="1069301" y="1069499"/>
            <a:ext cx="13188037" cy="8554403"/>
            <a:chOff x="685800" y="685800"/>
            <a:chExt cx="8458200" cy="5486400"/>
          </a:xfrm>
        </p:grpSpPr>
        <p:pic>
          <p:nvPicPr>
            <p:cNvPr id="511" name="object 5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5800" y="1981200"/>
              <a:ext cx="7848600" cy="4191000"/>
            </a:xfrm>
            <a:prstGeom prst="rect">
              <a:avLst/>
            </a:prstGeom>
          </p:spPr>
        </p:pic>
        <p:pic>
          <p:nvPicPr>
            <p:cNvPr id="512" name="object 5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77200" y="685800"/>
              <a:ext cx="1066800" cy="990600"/>
            </a:xfrm>
            <a:prstGeom prst="rect">
              <a:avLst/>
            </a:prstGeom>
          </p:spPr>
        </p:pic>
      </p:grpSp>
    </p:spTree>
  </p:cSld>
  <p:clrMapOvr>
    <a:masterClrMapping/>
  </p:clrMapOvr>
  <p:transition>
    <p:blinds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/>
          <a:srcRect l="14725" r="14725" b="4392"/>
          <a:stretch/>
        </p:blipFill>
        <p:spPr>
          <a:xfrm>
            <a:off x="0" y="0"/>
            <a:ext cx="14257338" cy="10693399"/>
          </a:xfrm>
          <a:prstGeom prst="rect">
            <a:avLst/>
          </a:prstGeom>
        </p:spPr>
      </p:pic>
      <p:sp>
        <p:nvSpPr>
          <p:cNvPr id="3" name="object 3">
            <a:extLst>
              <a:ext uri="{FF2B5EF4-FFF2-40B4-BE49-F238E27FC236}">
                <a16:creationId xmlns:a16="http://schemas.microsoft.com/office/drawing/2014/main" id="{59A1452F-40B0-4F6A-BCF8-E69774750364}"/>
              </a:ext>
            </a:extLst>
          </p:cNvPr>
          <p:cNvSpPr txBox="1">
            <a:spLocks/>
          </p:cNvSpPr>
          <p:nvPr/>
        </p:nvSpPr>
        <p:spPr>
          <a:xfrm>
            <a:off x="9288528" y="2451100"/>
            <a:ext cx="4495800" cy="7122673"/>
          </a:xfrm>
          <a:prstGeom prst="rect">
            <a:avLst/>
          </a:prstGeom>
        </p:spPr>
        <p:txBody>
          <a:bodyPr vert="horz" wrap="square" lIns="0" tIns="89108" rIns="0" bIns="0" rtlCol="0">
            <a:sp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862658">
              <a:defRPr>
                <a:latin typeface="+mn-lt"/>
                <a:ea typeface="+mn-ea"/>
                <a:cs typeface="+mn-cs"/>
              </a:defRPr>
            </a:lvl2pPr>
            <a:lvl3pPr marL="1725318">
              <a:defRPr>
                <a:latin typeface="+mn-lt"/>
                <a:ea typeface="+mn-ea"/>
                <a:cs typeface="+mn-cs"/>
              </a:defRPr>
            </a:lvl3pPr>
            <a:lvl4pPr marL="2587976">
              <a:defRPr>
                <a:latin typeface="+mn-lt"/>
                <a:ea typeface="+mn-ea"/>
                <a:cs typeface="+mn-cs"/>
              </a:defRPr>
            </a:lvl4pPr>
            <a:lvl5pPr marL="3450636">
              <a:defRPr>
                <a:latin typeface="+mn-lt"/>
                <a:ea typeface="+mn-ea"/>
                <a:cs typeface="+mn-cs"/>
              </a:defRPr>
            </a:lvl5pPr>
            <a:lvl6pPr marL="4313295">
              <a:defRPr>
                <a:latin typeface="+mn-lt"/>
                <a:ea typeface="+mn-ea"/>
                <a:cs typeface="+mn-cs"/>
              </a:defRPr>
            </a:lvl6pPr>
            <a:lvl7pPr marL="5175955">
              <a:defRPr>
                <a:latin typeface="+mn-lt"/>
                <a:ea typeface="+mn-ea"/>
                <a:cs typeface="+mn-cs"/>
              </a:defRPr>
            </a:lvl7pPr>
            <a:lvl8pPr marL="6038613">
              <a:defRPr>
                <a:latin typeface="+mn-lt"/>
                <a:ea typeface="+mn-ea"/>
                <a:cs typeface="+mn-cs"/>
              </a:defRPr>
            </a:lvl8pPr>
            <a:lvl9pPr marL="6901271">
              <a:defRPr>
                <a:latin typeface="+mn-lt"/>
                <a:ea typeface="+mn-ea"/>
                <a:cs typeface="+mn-cs"/>
              </a:defRPr>
            </a:lvl9pPr>
          </a:lstStyle>
          <a:p>
            <a:pPr marL="611877" indent="-532669" defTabSz="914400">
              <a:spcBef>
                <a:spcPts val="546"/>
              </a:spcBef>
              <a:buSzPct val="80357"/>
              <a:buFont typeface="Trebuchet MS"/>
              <a:buChar char="●"/>
              <a:tabLst>
                <a:tab pos="611877" algn="l"/>
              </a:tabLst>
            </a:pPr>
            <a:r>
              <a:rPr lang="en-US" sz="2800" kern="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Webpage</a:t>
            </a:r>
            <a:r>
              <a:rPr lang="en-US" sz="2800" kern="0" spc="-3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800" kern="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Homepage</a:t>
            </a:r>
            <a:endParaRPr lang="en-US" sz="28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1877" indent="-532669" defTabSz="914400">
              <a:spcBef>
                <a:spcPts val="561"/>
              </a:spcBef>
              <a:buSzPct val="80357"/>
              <a:buFont typeface="Trebuchet MS"/>
              <a:buChar char="●"/>
              <a:tabLst>
                <a:tab pos="611877" algn="l"/>
              </a:tabLst>
            </a:pPr>
            <a:r>
              <a:rPr 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en-US" sz="2800" kern="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Publishing</a:t>
            </a:r>
            <a:endParaRPr lang="en-US" sz="28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1877" indent="-532669" defTabSz="914400">
              <a:spcBef>
                <a:spcPts val="561"/>
              </a:spcBef>
              <a:buSzPct val="80357"/>
              <a:buFont typeface="Trebuchet MS"/>
              <a:buChar char="●"/>
              <a:tabLst>
                <a:tab pos="611877" algn="l"/>
              </a:tabLst>
            </a:pPr>
            <a:r>
              <a:rPr lang="en-US" sz="2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en-US" sz="2800" kern="0" spc="-8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browser</a:t>
            </a:r>
            <a:endParaRPr lang="en-US" sz="28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1877" indent="-532669" defTabSz="914400">
              <a:spcBef>
                <a:spcPts val="561"/>
              </a:spcBef>
              <a:buSzPct val="80357"/>
              <a:buFont typeface="Trebuchet MS"/>
              <a:buChar char="●"/>
              <a:tabLst>
                <a:tab pos="611877" algn="l"/>
              </a:tabLst>
            </a:pPr>
            <a:r>
              <a:rPr lang="en-US" sz="2800" kern="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</a:t>
            </a:r>
            <a:r>
              <a:rPr lang="en-US" sz="2800" kern="0" spc="-4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Engine</a:t>
            </a:r>
            <a:endParaRPr lang="en-US" sz="28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1877" indent="-532669" defTabSz="914400">
              <a:spcBef>
                <a:spcPts val="561"/>
              </a:spcBef>
              <a:buSzPct val="80357"/>
              <a:buFont typeface="Trebuchet MS"/>
              <a:buChar char="●"/>
              <a:tabLst>
                <a:tab pos="611877" algn="l"/>
              </a:tabLst>
            </a:pPr>
            <a:r>
              <a:rPr lang="en-US" sz="2800" kern="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Protocol</a:t>
            </a:r>
            <a:endParaRPr lang="en-US" sz="28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1877" indent="-532669" defTabSz="914400">
              <a:spcBef>
                <a:spcPts val="561"/>
              </a:spcBef>
              <a:buSzPct val="80357"/>
              <a:buFont typeface="Trebuchet MS"/>
              <a:buChar char="●"/>
              <a:tabLst>
                <a:tab pos="611877" algn="l"/>
              </a:tabLst>
            </a:pPr>
            <a:r>
              <a:rPr lang="en-US" sz="2800" kern="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</a:t>
            </a:r>
            <a:r>
              <a:rPr lang="en-US" sz="2800" kern="0" spc="-3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protocol</a:t>
            </a:r>
            <a:endParaRPr lang="en-US" sz="28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1877" indent="-532669" defTabSz="914400">
              <a:spcBef>
                <a:spcPts val="561"/>
              </a:spcBef>
              <a:buSzPct val="80357"/>
              <a:buFont typeface="Trebuchet MS"/>
              <a:buChar char="●"/>
              <a:tabLst>
                <a:tab pos="611877" algn="l"/>
              </a:tabLst>
            </a:pPr>
            <a:r>
              <a:rPr lang="en-US" sz="2800" kern="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DNS</a:t>
            </a:r>
            <a:endParaRPr lang="en-US" sz="28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1877" indent="-532669" defTabSz="914400">
              <a:spcBef>
                <a:spcPts val="561"/>
              </a:spcBef>
              <a:buSzPct val="80357"/>
              <a:buFont typeface="Trebuchet MS"/>
              <a:buChar char="●"/>
              <a:tabLst>
                <a:tab pos="611877" algn="l"/>
              </a:tabLst>
            </a:pPr>
            <a:r>
              <a:rPr lang="en-US" sz="2800" kern="0" spc="-16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</a:t>
            </a:r>
          </a:p>
          <a:p>
            <a:pPr marL="592075" indent="-532669" defTabSz="914400">
              <a:spcBef>
                <a:spcPts val="702"/>
              </a:spcBef>
              <a:buSzPct val="80357"/>
              <a:buFont typeface="Trebuchet MS"/>
              <a:buChar char="●"/>
              <a:tabLst>
                <a:tab pos="592075" algn="l"/>
              </a:tabLst>
            </a:pPr>
            <a:r>
              <a:rPr lang="en-US" sz="2800" kern="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endParaRPr lang="en-US" sz="28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92075" indent="-532669" defTabSz="914400">
              <a:spcBef>
                <a:spcPts val="546"/>
              </a:spcBef>
              <a:buSzPct val="80357"/>
              <a:buFont typeface="Trebuchet MS"/>
              <a:buChar char="●"/>
              <a:tabLst>
                <a:tab pos="592075" algn="l"/>
              </a:tabLst>
            </a:pPr>
            <a:r>
              <a:rPr lang="en-US" sz="2800" kern="0" spc="-16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endParaRPr lang="en-US" sz="28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92075" indent="-532669" defTabSz="914400">
              <a:spcBef>
                <a:spcPts val="561"/>
              </a:spcBef>
              <a:buSzPct val="80357"/>
              <a:buFont typeface="Trebuchet MS"/>
              <a:buChar char="●"/>
              <a:tabLst>
                <a:tab pos="592075" algn="l"/>
              </a:tabLst>
            </a:pPr>
            <a:r>
              <a:rPr lang="en-US" sz="2800" kern="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ISP</a:t>
            </a:r>
            <a:endParaRPr lang="en-US" sz="28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92075" indent="-532669" defTabSz="914400">
              <a:spcBef>
                <a:spcPts val="561"/>
              </a:spcBef>
              <a:buSzPct val="80357"/>
              <a:buFont typeface="Trebuchet MS"/>
              <a:buChar char="●"/>
              <a:tabLst>
                <a:tab pos="592075" algn="l"/>
              </a:tabLst>
            </a:pPr>
            <a:r>
              <a:rPr lang="en-US" sz="2800" kern="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Newsgroup</a:t>
            </a:r>
            <a:endParaRPr lang="en-US" sz="28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92075" indent="-532669" defTabSz="914400">
              <a:spcBef>
                <a:spcPts val="561"/>
              </a:spcBef>
              <a:buSzPct val="80357"/>
              <a:buFont typeface="Trebuchet MS"/>
              <a:buChar char="●"/>
              <a:tabLst>
                <a:tab pos="592075" algn="l"/>
              </a:tabLst>
            </a:pPr>
            <a:r>
              <a:rPr lang="en-US" sz="2800" kern="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Video</a:t>
            </a:r>
            <a:r>
              <a:rPr lang="en-US" sz="2800" kern="0" spc="-6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conferencing</a:t>
            </a:r>
            <a:endParaRPr lang="en-US" sz="28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92075" indent="-532669" defTabSz="914400">
              <a:spcBef>
                <a:spcPts val="561"/>
              </a:spcBef>
              <a:buSzPct val="80357"/>
              <a:buFont typeface="Trebuchet MS"/>
              <a:buChar char="●"/>
              <a:tabLst>
                <a:tab pos="592075" algn="l"/>
              </a:tabLst>
            </a:pPr>
            <a:r>
              <a:rPr lang="en-US" sz="2800" kern="0" spc="-8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Forum</a:t>
            </a:r>
            <a:endParaRPr lang="en-US" sz="28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 rotWithShape="1">
          <a:blip r:embed="rId2" cstate="print"/>
          <a:srcRect l="14725" r="14725" b="4392"/>
          <a:stretch/>
        </p:blipFill>
        <p:spPr>
          <a:xfrm>
            <a:off x="0" y="0"/>
            <a:ext cx="14257338" cy="1069339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58</TotalTime>
  <Words>2025</Words>
  <Application>Microsoft Office PowerPoint</Application>
  <PresentationFormat>Custom</PresentationFormat>
  <Paragraphs>223</Paragraphs>
  <Slides>60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72" baseType="lpstr">
      <vt:lpstr>Arial</vt:lpstr>
      <vt:lpstr>Arial MT</vt:lpstr>
      <vt:lpstr>Century Gothic</vt:lpstr>
      <vt:lpstr>Segoe UI Symbol</vt:lpstr>
      <vt:lpstr>source-sans-pro</vt:lpstr>
      <vt:lpstr>Tahoma</vt:lpstr>
      <vt:lpstr>Times New Roman</vt:lpstr>
      <vt:lpstr>Trebuchet MS</vt:lpstr>
      <vt:lpstr>Verdana</vt:lpstr>
      <vt:lpstr>Wingdings</vt:lpstr>
      <vt:lpstr>Wingdings 3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Connect to Internet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WWW</vt:lpstr>
      <vt:lpstr>Tim Berners-Lee</vt:lpstr>
      <vt:lpstr>Difference b/w the Web and Internet</vt:lpstr>
      <vt:lpstr>Web Page</vt:lpstr>
      <vt:lpstr>Web Browser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Advantages of Internet</vt:lpstr>
      <vt:lpstr>  Advantages</vt:lpstr>
      <vt:lpstr>  Advantages</vt:lpstr>
      <vt:lpstr>  Advantages</vt:lpstr>
      <vt:lpstr>  Advantages</vt:lpstr>
      <vt:lpstr>  Disadvantages of  Internet</vt:lpstr>
      <vt:lpstr> Disadvantages</vt:lpstr>
      <vt:lpstr>  Disadvantages</vt:lpstr>
      <vt:lpstr>  Disadvantages</vt:lpstr>
      <vt:lpstr>  Disadvantages</vt:lpstr>
      <vt:lpstr>Client Server  Architecture</vt:lpstr>
      <vt:lpstr>Components</vt:lpstr>
      <vt:lpstr>Clients</vt:lpstr>
      <vt:lpstr>Servers</vt:lpstr>
      <vt:lpstr>Communication Networks</vt:lpstr>
      <vt:lpstr>Client–Server Computing</vt:lpstr>
      <vt:lpstr>Application Functions</vt:lpstr>
      <vt:lpstr>Application Components</vt:lpstr>
      <vt:lpstr>Middleware</vt:lpstr>
      <vt:lpstr>Types of Servers</vt:lpstr>
      <vt:lpstr>Advantages</vt:lpstr>
      <vt:lpstr>Disadvantages</vt:lpstr>
      <vt:lpstr>What is Internet?</vt:lpstr>
      <vt:lpstr>What is Intranet?</vt:lpstr>
      <vt:lpstr>How it is different from Internet?</vt:lpstr>
      <vt:lpstr>Benefits of intranets</vt:lpstr>
      <vt:lpstr>PowerPoint Presentation</vt:lpstr>
      <vt:lpstr>PowerPoint Presentation</vt:lpstr>
      <vt:lpstr>What is Extranet?</vt:lpstr>
      <vt:lpstr>PowerPoint Presentation</vt:lpstr>
      <vt:lpstr>How it is different from Intranets?</vt:lpstr>
      <vt:lpstr>Types of Extranet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parshuram Sharma</dc:creator>
  <cp:lastModifiedBy>PRS</cp:lastModifiedBy>
  <cp:revision>23</cp:revision>
  <dcterms:created xsi:type="dcterms:W3CDTF">2021-06-15T01:32:47Z</dcterms:created>
  <dcterms:modified xsi:type="dcterms:W3CDTF">2023-11-26T13:52:41Z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2021-06-15T00:00:00Z</vt:filetime>
  </property>
</Properties>
</file>