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E30C-7ABB-4B4F-A2E3-868B6EC628C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49E76-8FC0-4D8D-8CA8-FE738B44C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2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CE30C-7ABB-4B4F-A2E3-868B6EC628C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49E76-8FC0-4D8D-8CA8-FE738B44C1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64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115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4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C# Language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1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C# Program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37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Studio.NET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38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171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36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3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11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615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1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.NET Framework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91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base"/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Frameworks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0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42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.NET standard 2.0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30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39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Technology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.NET Framework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7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of .NET Framework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5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93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5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0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.NET Execution model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6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10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What is .NET Framework</vt:lpstr>
      <vt:lpstr>Architecture of .NET Framework</vt:lpstr>
      <vt:lpstr>Component of .NET Framework</vt:lpstr>
      <vt:lpstr>PowerPoint Presentation</vt:lpstr>
      <vt:lpstr>PowerPoint Presentation</vt:lpstr>
      <vt:lpstr>PowerPoint Presentation</vt:lpstr>
      <vt:lpstr>PowerPoint Presentation</vt:lpstr>
      <vt:lpstr>.NET Execution model</vt:lpstr>
      <vt:lpstr>PowerPoint Presentation</vt:lpstr>
      <vt:lpstr>Introduction to C# Language</vt:lpstr>
      <vt:lpstr>Simple C# Program</vt:lpstr>
      <vt:lpstr>Visual Studio.NET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Frameworks</vt:lpstr>
      <vt:lpstr>PowerPoint Presentation</vt:lpstr>
      <vt:lpstr>.NET standard 2.0</vt:lpstr>
      <vt:lpstr>PowerPoint Presentation</vt:lpstr>
      <vt:lpstr>Applied Technology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</cp:revision>
  <dcterms:created xsi:type="dcterms:W3CDTF">2023-10-05T05:54:28Z</dcterms:created>
  <dcterms:modified xsi:type="dcterms:W3CDTF">2023-10-05T05:54:28Z</dcterms:modified>
</cp:coreProperties>
</file>