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2E16-4ABE-ACD4-9F28-C2B4D617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1489D-5256-73A9-8996-12AB5D5E3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8DA0-4D91-C8A1-8F77-88CD8D23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E997-1877-DE81-B7EB-CB27AF99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6C5C-1751-8B58-E22F-08E59D19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6F99-6428-AA3A-E222-54A13E80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2CC0-6B79-227E-F041-882B4B32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B9488-8490-C43D-2423-7E2B4403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954B-01D5-FF4B-C2A5-8B9C1123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54E5-4977-C9B8-E4C6-6266A09B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6AFA0-DC72-9823-DD53-EA8342983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8661-2E83-800C-27E3-8E770EDE5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A8FD-87A5-56A0-AA3C-6D378C3B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887B-CC48-9C57-D216-A264ACA2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352C-4E66-51D3-2D47-706BC629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30D2-8049-7193-4BFE-20385E74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A53B-9068-1133-A895-B6392908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53D2-3E4A-2974-AAF7-C965DD00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9E13-9114-3647-F060-CA9F3D90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43D4-7D92-8C92-5B8C-35A8F627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5734-9DB3-C2F7-6C67-AF0B1768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7033-5938-3B8D-0086-7E0E2890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F6BF-8433-E805-5AE3-1AE5C6D3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DFBE-9F78-821F-30E1-EDFF53AB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0961-FCBA-362D-4A02-91C060B3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C1D9-B2C6-1CFD-C9BD-260B72D8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107B-6467-7B9C-2F52-D35DCA9F7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9ADC3-9674-58BA-1470-353F5B168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D9CF-C073-42AF-96FD-D949EDBE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A849-56C7-EA01-AC37-D207F12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3E296-F0AC-F515-3561-552C4D7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31BE-3141-5950-DAD7-A68D397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5D4AF-8CAD-B189-B000-0D8F7387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69E8E-8CAA-04E0-9B34-E9AEA39A2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4022F-0C1B-A865-3120-C71BEA017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9682D-267F-28B8-1636-D9EE34E0C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10935-7692-A524-C8BF-FB9C4D48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4EE24-3C69-4980-6C03-EB17941C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CAAFE-EA6B-B607-581A-DA80CC38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D28-7018-9815-6CAB-4E62D4CE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8BAA5-5075-F448-E358-637BD328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CF832-68A0-8373-014A-77C7EA02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C5B4D-4693-D1A6-99FB-41055DFC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05BCD-A7E8-0D40-078B-AF75B7A4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D6CA5-7019-2973-FF9A-346D3000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4A54-5523-D8B2-ADCA-3ECDFBFE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7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1FC2-2DEB-A9E5-C461-FE159B43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6F5F-11AC-D9F6-3526-71AC359D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33564-AA68-A12F-A680-83608466F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45009-872D-49A7-CF00-CF008C85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F8066-506B-9DCA-093F-3F86C820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6068-206F-F05F-B2FE-4D81CA3F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E23E-3536-C29F-E40B-AB49E691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CC51F-E3C4-9230-F3B1-DEC03479B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9110F-C9DA-0D2A-6F43-2B01902E2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2DCA-F7CB-4CA6-467E-A492034A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3179C-39F2-5605-10DC-64FC2DFC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ACD74-1A8B-FA3C-D904-EB22C3F2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6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38241-AC85-9A91-58CA-10BB167E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B1F0-5F6F-E431-01C2-0B3089A5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8FE3-6794-A599-6760-D1F7D055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6D60-E384-4480-8B13-043D58A5BC6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AC89-F15A-3A8C-47D1-2D2D2087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74888-6296-1250-091F-DF18E67FE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E5E7-795E-4484-BC90-AC8FA0F3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7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78)">
            <a:extLst>
              <a:ext uri="{FF2B5EF4-FFF2-40B4-BE49-F238E27FC236}">
                <a16:creationId xmlns:a16="http://schemas.microsoft.com/office/drawing/2014/main" id="{147B2723-92BC-D54D-5216-C918D3DB5F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9)">
            <a:extLst>
              <a:ext uri="{FF2B5EF4-FFF2-40B4-BE49-F238E27FC236}">
                <a16:creationId xmlns:a16="http://schemas.microsoft.com/office/drawing/2014/main" id="{6D4CED78-8771-3922-C77D-589ED07DF1E3}"/>
              </a:ext>
            </a:extLst>
          </p:cNvPr>
          <p:cNvPicPr>
            <a:picLocks noGrp="1" noChangeAspect="1"/>
          </p:cNvPicPr>
          <p:nvPr isPhoto="1">
            <p:ph idx="4294967295"/>
          </p:nvPr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37" y="1402837"/>
            <a:ext cx="8529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3032-7EEC-8966-F565-9DA71B02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28B6A-93AF-BD26-EFB1-723092ED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SansPro"/>
              </a:rPr>
              <a:t>Social networking is the use of internet-based social media platforms to get and stay connected with friends, family, or peers.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SansPro"/>
              </a:rPr>
              <a:t>Three of the most popular social networking sites in the U.S. include Facebook, Instagram, and Twitter.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SansPro"/>
              </a:rPr>
              <a:t>Marketers use social networking to increase brand recognition and encourage brand loyalty.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SansPro"/>
              </a:rPr>
              <a:t>Social media can help connect people with businesses for various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4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F00A-63AB-BB4C-FC9E-8BBA9CE7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81)">
            <a:extLst>
              <a:ext uri="{FF2B5EF4-FFF2-40B4-BE49-F238E27FC236}">
                <a16:creationId xmlns:a16="http://schemas.microsoft.com/office/drawing/2014/main" id="{763DD656-95DD-EB4D-21B2-C3016041C61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67" y="1825625"/>
            <a:ext cx="77348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4F6F-C1DC-63FE-CA3D-C078967437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81)">
            <a:extLst>
              <a:ext uri="{FF2B5EF4-FFF2-40B4-BE49-F238E27FC236}">
                <a16:creationId xmlns:a16="http://schemas.microsoft.com/office/drawing/2014/main" id="{29E37DBF-263E-BE73-2342-F699E08C284D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67" y="1825625"/>
            <a:ext cx="7734865" cy="435133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7740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ED84-E9D8-3103-D7D4-601EC4E2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42D0-8B50-9B16-488D-E07910C0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953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SourceSansPro</vt:lpstr>
      <vt:lpstr>Office Theme</vt:lpstr>
      <vt:lpstr>PowerPoint Presentation</vt:lpstr>
      <vt:lpstr>PowerPoint Presentation</vt:lpstr>
      <vt:lpstr>Social Networking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2022-12-20T16:28:19Z</dcterms:created>
  <dcterms:modified xsi:type="dcterms:W3CDTF">2022-12-20T16:46:18Z</dcterms:modified>
</cp:coreProperties>
</file>