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e940e48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e940e48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e940e48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e940e48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e940e48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e940e4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e940e48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e940e48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e940e48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e940e48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9e940e48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e940e48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76750" y="1189275"/>
            <a:ext cx="4889100" cy="2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Choosing the safest business area in Denver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B6D7A8"/>
                </a:solidFill>
              </a:rPr>
              <a:t>Introduction</a:t>
            </a:r>
            <a:endParaRPr b="1">
              <a:solidFill>
                <a:srgbClr val="B6D7A8"/>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main objective of this project is to determine the safest place in terms of the criminal situation for opening a business in Denver, USA. </a:t>
            </a:r>
            <a:endParaRPr/>
          </a:p>
          <a:p>
            <a:pPr indent="0" lvl="0" marL="0" rtl="0" algn="l">
              <a:spcBef>
                <a:spcPts val="1600"/>
              </a:spcBef>
              <a:spcAft>
                <a:spcPts val="0"/>
              </a:spcAft>
              <a:buNone/>
            </a:pPr>
            <a:r>
              <a:rPr lang="ru"/>
              <a:t>First, needed to choose the safest borough with a sufficient list of neighborhoods for business development by analysing crime data.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u" sz="2200">
                <a:solidFill>
                  <a:srgbClr val="B6D7A8"/>
                </a:solidFill>
                <a:latin typeface="Lato"/>
                <a:ea typeface="Lato"/>
                <a:cs typeface="Lato"/>
                <a:sym typeface="Lato"/>
              </a:rPr>
              <a:t>Data acquisition and cleaning</a:t>
            </a:r>
            <a:endParaRPr b="1" sz="2200">
              <a:solidFill>
                <a:srgbClr val="B6D7A8"/>
              </a:solidFill>
              <a:latin typeface="Lato"/>
              <a:ea typeface="Lato"/>
              <a:cs typeface="Lato"/>
              <a:sym typeface="Lato"/>
            </a:endParaRPr>
          </a:p>
          <a:p>
            <a:pPr indent="0" lvl="0" marL="0" rtl="0" algn="l">
              <a:lnSpc>
                <a:spcPct val="115000"/>
              </a:lnSpc>
              <a:spcBef>
                <a:spcPts val="1600"/>
              </a:spcBef>
              <a:spcAft>
                <a:spcPts val="1600"/>
              </a:spcAft>
              <a:buNone/>
            </a:pPr>
            <a:r>
              <a:t/>
            </a:r>
            <a:endParaRPr sz="2200">
              <a:solidFill>
                <a:srgbClr val="B6D7A8"/>
              </a:solidFill>
              <a:latin typeface="Lato"/>
              <a:ea typeface="Lato"/>
              <a:cs typeface="Lato"/>
              <a:sym typeface="Lato"/>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Crime data in Denver from 1st January 2015 to 17 July 2020 from Kaggle dataset,</a:t>
            </a:r>
            <a:endParaRPr/>
          </a:p>
          <a:p>
            <a:pPr indent="0" lvl="0" marL="0" rtl="0" algn="l">
              <a:spcBef>
                <a:spcPts val="1600"/>
              </a:spcBef>
              <a:spcAft>
                <a:spcPts val="0"/>
              </a:spcAft>
              <a:buNone/>
            </a:pPr>
            <a:r>
              <a:rPr lang="ru"/>
              <a:t>2018 data scraped from basketball-reference.com</a:t>
            </a:r>
            <a:endParaRPr/>
          </a:p>
          <a:p>
            <a:pPr indent="0" lvl="0" marL="0" rtl="0" algn="l">
              <a:spcBef>
                <a:spcPts val="1600"/>
              </a:spcBef>
              <a:spcAft>
                <a:spcPts val="0"/>
              </a:spcAft>
              <a:buNone/>
            </a:pPr>
            <a:r>
              <a:rPr lang="ru"/>
              <a:t>● Boroughs and neighbourhoods in Denver from wikipedia,</a:t>
            </a:r>
            <a:endParaRPr/>
          </a:p>
          <a:p>
            <a:pPr indent="0" lvl="0" marL="0" rtl="0" algn="l">
              <a:spcBef>
                <a:spcPts val="1600"/>
              </a:spcBef>
              <a:spcAft>
                <a:spcPts val="0"/>
              </a:spcAft>
              <a:buNone/>
            </a:pPr>
            <a:r>
              <a:rPr lang="ru"/>
              <a:t>2016-2017 data scraped from basketball-reference.com</a:t>
            </a:r>
            <a:endParaRPr/>
          </a:p>
          <a:p>
            <a:pPr indent="0" lvl="0" marL="0" rtl="0" algn="l">
              <a:spcBef>
                <a:spcPts val="1600"/>
              </a:spcBef>
              <a:spcAft>
                <a:spcPts val="0"/>
              </a:spcAft>
              <a:buNone/>
            </a:pPr>
            <a:r>
              <a:rPr lang="ru"/>
              <a:t>● In total, 492611 rows and 19 features in the raw dataset.</a:t>
            </a:r>
            <a:endParaRPr/>
          </a:p>
          <a:p>
            <a:pPr indent="0" lvl="0" marL="0" rtl="0" algn="l">
              <a:spcBef>
                <a:spcPts val="1600"/>
              </a:spcBef>
              <a:spcAft>
                <a:spcPts val="0"/>
              </a:spcAft>
              <a:buNone/>
            </a:pPr>
            <a:r>
              <a:rPr lang="ru"/>
              <a:t>● Cleaned data contains 5 features.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1996400" y="1268249"/>
            <a:ext cx="5513024" cy="335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488" y="1929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Different types of crime against business in Northwest</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840250" y="1184825"/>
            <a:ext cx="7953375"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B6D7A8"/>
                </a:solidFill>
              </a:rPr>
              <a:t>Clustered neighbourhoods in Nortwest with k-means approach</a:t>
            </a:r>
            <a:endParaRPr b="1">
              <a:solidFill>
                <a:srgbClr val="B6D7A8"/>
              </a:solidFill>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1946917" y="1307502"/>
            <a:ext cx="5740057" cy="343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ru" sz="2200">
                <a:solidFill>
                  <a:srgbClr val="B6D7A8"/>
                </a:solidFill>
                <a:latin typeface="Lato"/>
                <a:ea typeface="Lato"/>
                <a:cs typeface="Lato"/>
                <a:sym typeface="Lato"/>
              </a:rPr>
              <a:t>Conclusion and future directions</a:t>
            </a:r>
            <a:endParaRPr b="1" sz="2200">
              <a:solidFill>
                <a:srgbClr val="B6D7A8"/>
              </a:solidFill>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050">
                <a:solidFill>
                  <a:srgbClr val="FFFFFF"/>
                </a:solidFill>
                <a:latin typeface="Arial"/>
                <a:ea typeface="Arial"/>
                <a:cs typeface="Arial"/>
                <a:sym typeface="Arial"/>
              </a:rPr>
              <a:t>Purpose of this project was to identify Denver areas close to center with low crime level for opening there business in order to aid stakeholders in narrowing down the search for optimal location. By calculating most common venue in Northwest from Foursquare data we have first identified types of commercial places, and then generated extensive collection of locations which satisfy some basic requirements. Clustering of those locations was then performed in order to create major zones of interes and addresses of those zone centers were created to be used as starting points for final exploration by stakeholders. </a:t>
            </a:r>
            <a:endParaRPr sz="1050">
              <a:solidFill>
                <a:srgbClr val="FFFFFF"/>
              </a:solidFill>
              <a:latin typeface="Arial"/>
              <a:ea typeface="Arial"/>
              <a:cs typeface="Arial"/>
              <a:sym typeface="Arial"/>
            </a:endParaRPr>
          </a:p>
          <a:p>
            <a:pPr indent="0" lvl="0" marL="0" rtl="0" algn="l">
              <a:spcBef>
                <a:spcPts val="1600"/>
              </a:spcBef>
              <a:spcAft>
                <a:spcPts val="1600"/>
              </a:spcAft>
              <a:buNone/>
            </a:pPr>
            <a:r>
              <a:rPr lang="ru" sz="1050">
                <a:solidFill>
                  <a:srgbClr val="FFFFFF"/>
                </a:solidFill>
                <a:latin typeface="Arial"/>
                <a:ea typeface="Arial"/>
                <a:cs typeface="Arial"/>
                <a:sym typeface="Arial"/>
              </a:rPr>
              <a:t>Final decission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