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3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7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9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D65E-F00A-4C2B-A5CD-E5B5AFC756C4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http://kreyon.net/kreyonConference/wp-content/uploads/2017/03/SapienzaUniversitadiRom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7" y="284656"/>
            <a:ext cx="1849723" cy="15244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63736" y="1505954"/>
            <a:ext cx="114645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Presentation</a:t>
            </a:r>
            <a:endParaRPr lang="en-US" sz="5400" dirty="0">
              <a:latin typeface="Adobe Arabic" panose="02040503050201020203" pitchFamily="18" charset="-78"/>
              <a:ea typeface="Adobe Gothic Std B" panose="020B0800000000000000" pitchFamily="34" charset="-128"/>
              <a:cs typeface="Adobe Arabic" panose="02040503050201020203" pitchFamily="18" charset="-78"/>
            </a:endParaRPr>
          </a:p>
          <a:p>
            <a:pPr algn="ctr"/>
            <a:r>
              <a:rPr lang="en-US" sz="44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Imitation Learning over Heterogeneous Agents with Restraining Bolts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88896" y="149832"/>
            <a:ext cx="84707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"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“La Sapienza” University of Rome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Faculty of information engineering, information technology and statistics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Department of informatics, automation and control engineering</a:t>
            </a:r>
            <a:b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</a:b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"ANTONIO RUBERTI"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/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Degree program: Artificial Intelligence and Robotics</a:t>
            </a:r>
          </a:p>
          <a:p>
            <a:pPr algn="ctr"/>
            <a:r>
              <a:rPr lang="en-US" dirty="0">
                <a:latin typeface="Adobe Garamond Pro" panose="02020502060506020403" pitchFamily="18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Subject: Elective on AI – Reasoning Agents</a:t>
            </a:r>
          </a:p>
          <a:p>
            <a:pPr algn="ctr"/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7767" y="4647958"/>
            <a:ext cx="5856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b="1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Students:</a:t>
            </a: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   ARCINIEGAS, Andrés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(1836521)</a:t>
            </a:r>
            <a:endParaRPr lang="en-US" sz="2400" dirty="0">
              <a:effectLst/>
              <a:latin typeface="Adobe Garamond Pro" panose="02020502060506020403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lvl="0">
              <a:defRPr/>
            </a:pP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        OREL, Egor </a:t>
            </a:r>
            <a:r>
              <a:rPr lang="en-US" sz="2400" dirty="0">
                <a:latin typeface="Adobe Garamond Pro" panose="02020502060506020403" pitchFamily="18" charset="0"/>
                <a:cs typeface="Adobe Arabic" panose="02040503050201020203" pitchFamily="18" charset="-78"/>
              </a:rPr>
              <a:t> (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1836231</a:t>
            </a:r>
            <a:r>
              <a:rPr lang="en-US" sz="2400" baseline="0" dirty="0">
                <a:effectLst/>
                <a:latin typeface="Adobe Garamond Pro" panose="02020502060506020403" pitchFamily="18" charset="0"/>
                <a:cs typeface="Adobe Arabic" panose="02040503050201020203" pitchFamily="18" charset="-78"/>
              </a:rPr>
              <a:t>)</a:t>
            </a:r>
          </a:p>
          <a:p>
            <a:pPr lvl="0">
              <a:defRPr/>
            </a:pP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        MAKINWA, </a:t>
            </a:r>
            <a:r>
              <a:rPr lang="en-US" sz="2400" dirty="0" err="1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Sayo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(1858908)</a:t>
            </a:r>
          </a:p>
          <a:p>
            <a:pPr lvl="0">
              <a:defRPr/>
            </a:pP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       IMBAJOA, David (1922212)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93188" y="6209502"/>
            <a:ext cx="16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Rome,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2020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93888" y="4647958"/>
            <a:ext cx="4988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Professor: </a:t>
            </a: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Giuseppe de Giacomo, PhD.</a:t>
            </a:r>
          </a:p>
          <a:p>
            <a:endParaRPr lang="ru-RU" sz="2400" dirty="0"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513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444" y="532263"/>
            <a:ext cx="63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dobe Garamond Pro" panose="02020502060506020403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34166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97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Adobe Arabic</vt:lpstr>
      <vt:lpstr>Adobe Garamond Pro</vt:lpstr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Егорыч Орелыч</dc:creator>
  <cp:lastModifiedBy>Andrés Arciniegas</cp:lastModifiedBy>
  <cp:revision>42</cp:revision>
  <dcterms:created xsi:type="dcterms:W3CDTF">2020-04-30T07:05:48Z</dcterms:created>
  <dcterms:modified xsi:type="dcterms:W3CDTF">2020-05-14T09:36:58Z</dcterms:modified>
</cp:coreProperties>
</file>