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66CC1-24C3-4A35-B60E-26F8B49E9883}">
          <p14:sldIdLst>
            <p14:sldId id="257"/>
            <p14:sldId id="260"/>
          </p14:sldIdLst>
        </p14:section>
        <p14:section name="Restraining Bolt" id="{0C58BA48-B173-4F97-A01D-3A4BE8ABFB7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96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97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45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45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31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07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93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20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19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13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FD65E-F00A-4C2B-A5CD-E5B5AFC756C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47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http://kreyon.net/kreyonConference/wp-content/uploads/2017/03/SapienzaUniversitadiRoma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67" y="284656"/>
            <a:ext cx="1849723" cy="15244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63736" y="1505954"/>
            <a:ext cx="114645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pPr algn="ctr"/>
            <a:r>
              <a:rPr lang="en-US" sz="3600" dirty="0">
                <a:latin typeface="Adobe Arabic" panose="02040503050201020203" pitchFamily="18" charset="-78"/>
                <a:ea typeface="Adobe Gothic Std B" panose="020B0800000000000000" pitchFamily="34" charset="-128"/>
                <a:cs typeface="Adobe Arabic" panose="02040503050201020203" pitchFamily="18" charset="-78"/>
              </a:rPr>
              <a:t>Presentation</a:t>
            </a:r>
            <a:endParaRPr lang="en-US" sz="5400" dirty="0">
              <a:latin typeface="Adobe Arabic" panose="02040503050201020203" pitchFamily="18" charset="-78"/>
              <a:ea typeface="Adobe Gothic Std B" panose="020B0800000000000000" pitchFamily="34" charset="-128"/>
              <a:cs typeface="Adobe Arabic" panose="02040503050201020203" pitchFamily="18" charset="-78"/>
            </a:endParaRPr>
          </a:p>
          <a:p>
            <a:pPr algn="ctr"/>
            <a:r>
              <a:rPr lang="en-US" sz="4400" dirty="0">
                <a:latin typeface="Adobe Arabic" panose="02040503050201020203" pitchFamily="18" charset="-78"/>
                <a:ea typeface="Adobe Gothic Std B" panose="020B0800000000000000" pitchFamily="34" charset="-128"/>
                <a:cs typeface="Adobe Arabic" panose="02040503050201020203" pitchFamily="18" charset="-78"/>
              </a:rPr>
              <a:t>Imitation Learning over Heterogeneous Agents with Restraining Bolts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88896" y="149832"/>
            <a:ext cx="84707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" algn="ctr">
              <a:spcAft>
                <a:spcPts val="0"/>
              </a:spcAft>
            </a:pPr>
            <a:r>
              <a:rPr lang="en-US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“La Sapienza” University of Rome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dobe Arabic" panose="02040503050201020203" pitchFamily="18" charset="-78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Faculty of information engineering, information technology and statistics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dobe Arabic" panose="02040503050201020203" pitchFamily="18" charset="-78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Department of informatics, automation and control engineering</a:t>
            </a:r>
            <a:br>
              <a:rPr lang="en-US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</a:br>
            <a:r>
              <a:rPr lang="en-US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"ANTONIO RUBERTI"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dobe Arabic" panose="02040503050201020203" pitchFamily="18" charset="-78"/>
            </a:endParaRPr>
          </a:p>
          <a:p>
            <a:pPr algn="ctr"/>
            <a:r>
              <a:rPr lang="en-US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Degree program: Artificial Intelligence and Robotics</a:t>
            </a:r>
          </a:p>
          <a:p>
            <a:pPr algn="ctr"/>
            <a:r>
              <a:rPr lang="en-US" dirty="0">
                <a:latin typeface="Adobe Garamond Pro" panose="02020502060506020403" pitchFamily="18" charset="0"/>
                <a:ea typeface="Adobe Gothic Std B" panose="020B0800000000000000" pitchFamily="34" charset="-128"/>
                <a:cs typeface="Adobe Arabic" panose="02040503050201020203" pitchFamily="18" charset="-78"/>
              </a:rPr>
              <a:t>Subject: Elective on AI – Reasoning Agents</a:t>
            </a:r>
          </a:p>
          <a:p>
            <a:pPr algn="ctr"/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37767" y="4647958"/>
            <a:ext cx="58561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b="1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Students:</a:t>
            </a:r>
            <a:r>
              <a:rPr lang="en-US" sz="2400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    ARCINIEGAS, Andrés</a:t>
            </a:r>
            <a:r>
              <a:rPr lang="en-US" sz="2400" dirty="0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 (1836521)</a:t>
            </a:r>
            <a:endParaRPr lang="en-US" sz="2400" dirty="0">
              <a:effectLst/>
              <a:latin typeface="Adobe Garamond Pro" panose="02020502060506020403" pitchFamily="18" charset="0"/>
              <a:ea typeface="Times New Roman" panose="02020603050405020304" pitchFamily="18" charset="0"/>
              <a:cs typeface="Adobe Arabic" panose="02040503050201020203" pitchFamily="18" charset="-78"/>
            </a:endParaRPr>
          </a:p>
          <a:p>
            <a:pPr lvl="0">
              <a:defRPr/>
            </a:pPr>
            <a:r>
              <a:rPr lang="en-US" sz="2400" dirty="0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	        OREL, Egor </a:t>
            </a:r>
            <a:r>
              <a:rPr lang="en-US" sz="2400" dirty="0">
                <a:latin typeface="Adobe Garamond Pro" panose="02020502060506020403" pitchFamily="18" charset="0"/>
                <a:cs typeface="Adobe Arabic" panose="02040503050201020203" pitchFamily="18" charset="-78"/>
              </a:rPr>
              <a:t> (</a:t>
            </a:r>
            <a:r>
              <a:rPr lang="en-US" sz="2400" dirty="0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1836231</a:t>
            </a:r>
            <a:r>
              <a:rPr lang="en-US" sz="2400" baseline="0" dirty="0">
                <a:effectLst/>
                <a:latin typeface="Adobe Garamond Pro" panose="02020502060506020403" pitchFamily="18" charset="0"/>
                <a:cs typeface="Adobe Arabic" panose="02040503050201020203" pitchFamily="18" charset="-78"/>
              </a:rPr>
              <a:t>)</a:t>
            </a:r>
          </a:p>
          <a:p>
            <a:pPr lvl="0">
              <a:defRPr/>
            </a:pPr>
            <a:r>
              <a:rPr lang="en-US" sz="2400" dirty="0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	        MAKINWA, </a:t>
            </a:r>
            <a:r>
              <a:rPr lang="en-US" sz="2400" dirty="0" err="1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Sayo</a:t>
            </a:r>
            <a:r>
              <a:rPr lang="en-US" sz="2400" dirty="0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 (1858908)</a:t>
            </a:r>
          </a:p>
          <a:p>
            <a:pPr lvl="0">
              <a:defRPr/>
            </a:pPr>
            <a:r>
              <a:rPr lang="en-US" sz="2400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	</a:t>
            </a:r>
            <a:r>
              <a:rPr lang="en-US" sz="2400" dirty="0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        IMBAJOA, David (1922212)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dobe Arabic" panose="02040503050201020203" pitchFamily="18" charset="-78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493188" y="6209502"/>
            <a:ext cx="1662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400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Rome,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2020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dobe Arabic" panose="02040503050201020203" pitchFamily="18" charset="-78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593888" y="4647958"/>
            <a:ext cx="4988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Professor: </a:t>
            </a:r>
            <a:r>
              <a:rPr lang="en-US" sz="2400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Giuseppe de Giacomo, PhD.</a:t>
            </a:r>
          </a:p>
          <a:p>
            <a:endParaRPr lang="ru-RU" sz="2400" dirty="0"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3513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250" y="416230"/>
            <a:ext cx="634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Adobe Garamond Pro" panose="02020502060506020403" pitchFamily="18" charset="0"/>
              </a:rPr>
              <a:t>Outline</a:t>
            </a:r>
            <a:endParaRPr lang="en-US" sz="3600" b="1" dirty="0">
              <a:latin typeface="Adobe Garamond Pro" panose="020205020605060204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2017EB-394F-4A27-85A1-D8F1F809DF6C}"/>
              </a:ext>
            </a:extLst>
          </p:cNvPr>
          <p:cNvSpPr txBox="1"/>
          <p:nvPr/>
        </p:nvSpPr>
        <p:spPr>
          <a:xfrm>
            <a:off x="983155" y="1224194"/>
            <a:ext cx="107680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dobe Garamond Pro" panose="02020502060506020403" pitchFamily="18" charset="0"/>
              </a:rPr>
              <a:t>Original paper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Adobe Garamond Pro" panose="02020502060506020403" pitchFamily="18" charset="0"/>
              </a:rPr>
              <a:t>Problem definition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Adobe Garamond Pro" panose="02020502060506020403" pitchFamily="18" charset="0"/>
              </a:rPr>
              <a:t>Restraining Bolts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Adobe Garamond Pro" panose="02020502060506020403" pitchFamily="18" charset="0"/>
              </a:rPr>
              <a:t>Imitation Learning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Adobe Garamond Pro" panose="02020502060506020403" pitchFamily="18" charset="0"/>
              </a:rPr>
              <a:t>Proposed solution 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Adobe Garamond Pro" panose="02020502060506020403" pitchFamily="18" charset="0"/>
              </a:rPr>
              <a:t>Case studies: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Breakout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dobe Garamond Pro" panose="02020502060506020403" pitchFamily="18" charset="0"/>
              </a:rPr>
              <a:t>Sapientino</a:t>
            </a:r>
            <a:endParaRPr lang="en-US" sz="2400" dirty="0">
              <a:latin typeface="Adobe Garamond Pro" panose="02020502060506020403" pitchFamily="18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Minecraft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Adobe Garamond Pro" panose="020205020605060204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dobe Garamond Pro" panose="02020502060506020403" pitchFamily="18" charset="0"/>
              </a:rPr>
              <a:t>Additional examples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highlight>
                  <a:srgbClr val="FFFF00"/>
                </a:highlight>
                <a:latin typeface="Adobe Garamond Pro" panose="02020502060506020403" pitchFamily="18" charset="0"/>
              </a:rPr>
              <a:t>TODO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Adobe Garamond Pro" panose="02020502060506020403" pitchFamily="18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endParaRPr lang="en-US" sz="2800" dirty="0">
              <a:latin typeface="Adobe Garamond Pro" panose="02020502060506020403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669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4248</TotalTime>
  <Words>116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Adobe Arabic</vt:lpstr>
      <vt:lpstr>Adobe Garamond Pro</vt:lpstr>
      <vt:lpstr>Arial</vt:lpstr>
      <vt:lpstr>Calibri</vt:lpstr>
      <vt:lpstr>Calibri Light</vt:lpstr>
      <vt:lpstr>Times New Roman</vt:lpstr>
      <vt:lpstr>Wingdings</vt:lpstr>
      <vt:lpstr>Тема Office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Егорыч Орелыч</dc:creator>
  <cp:lastModifiedBy>Andrés Arciniegas</cp:lastModifiedBy>
  <cp:revision>53</cp:revision>
  <dcterms:created xsi:type="dcterms:W3CDTF">2020-04-30T07:05:48Z</dcterms:created>
  <dcterms:modified xsi:type="dcterms:W3CDTF">2020-05-14T09:48:02Z</dcterms:modified>
</cp:coreProperties>
</file>