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F5585-6596-4E01-A0F3-74938BC32778}" v="982" dt="2022-07-06T15:03:50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ipond@gmail.com" userId="15b407f2c1e428c0" providerId="LiveId" clId="{890F5585-6596-4E01-A0F3-74938BC32778}"/>
    <pc:docChg chg="undo custSel addSld delSld modSld sldOrd">
      <pc:chgData name="arcipond@gmail.com" userId="15b407f2c1e428c0" providerId="LiveId" clId="{890F5585-6596-4E01-A0F3-74938BC32778}" dt="2022-07-06T15:03:50.056" v="2907"/>
      <pc:docMkLst>
        <pc:docMk/>
      </pc:docMkLst>
      <pc:sldChg chg="addSp delSp modSp mod addAnim delAnim">
        <pc:chgData name="arcipond@gmail.com" userId="15b407f2c1e428c0" providerId="LiveId" clId="{890F5585-6596-4E01-A0F3-74938BC32778}" dt="2022-06-15T15:31:50.894" v="966"/>
        <pc:sldMkLst>
          <pc:docMk/>
          <pc:sldMk cId="2917023681" sldId="256"/>
        </pc:sldMkLst>
        <pc:spChg chg="mod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2" creationId="{537FF177-0D4B-34B3-74CE-E0CE2518B91F}"/>
          </ac:spMkLst>
        </pc:spChg>
        <pc:spChg chg="mod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3" creationId="{110B89C6-5702-C867-258C-497969BB2A33}"/>
          </ac:spMkLst>
        </pc:spChg>
        <pc:spChg chg="add del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18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20" creationId="{A5D67320-FCFD-4931-AAF7-C6C853329C7F}"/>
          </ac:spMkLst>
        </pc:spChg>
        <pc:spChg chg="add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24" creationId="{33E93247-6229-44AB-A550-739E971E690B}"/>
          </ac:spMkLst>
        </pc:spChg>
        <pc:spChg chg="add">
          <ac:chgData name="arcipond@gmail.com" userId="15b407f2c1e428c0" providerId="LiveId" clId="{890F5585-6596-4E01-A0F3-74938BC32778}" dt="2022-06-15T15:31:50.894" v="964" actId="26606"/>
          <ac:spMkLst>
            <pc:docMk/>
            <pc:sldMk cId="2917023681" sldId="256"/>
            <ac:spMk id="25" creationId="{6BB6B482-ACCA-4938-8AEA-49D525C17221}"/>
          </ac:spMkLst>
        </pc:spChg>
        <pc:spChg chg="add del">
          <ac:chgData name="arcipond@gmail.com" userId="15b407f2c1e428c0" providerId="LiveId" clId="{890F5585-6596-4E01-A0F3-74938BC32778}" dt="2022-06-15T15:31:27.627" v="956" actId="26606"/>
          <ac:spMkLst>
            <pc:docMk/>
            <pc:sldMk cId="2917023681" sldId="256"/>
            <ac:spMk id="27" creationId="{85CB65D0-496F-4797-A015-C85839E35D1A}"/>
          </ac:spMkLst>
        </pc:spChg>
        <pc:spChg chg="add del">
          <ac:chgData name="arcipond@gmail.com" userId="15b407f2c1e428c0" providerId="LiveId" clId="{890F5585-6596-4E01-A0F3-74938BC32778}" dt="2022-06-15T15:31:27.627" v="956" actId="26606"/>
          <ac:spMkLst>
            <pc:docMk/>
            <pc:sldMk cId="2917023681" sldId="256"/>
            <ac:spMk id="29" creationId="{95D2C779-8883-4E5F-A170-0F464918C1B7}"/>
          </ac:spMkLst>
        </pc:spChg>
        <pc:spChg chg="add del">
          <ac:chgData name="arcipond@gmail.com" userId="15b407f2c1e428c0" providerId="LiveId" clId="{890F5585-6596-4E01-A0F3-74938BC32778}" dt="2022-06-15T15:31:42.833" v="962" actId="26606"/>
          <ac:spMkLst>
            <pc:docMk/>
            <pc:sldMk cId="2917023681" sldId="256"/>
            <ac:spMk id="33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31:42.833" v="962" actId="26606"/>
          <ac:spMkLst>
            <pc:docMk/>
            <pc:sldMk cId="2917023681" sldId="256"/>
            <ac:spMk id="34" creationId="{6BB6B482-ACCA-4938-8AEA-49D525C17221}"/>
          </ac:spMkLst>
        </pc:spChg>
        <pc:picChg chg="mod ord">
          <ac:chgData name="arcipond@gmail.com" userId="15b407f2c1e428c0" providerId="LiveId" clId="{890F5585-6596-4E01-A0F3-74938BC32778}" dt="2022-06-15T15:31:50.894" v="964" actId="26606"/>
          <ac:picMkLst>
            <pc:docMk/>
            <pc:sldMk cId="2917023681" sldId="256"/>
            <ac:picMk id="4" creationId="{FF048CB6-FE2D-3347-5D63-05AEAED75B83}"/>
          </ac:picMkLst>
        </pc:picChg>
        <pc:cxnChg chg="add del">
          <ac:chgData name="arcipond@gmail.com" userId="15b407f2c1e428c0" providerId="LiveId" clId="{890F5585-6596-4E01-A0F3-74938BC32778}" dt="2022-06-15T15:31:50.894" v="964" actId="26606"/>
          <ac:cxnSpMkLst>
            <pc:docMk/>
            <pc:sldMk cId="2917023681" sldId="256"/>
            <ac:cxnSpMk id="22" creationId="{EE2E603F-4A95-4FE8-BB06-211DFD75DBEF}"/>
          </ac:cxnSpMkLst>
        </pc:cxnChg>
        <pc:cxnChg chg="add">
          <ac:chgData name="arcipond@gmail.com" userId="15b407f2c1e428c0" providerId="LiveId" clId="{890F5585-6596-4E01-A0F3-74938BC32778}" dt="2022-06-15T15:31:50.894" v="964" actId="26606"/>
          <ac:cxnSpMkLst>
            <pc:docMk/>
            <pc:sldMk cId="2917023681" sldId="256"/>
            <ac:cxnSpMk id="26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31:27.627" v="956" actId="26606"/>
          <ac:cxnSpMkLst>
            <pc:docMk/>
            <pc:sldMk cId="2917023681" sldId="256"/>
            <ac:cxnSpMk id="31" creationId="{BD96A694-258D-4418-A83C-B9BA72FD44B8}"/>
          </ac:cxnSpMkLst>
        </pc:cxnChg>
        <pc:cxnChg chg="add del">
          <ac:chgData name="arcipond@gmail.com" userId="15b407f2c1e428c0" providerId="LiveId" clId="{890F5585-6596-4E01-A0F3-74938BC32778}" dt="2022-06-15T15:31:42.833" v="962" actId="26606"/>
          <ac:cxnSpMkLst>
            <pc:docMk/>
            <pc:sldMk cId="2917023681" sldId="256"/>
            <ac:cxnSpMk id="35" creationId="{EE2E603F-4A95-4FE8-BB06-211DFD75DBEF}"/>
          </ac:cxnSpMkLst>
        </pc:cxnChg>
      </pc:sldChg>
      <pc:sldChg chg="addSp delSp del ord">
        <pc:chgData name="arcipond@gmail.com" userId="15b407f2c1e428c0" providerId="LiveId" clId="{890F5585-6596-4E01-A0F3-74938BC32778}" dt="2022-06-15T15:20:07.545" v="355" actId="47"/>
        <pc:sldMkLst>
          <pc:docMk/>
          <pc:sldMk cId="4069820351" sldId="257"/>
        </pc:sldMkLst>
        <pc:picChg chg="add del">
          <ac:chgData name="arcipond@gmail.com" userId="15b407f2c1e428c0" providerId="LiveId" clId="{890F5585-6596-4E01-A0F3-74938BC32778}" dt="2022-06-15T15:19:36.158" v="350"/>
          <ac:picMkLst>
            <pc:docMk/>
            <pc:sldMk cId="4069820351" sldId="257"/>
            <ac:picMk id="2050" creationId="{F5E116DD-82FD-8B05-E05F-1605FD635432}"/>
          </ac:picMkLst>
        </pc:picChg>
      </pc:sldChg>
      <pc:sldChg chg="addSp delSp modSp del">
        <pc:chgData name="arcipond@gmail.com" userId="15b407f2c1e428c0" providerId="LiveId" clId="{890F5585-6596-4E01-A0F3-74938BC32778}" dt="2022-06-15T15:20:07.952" v="356" actId="47"/>
        <pc:sldMkLst>
          <pc:docMk/>
          <pc:sldMk cId="1139509712" sldId="258"/>
        </pc:sldMkLst>
        <pc:picChg chg="add del mod">
          <ac:chgData name="arcipond@gmail.com" userId="15b407f2c1e428c0" providerId="LiveId" clId="{890F5585-6596-4E01-A0F3-74938BC32778}" dt="2022-06-15T15:20:02.737" v="353" actId="478"/>
          <ac:picMkLst>
            <pc:docMk/>
            <pc:sldMk cId="1139509712" sldId="258"/>
            <ac:picMk id="3074" creationId="{02D1A1EA-80A9-64F4-724F-B807DFEEABA7}"/>
          </ac:picMkLst>
        </pc:picChg>
      </pc:sldChg>
      <pc:sldChg chg="addSp delSp modSp mod setBg modAnim">
        <pc:chgData name="arcipond@gmail.com" userId="15b407f2c1e428c0" providerId="LiveId" clId="{890F5585-6596-4E01-A0F3-74938BC32778}" dt="2022-06-15T15:36:09.115" v="977" actId="2711"/>
        <pc:sldMkLst>
          <pc:docMk/>
          <pc:sldMk cId="3249282069" sldId="259"/>
        </pc:sldMkLst>
        <pc:spChg chg="mod">
          <ac:chgData name="arcipond@gmail.com" userId="15b407f2c1e428c0" providerId="LiveId" clId="{890F5585-6596-4E01-A0F3-74938BC32778}" dt="2022-06-15T15:09:18.078" v="23" actId="26606"/>
          <ac:spMkLst>
            <pc:docMk/>
            <pc:sldMk cId="3249282069" sldId="259"/>
            <ac:spMk id="2" creationId="{7AF178F1-9E88-DF23-9A2E-FBA1FB0BA7C1}"/>
          </ac:spMkLst>
        </pc:spChg>
        <pc:spChg chg="mod">
          <ac:chgData name="arcipond@gmail.com" userId="15b407f2c1e428c0" providerId="LiveId" clId="{890F5585-6596-4E01-A0F3-74938BC32778}" dt="2022-06-15T15:36:09.115" v="977" actId="2711"/>
          <ac:spMkLst>
            <pc:docMk/>
            <pc:sldMk cId="3249282069" sldId="259"/>
            <ac:spMk id="3" creationId="{3EABC1BC-98FD-7276-4410-97034DE9B9AA}"/>
          </ac:spMkLst>
        </pc:spChg>
        <pc:spChg chg="add del mod">
          <ac:chgData name="arcipond@gmail.com" userId="15b407f2c1e428c0" providerId="LiveId" clId="{890F5585-6596-4E01-A0F3-74938BC32778}" dt="2022-06-15T15:08:46.165" v="3" actId="478"/>
          <ac:spMkLst>
            <pc:docMk/>
            <pc:sldMk cId="3249282069" sldId="259"/>
            <ac:spMk id="4" creationId="{48E1ECD0-476A-419F-A86F-D3A1A14DAC3A}"/>
          </ac:spMkLst>
        </pc:spChg>
        <pc:spChg chg="add del">
          <ac:chgData name="arcipond@gmail.com" userId="15b407f2c1e428c0" providerId="LiveId" clId="{890F5585-6596-4E01-A0F3-74938BC32778}" dt="2022-06-15T15:08:52.465" v="9"/>
          <ac:spMkLst>
            <pc:docMk/>
            <pc:sldMk cId="3249282069" sldId="259"/>
            <ac:spMk id="5" creationId="{A7EDC9D0-D82D-EB56-4C37-921EC7CB29BC}"/>
          </ac:spMkLst>
        </pc:spChg>
        <pc:spChg chg="add">
          <ac:chgData name="arcipond@gmail.com" userId="15b407f2c1e428c0" providerId="LiveId" clId="{890F5585-6596-4E01-A0F3-74938BC32778}" dt="2022-06-15T15:09:18.078" v="23" actId="26606"/>
          <ac:spMkLst>
            <pc:docMk/>
            <pc:sldMk cId="3249282069" sldId="259"/>
            <ac:spMk id="8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5:09:06.843" v="15" actId="26606"/>
          <ac:spMkLst>
            <pc:docMk/>
            <pc:sldMk cId="3249282069" sldId="259"/>
            <ac:spMk id="15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09:09.471" v="17" actId="26606"/>
          <ac:spMkLst>
            <pc:docMk/>
            <pc:sldMk cId="3249282069" sldId="259"/>
            <ac:spMk id="21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09:10.705" v="19" actId="26606"/>
          <ac:spMkLst>
            <pc:docMk/>
            <pc:sldMk cId="3249282069" sldId="259"/>
            <ac:spMk id="26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09:14.677" v="21" actId="26606"/>
          <ac:spMkLst>
            <pc:docMk/>
            <pc:sldMk cId="3249282069" sldId="259"/>
            <ac:spMk id="29" creationId="{E49D7415-2F11-44C2-B6AA-13A25B6814B9}"/>
          </ac:spMkLst>
        </pc:spChg>
        <pc:picChg chg="add mod">
          <ac:chgData name="arcipond@gmail.com" userId="15b407f2c1e428c0" providerId="LiveId" clId="{890F5585-6596-4E01-A0F3-74938BC32778}" dt="2022-06-15T15:09:18.078" v="23" actId="26606"/>
          <ac:picMkLst>
            <pc:docMk/>
            <pc:sldMk cId="3249282069" sldId="259"/>
            <ac:picMk id="6" creationId="{5A4C2987-6388-5ADD-3FAE-C41FFC8F1244}"/>
          </ac:picMkLst>
        </pc:picChg>
        <pc:cxnChg chg="add">
          <ac:chgData name="arcipond@gmail.com" userId="15b407f2c1e428c0" providerId="LiveId" clId="{890F5585-6596-4E01-A0F3-74938BC32778}" dt="2022-06-15T15:09:18.078" v="23" actId="26606"/>
          <ac:cxnSpMkLst>
            <pc:docMk/>
            <pc:sldMk cId="3249282069" sldId="259"/>
            <ac:cxnSpMk id="9" creationId="{D2E57F3D-33BE-4306-87E6-245763719516}"/>
          </ac:cxnSpMkLst>
        </pc:cxnChg>
        <pc:cxnChg chg="add del">
          <ac:chgData name="arcipond@gmail.com" userId="15b407f2c1e428c0" providerId="LiveId" clId="{890F5585-6596-4E01-A0F3-74938BC32778}" dt="2022-06-15T15:09:06.843" v="15" actId="26606"/>
          <ac:cxnSpMkLst>
            <pc:docMk/>
            <pc:sldMk cId="3249282069" sldId="259"/>
            <ac:cxnSpMk id="11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09:06.843" v="15" actId="26606"/>
          <ac:cxnSpMkLst>
            <pc:docMk/>
            <pc:sldMk cId="3249282069" sldId="259"/>
            <ac:cxnSpMk id="13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09:06.843" v="15" actId="26606"/>
          <ac:cxnSpMkLst>
            <pc:docMk/>
            <pc:sldMk cId="3249282069" sldId="259"/>
            <ac:cxnSpMk id="17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09:09.471" v="17" actId="26606"/>
          <ac:cxnSpMkLst>
            <pc:docMk/>
            <pc:sldMk cId="3249282069" sldId="259"/>
            <ac:cxnSpMk id="19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09:09.471" v="17" actId="26606"/>
          <ac:cxnSpMkLst>
            <pc:docMk/>
            <pc:sldMk cId="3249282069" sldId="259"/>
            <ac:cxnSpMk id="20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09:09.471" v="17" actId="26606"/>
          <ac:cxnSpMkLst>
            <pc:docMk/>
            <pc:sldMk cId="3249282069" sldId="259"/>
            <ac:cxnSpMk id="22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09:10.705" v="19" actId="26606"/>
          <ac:cxnSpMkLst>
            <pc:docMk/>
            <pc:sldMk cId="3249282069" sldId="259"/>
            <ac:cxnSpMk id="24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09:10.705" v="19" actId="26606"/>
          <ac:cxnSpMkLst>
            <pc:docMk/>
            <pc:sldMk cId="3249282069" sldId="259"/>
            <ac:cxnSpMk id="25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09:10.705" v="19" actId="26606"/>
          <ac:cxnSpMkLst>
            <pc:docMk/>
            <pc:sldMk cId="3249282069" sldId="259"/>
            <ac:cxnSpMk id="27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09:14.677" v="21" actId="26606"/>
          <ac:cxnSpMkLst>
            <pc:docMk/>
            <pc:sldMk cId="3249282069" sldId="259"/>
            <ac:cxnSpMk id="30" creationId="{D2E57F3D-33BE-4306-87E6-245763719516}"/>
          </ac:cxnSpMkLst>
        </pc:cxnChg>
      </pc:sldChg>
      <pc:sldChg chg="modSp new del mod">
        <pc:chgData name="arcipond@gmail.com" userId="15b407f2c1e428c0" providerId="LiveId" clId="{890F5585-6596-4E01-A0F3-74938BC32778}" dt="2022-06-15T15:20:06.836" v="354" actId="47"/>
        <pc:sldMkLst>
          <pc:docMk/>
          <pc:sldMk cId="2636541818" sldId="260"/>
        </pc:sldMkLst>
        <pc:spChg chg="mod">
          <ac:chgData name="arcipond@gmail.com" userId="15b407f2c1e428c0" providerId="LiveId" clId="{890F5585-6596-4E01-A0F3-74938BC32778}" dt="2022-06-15T15:10:18.260" v="55"/>
          <ac:spMkLst>
            <pc:docMk/>
            <pc:sldMk cId="2636541818" sldId="260"/>
            <ac:spMk id="2" creationId="{FDDAAA96-E949-9525-FD73-55A2415077E4}"/>
          </ac:spMkLst>
        </pc:spChg>
      </pc:sldChg>
      <pc:sldChg chg="addSp delSp modSp new mod setBg addAnim delAnim">
        <pc:chgData name="arcipond@gmail.com" userId="15b407f2c1e428c0" providerId="LiveId" clId="{890F5585-6596-4E01-A0F3-74938BC32778}" dt="2022-06-15T15:22:07.526" v="385" actId="26606"/>
        <pc:sldMkLst>
          <pc:docMk/>
          <pc:sldMk cId="2975978114" sldId="261"/>
        </pc:sldMkLst>
        <pc:spChg chg="mod">
          <ac:chgData name="arcipond@gmail.com" userId="15b407f2c1e428c0" providerId="LiveId" clId="{890F5585-6596-4E01-A0F3-74938BC32778}" dt="2022-06-15T15:22:07.526" v="385" actId="26606"/>
          <ac:spMkLst>
            <pc:docMk/>
            <pc:sldMk cId="2975978114" sldId="261"/>
            <ac:spMk id="2" creationId="{E4229FBA-3AD2-E268-19F6-FD28C3B3E500}"/>
          </ac:spMkLst>
        </pc:spChg>
        <pc:spChg chg="mod ord">
          <ac:chgData name="arcipond@gmail.com" userId="15b407f2c1e428c0" providerId="LiveId" clId="{890F5585-6596-4E01-A0F3-74938BC32778}" dt="2022-06-15T15:22:07.526" v="385" actId="26606"/>
          <ac:spMkLst>
            <pc:docMk/>
            <pc:sldMk cId="2975978114" sldId="261"/>
            <ac:spMk id="3" creationId="{AC635D41-7334-6387-C3D0-725AB725D982}"/>
          </ac:spMkLst>
        </pc:spChg>
        <pc:spChg chg="add del">
          <ac:chgData name="arcipond@gmail.com" userId="15b407f2c1e428c0" providerId="LiveId" clId="{890F5585-6596-4E01-A0F3-74938BC32778}" dt="2022-06-15T15:20:20.095" v="358" actId="26606"/>
          <ac:spMkLst>
            <pc:docMk/>
            <pc:sldMk cId="2975978114" sldId="261"/>
            <ac:spMk id="12" creationId="{DEF92653-5D6D-47E6-8744-0DAF76E049C4}"/>
          </ac:spMkLst>
        </pc:spChg>
        <pc:spChg chg="add del">
          <ac:chgData name="arcipond@gmail.com" userId="15b407f2c1e428c0" providerId="LiveId" clId="{890F5585-6596-4E01-A0F3-74938BC32778}" dt="2022-06-15T15:20:20.095" v="358" actId="26606"/>
          <ac:spMkLst>
            <pc:docMk/>
            <pc:sldMk cId="2975978114" sldId="261"/>
            <ac:spMk id="14" creationId="{AE99FF03-DD5A-4DE5-9633-AA461D9BB750}"/>
          </ac:spMkLst>
        </pc:spChg>
        <pc:spChg chg="add del">
          <ac:chgData name="arcipond@gmail.com" userId="15b407f2c1e428c0" providerId="LiveId" clId="{890F5585-6596-4E01-A0F3-74938BC32778}" dt="2022-06-15T15:21:26.675" v="362" actId="26606"/>
          <ac:spMkLst>
            <pc:docMk/>
            <pc:sldMk cId="2975978114" sldId="261"/>
            <ac:spMk id="4103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5:21:58.896" v="371" actId="26606"/>
          <ac:spMkLst>
            <pc:docMk/>
            <pc:sldMk cId="2975978114" sldId="261"/>
            <ac:spMk id="4106" creationId="{6BB6B482-ACCA-4938-8AEA-49D525C17221}"/>
          </ac:spMkLst>
        </pc:spChg>
        <pc:spChg chg="add del">
          <ac:chgData name="arcipond@gmail.com" userId="15b407f2c1e428c0" providerId="LiveId" clId="{890F5585-6596-4E01-A0F3-74938BC32778}" dt="2022-06-15T15:21:29.029" v="364" actId="26606"/>
          <ac:spMkLst>
            <pc:docMk/>
            <pc:sldMk cId="2975978114" sldId="261"/>
            <ac:spMk id="4107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5:21:58.896" v="371" actId="26606"/>
          <ac:spMkLst>
            <pc:docMk/>
            <pc:sldMk cId="2975978114" sldId="261"/>
            <ac:spMk id="4109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21:31.689" v="366" actId="26606"/>
          <ac:spMkLst>
            <pc:docMk/>
            <pc:sldMk cId="2975978114" sldId="261"/>
            <ac:spMk id="4110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5:22:00.756" v="374" actId="26606"/>
          <ac:spMkLst>
            <pc:docMk/>
            <pc:sldMk cId="2975978114" sldId="261"/>
            <ac:spMk id="4117" creationId="{85CB65D0-496F-4797-A015-C85839E35D1A}"/>
          </ac:spMkLst>
        </pc:spChg>
        <pc:spChg chg="add del">
          <ac:chgData name="arcipond@gmail.com" userId="15b407f2c1e428c0" providerId="LiveId" clId="{890F5585-6596-4E01-A0F3-74938BC32778}" dt="2022-06-15T15:22:00.756" v="374" actId="26606"/>
          <ac:spMkLst>
            <pc:docMk/>
            <pc:sldMk cId="2975978114" sldId="261"/>
            <ac:spMk id="4118" creationId="{95D2C779-8883-4E5F-A170-0F464918C1B7}"/>
          </ac:spMkLst>
        </pc:spChg>
        <pc:spChg chg="add del">
          <ac:chgData name="arcipond@gmail.com" userId="15b407f2c1e428c0" providerId="LiveId" clId="{890F5585-6596-4E01-A0F3-74938BC32778}" dt="2022-06-15T15:22:02.289" v="376" actId="26606"/>
          <ac:spMkLst>
            <pc:docMk/>
            <pc:sldMk cId="2975978114" sldId="261"/>
            <ac:spMk id="4123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22:02.289" v="376" actId="26606"/>
          <ac:spMkLst>
            <pc:docMk/>
            <pc:sldMk cId="2975978114" sldId="261"/>
            <ac:spMk id="4124" creationId="{612349FF-7742-42ED-ADF3-238B5DDD176C}"/>
          </ac:spMkLst>
        </pc:spChg>
        <pc:spChg chg="add del">
          <ac:chgData name="arcipond@gmail.com" userId="15b407f2c1e428c0" providerId="LiveId" clId="{890F5585-6596-4E01-A0F3-74938BC32778}" dt="2022-06-15T15:22:03.868" v="378" actId="26606"/>
          <ac:spMkLst>
            <pc:docMk/>
            <pc:sldMk cId="2975978114" sldId="261"/>
            <ac:spMk id="4126" creationId="{660EB578-C970-4186-B93C-45851BBC6E34}"/>
          </ac:spMkLst>
        </pc:spChg>
        <pc:spChg chg="add del">
          <ac:chgData name="arcipond@gmail.com" userId="15b407f2c1e428c0" providerId="LiveId" clId="{890F5585-6596-4E01-A0F3-74938BC32778}" dt="2022-06-15T15:22:04.337" v="380" actId="26606"/>
          <ac:spMkLst>
            <pc:docMk/>
            <pc:sldMk cId="2975978114" sldId="261"/>
            <ac:spMk id="4132" creationId="{33E93247-6229-44AB-A550-739E971E690B}"/>
          </ac:spMkLst>
        </pc:spChg>
        <pc:spChg chg="add del">
          <ac:chgData name="arcipond@gmail.com" userId="15b407f2c1e428c0" providerId="LiveId" clId="{890F5585-6596-4E01-A0F3-74938BC32778}" dt="2022-06-15T15:22:04.337" v="380" actId="26606"/>
          <ac:spMkLst>
            <pc:docMk/>
            <pc:sldMk cId="2975978114" sldId="261"/>
            <ac:spMk id="4133" creationId="{6BB6B482-ACCA-4938-8AEA-49D525C17221}"/>
          </ac:spMkLst>
        </pc:spChg>
        <pc:spChg chg="add del">
          <ac:chgData name="arcipond@gmail.com" userId="15b407f2c1e428c0" providerId="LiveId" clId="{890F5585-6596-4E01-A0F3-74938BC32778}" dt="2022-06-15T15:22:04.790" v="382" actId="26606"/>
          <ac:spMkLst>
            <pc:docMk/>
            <pc:sldMk cId="2975978114" sldId="261"/>
            <ac:spMk id="4136" creationId="{660EB578-C970-4186-B93C-45851BBC6E34}"/>
          </ac:spMkLst>
        </pc:spChg>
        <pc:spChg chg="add del">
          <ac:chgData name="arcipond@gmail.com" userId="15b407f2c1e428c0" providerId="LiveId" clId="{890F5585-6596-4E01-A0F3-74938BC32778}" dt="2022-06-15T15:22:07.511" v="384" actId="26606"/>
          <ac:spMkLst>
            <pc:docMk/>
            <pc:sldMk cId="2975978114" sldId="261"/>
            <ac:spMk id="4142" creationId="{33E93247-6229-44AB-A550-739E971E690B}"/>
          </ac:spMkLst>
        </pc:spChg>
        <pc:spChg chg="add">
          <ac:chgData name="arcipond@gmail.com" userId="15b407f2c1e428c0" providerId="LiveId" clId="{890F5585-6596-4E01-A0F3-74938BC32778}" dt="2022-06-15T15:22:07.526" v="385" actId="26606"/>
          <ac:spMkLst>
            <pc:docMk/>
            <pc:sldMk cId="2975978114" sldId="261"/>
            <ac:spMk id="4146" creationId="{660EB578-C970-4186-B93C-45851BBC6E34}"/>
          </ac:spMkLst>
        </pc:spChg>
        <pc:picChg chg="add del mod">
          <ac:chgData name="arcipond@gmail.com" userId="15b407f2c1e428c0" providerId="LiveId" clId="{890F5585-6596-4E01-A0F3-74938BC32778}" dt="2022-06-15T15:21:32.065" v="367"/>
          <ac:picMkLst>
            <pc:docMk/>
            <pc:sldMk cId="2975978114" sldId="261"/>
            <ac:picMk id="4098" creationId="{DF3C72B4-2E0F-452F-F062-8B4F1D4C17F6}"/>
          </ac:picMkLst>
        </pc:picChg>
        <pc:picChg chg="add mod ord">
          <ac:chgData name="arcipond@gmail.com" userId="15b407f2c1e428c0" providerId="LiveId" clId="{890F5585-6596-4E01-A0F3-74938BC32778}" dt="2022-06-15T15:22:07.526" v="385" actId="26606"/>
          <ac:picMkLst>
            <pc:docMk/>
            <pc:sldMk cId="2975978114" sldId="261"/>
            <ac:picMk id="4100" creationId="{081F5B18-6072-6505-8C22-92BFBE854FB3}"/>
          </ac:picMkLst>
        </pc:picChg>
        <pc:cxnChg chg="add del">
          <ac:chgData name="arcipond@gmail.com" userId="15b407f2c1e428c0" providerId="LiveId" clId="{890F5585-6596-4E01-A0F3-74938BC32778}" dt="2022-06-15T15:20:20.095" v="358" actId="26606"/>
          <ac:cxnSpMkLst>
            <pc:docMk/>
            <pc:sldMk cId="2975978114" sldId="261"/>
            <ac:cxnSpMk id="8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0:20.095" v="358" actId="26606"/>
          <ac:cxnSpMkLst>
            <pc:docMk/>
            <pc:sldMk cId="2975978114" sldId="261"/>
            <ac:cxnSpMk id="10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0:20.095" v="358" actId="26606"/>
          <ac:cxnSpMkLst>
            <pc:docMk/>
            <pc:sldMk cId="2975978114" sldId="261"/>
            <ac:cxnSpMk id="16" creationId="{9CA98CE3-81A7-4FFE-A047-9AA65998D877}"/>
          </ac:cxnSpMkLst>
        </pc:cxnChg>
        <pc:cxnChg chg="add del">
          <ac:chgData name="arcipond@gmail.com" userId="15b407f2c1e428c0" providerId="LiveId" clId="{890F5585-6596-4E01-A0F3-74938BC32778}" dt="2022-06-15T15:21:58.896" v="371" actId="26606"/>
          <ac:cxnSpMkLst>
            <pc:docMk/>
            <pc:sldMk cId="2975978114" sldId="261"/>
            <ac:cxnSpMk id="4102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1:58.896" v="371" actId="26606"/>
          <ac:cxnSpMkLst>
            <pc:docMk/>
            <pc:sldMk cId="2975978114" sldId="261"/>
            <ac:cxnSpMk id="4104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1:26.675" v="362" actId="26606"/>
          <ac:cxnSpMkLst>
            <pc:docMk/>
            <pc:sldMk cId="2975978114" sldId="261"/>
            <ac:cxnSpMk id="4105" creationId="{A2EE115A-0EB8-481C-8C81-2B08F397AE0C}"/>
          </ac:cxnSpMkLst>
        </pc:cxnChg>
        <pc:cxnChg chg="add del">
          <ac:chgData name="arcipond@gmail.com" userId="15b407f2c1e428c0" providerId="LiveId" clId="{890F5585-6596-4E01-A0F3-74938BC32778}" dt="2022-06-15T15:21:29.029" v="364" actId="26606"/>
          <ac:cxnSpMkLst>
            <pc:docMk/>
            <pc:sldMk cId="2975978114" sldId="261"/>
            <ac:cxnSpMk id="4108" creationId="{40ADC89C-EB4E-4AA5-ABBD-448BEC5FA3C4}"/>
          </ac:cxnSpMkLst>
        </pc:cxnChg>
        <pc:cxnChg chg="add del">
          <ac:chgData name="arcipond@gmail.com" userId="15b407f2c1e428c0" providerId="LiveId" clId="{890F5585-6596-4E01-A0F3-74938BC32778}" dt="2022-06-15T15:21:31.689" v="366" actId="26606"/>
          <ac:cxnSpMkLst>
            <pc:docMk/>
            <pc:sldMk cId="2975978114" sldId="261"/>
            <ac:cxnSpMk id="4111" creationId="{8E0104E4-99BC-494F-8342-F250828E574F}"/>
          </ac:cxnSpMkLst>
        </pc:cxnChg>
        <pc:cxnChg chg="add del">
          <ac:chgData name="arcipond@gmail.com" userId="15b407f2c1e428c0" providerId="LiveId" clId="{890F5585-6596-4E01-A0F3-74938BC32778}" dt="2022-06-15T15:21:58.896" v="371" actId="26606"/>
          <ac:cxnSpMkLst>
            <pc:docMk/>
            <pc:sldMk cId="2975978114" sldId="261"/>
            <ac:cxnSpMk id="4113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22:00.756" v="374" actId="26606"/>
          <ac:cxnSpMkLst>
            <pc:docMk/>
            <pc:sldMk cId="2975978114" sldId="261"/>
            <ac:cxnSpMk id="4115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2:00.756" v="374" actId="26606"/>
          <ac:cxnSpMkLst>
            <pc:docMk/>
            <pc:sldMk cId="2975978114" sldId="261"/>
            <ac:cxnSpMk id="4116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2:00.756" v="374" actId="26606"/>
          <ac:cxnSpMkLst>
            <pc:docMk/>
            <pc:sldMk cId="2975978114" sldId="261"/>
            <ac:cxnSpMk id="4119" creationId="{BD96A694-258D-4418-A83C-B9BA72FD44B8}"/>
          </ac:cxnSpMkLst>
        </pc:cxnChg>
        <pc:cxnChg chg="add del">
          <ac:chgData name="arcipond@gmail.com" userId="15b407f2c1e428c0" providerId="LiveId" clId="{890F5585-6596-4E01-A0F3-74938BC32778}" dt="2022-06-15T15:22:02.289" v="376" actId="26606"/>
          <ac:cxnSpMkLst>
            <pc:docMk/>
            <pc:sldMk cId="2975978114" sldId="261"/>
            <ac:cxnSpMk id="4121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2:02.289" v="376" actId="26606"/>
          <ac:cxnSpMkLst>
            <pc:docMk/>
            <pc:sldMk cId="2975978114" sldId="261"/>
            <ac:cxnSpMk id="4122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2:03.868" v="378" actId="26606"/>
          <ac:cxnSpMkLst>
            <pc:docMk/>
            <pc:sldMk cId="2975978114" sldId="261"/>
            <ac:cxnSpMk id="4127" creationId="{CDF57B02-07BB-407B-BB36-06D9C64A673E}"/>
          </ac:cxnSpMkLst>
        </pc:cxnChg>
        <pc:cxnChg chg="add del">
          <ac:chgData name="arcipond@gmail.com" userId="15b407f2c1e428c0" providerId="LiveId" clId="{890F5585-6596-4E01-A0F3-74938BC32778}" dt="2022-06-15T15:22:03.868" v="378" actId="26606"/>
          <ac:cxnSpMkLst>
            <pc:docMk/>
            <pc:sldMk cId="2975978114" sldId="261"/>
            <ac:cxnSpMk id="4128" creationId="{C6855964-C920-48EB-8804-74291211C8A9}"/>
          </ac:cxnSpMkLst>
        </pc:cxnChg>
        <pc:cxnChg chg="add del">
          <ac:chgData name="arcipond@gmail.com" userId="15b407f2c1e428c0" providerId="LiveId" clId="{890F5585-6596-4E01-A0F3-74938BC32778}" dt="2022-06-15T15:22:04.337" v="380" actId="26606"/>
          <ac:cxnSpMkLst>
            <pc:docMk/>
            <pc:sldMk cId="2975978114" sldId="261"/>
            <ac:cxnSpMk id="4130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2:04.337" v="380" actId="26606"/>
          <ac:cxnSpMkLst>
            <pc:docMk/>
            <pc:sldMk cId="2975978114" sldId="261"/>
            <ac:cxnSpMk id="4131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2:04.337" v="380" actId="26606"/>
          <ac:cxnSpMkLst>
            <pc:docMk/>
            <pc:sldMk cId="2975978114" sldId="261"/>
            <ac:cxnSpMk id="4134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22:04.790" v="382" actId="26606"/>
          <ac:cxnSpMkLst>
            <pc:docMk/>
            <pc:sldMk cId="2975978114" sldId="261"/>
            <ac:cxnSpMk id="4137" creationId="{CDF57B02-07BB-407B-BB36-06D9C64A673E}"/>
          </ac:cxnSpMkLst>
        </pc:cxnChg>
        <pc:cxnChg chg="add del">
          <ac:chgData name="arcipond@gmail.com" userId="15b407f2c1e428c0" providerId="LiveId" clId="{890F5585-6596-4E01-A0F3-74938BC32778}" dt="2022-06-15T15:22:04.790" v="382" actId="26606"/>
          <ac:cxnSpMkLst>
            <pc:docMk/>
            <pc:sldMk cId="2975978114" sldId="261"/>
            <ac:cxnSpMk id="4138" creationId="{C6855964-C920-48EB-8804-74291211C8A9}"/>
          </ac:cxnSpMkLst>
        </pc:cxnChg>
        <pc:cxnChg chg="add del">
          <ac:chgData name="arcipond@gmail.com" userId="15b407f2c1e428c0" providerId="LiveId" clId="{890F5585-6596-4E01-A0F3-74938BC32778}" dt="2022-06-15T15:22:07.511" v="384" actId="26606"/>
          <ac:cxnSpMkLst>
            <pc:docMk/>
            <pc:sldMk cId="2975978114" sldId="261"/>
            <ac:cxnSpMk id="4140" creationId="{F64F9B95-9045-48D2-B9F3-2927E98F54AA}"/>
          </ac:cxnSpMkLst>
        </pc:cxnChg>
        <pc:cxnChg chg="add del">
          <ac:chgData name="arcipond@gmail.com" userId="15b407f2c1e428c0" providerId="LiveId" clId="{890F5585-6596-4E01-A0F3-74938BC32778}" dt="2022-06-15T15:22:07.511" v="384" actId="26606"/>
          <ac:cxnSpMkLst>
            <pc:docMk/>
            <pc:sldMk cId="2975978114" sldId="261"/>
            <ac:cxnSpMk id="4141" creationId="{085AA86F-6A4D-4BCB-A045-D992CDC2959B}"/>
          </ac:cxnSpMkLst>
        </pc:cxnChg>
        <pc:cxnChg chg="add del">
          <ac:chgData name="arcipond@gmail.com" userId="15b407f2c1e428c0" providerId="LiveId" clId="{890F5585-6596-4E01-A0F3-74938BC32778}" dt="2022-06-15T15:22:07.511" v="384" actId="26606"/>
          <ac:cxnSpMkLst>
            <pc:docMk/>
            <pc:sldMk cId="2975978114" sldId="261"/>
            <ac:cxnSpMk id="4143" creationId="{EE2E603F-4A95-4FE8-BB06-211DFD75DBEF}"/>
          </ac:cxnSpMkLst>
        </pc:cxnChg>
        <pc:cxnChg chg="add del">
          <ac:chgData name="arcipond@gmail.com" userId="15b407f2c1e428c0" providerId="LiveId" clId="{890F5585-6596-4E01-A0F3-74938BC32778}" dt="2022-06-15T15:22:07.511" v="384" actId="26606"/>
          <ac:cxnSpMkLst>
            <pc:docMk/>
            <pc:sldMk cId="2975978114" sldId="261"/>
            <ac:cxnSpMk id="4144" creationId="{D7CC41EB-2D81-4303-9171-6401B388BA35}"/>
          </ac:cxnSpMkLst>
        </pc:cxnChg>
        <pc:cxnChg chg="add">
          <ac:chgData name="arcipond@gmail.com" userId="15b407f2c1e428c0" providerId="LiveId" clId="{890F5585-6596-4E01-A0F3-74938BC32778}" dt="2022-06-15T15:22:07.526" v="385" actId="26606"/>
          <ac:cxnSpMkLst>
            <pc:docMk/>
            <pc:sldMk cId="2975978114" sldId="261"/>
            <ac:cxnSpMk id="4147" creationId="{CDF57B02-07BB-407B-BB36-06D9C64A673E}"/>
          </ac:cxnSpMkLst>
        </pc:cxnChg>
        <pc:cxnChg chg="add">
          <ac:chgData name="arcipond@gmail.com" userId="15b407f2c1e428c0" providerId="LiveId" clId="{890F5585-6596-4E01-A0F3-74938BC32778}" dt="2022-06-15T15:22:07.526" v="385" actId="26606"/>
          <ac:cxnSpMkLst>
            <pc:docMk/>
            <pc:sldMk cId="2975978114" sldId="261"/>
            <ac:cxnSpMk id="4148" creationId="{C6855964-C920-48EB-8804-74291211C8A9}"/>
          </ac:cxnSpMkLst>
        </pc:cxnChg>
      </pc:sldChg>
      <pc:sldChg chg="addSp delSp modSp add mod modAnim">
        <pc:chgData name="arcipond@gmail.com" userId="15b407f2c1e428c0" providerId="LiveId" clId="{890F5585-6596-4E01-A0F3-74938BC32778}" dt="2022-06-15T16:07:33.066" v="1989" actId="478"/>
        <pc:sldMkLst>
          <pc:docMk/>
          <pc:sldMk cId="714339892" sldId="262"/>
        </pc:sldMkLst>
        <pc:spChg chg="mod">
          <ac:chgData name="arcipond@gmail.com" userId="15b407f2c1e428c0" providerId="LiveId" clId="{890F5585-6596-4E01-A0F3-74938BC32778}" dt="2022-06-15T15:30:50.489" v="943" actId="368"/>
          <ac:spMkLst>
            <pc:docMk/>
            <pc:sldMk cId="714339892" sldId="262"/>
            <ac:spMk id="2" creationId="{E4229FBA-3AD2-E268-19F6-FD28C3B3E500}"/>
          </ac:spMkLst>
        </pc:spChg>
        <pc:spChg chg="add del mod ord">
          <ac:chgData name="arcipond@gmail.com" userId="15b407f2c1e428c0" providerId="LiveId" clId="{890F5585-6596-4E01-A0F3-74938BC32778}" dt="2022-06-15T15:31:55.777" v="969" actId="26606"/>
          <ac:spMkLst>
            <pc:docMk/>
            <pc:sldMk cId="714339892" sldId="262"/>
            <ac:spMk id="3" creationId="{AC635D41-7334-6387-C3D0-725AB725D982}"/>
          </ac:spMkLst>
        </pc:spChg>
        <pc:spChg chg="add del mod">
          <ac:chgData name="arcipond@gmail.com" userId="15b407f2c1e428c0" providerId="LiveId" clId="{890F5585-6596-4E01-A0F3-74938BC32778}" dt="2022-06-15T16:07:33.066" v="1989" actId="478"/>
          <ac:spMkLst>
            <pc:docMk/>
            <pc:sldMk cId="714339892" sldId="262"/>
            <ac:spMk id="10" creationId="{AE66B816-174A-5565-4CA9-D10C0316C08B}"/>
          </ac:spMkLst>
        </pc:spChg>
        <pc:spChg chg="add del">
          <ac:chgData name="arcipond@gmail.com" userId="15b407f2c1e428c0" providerId="LiveId" clId="{890F5585-6596-4E01-A0F3-74938BC32778}" dt="2022-06-15T15:29:25.690" v="922" actId="26606"/>
          <ac:spMkLst>
            <pc:docMk/>
            <pc:sldMk cId="714339892" sldId="262"/>
            <ac:spMk id="4146" creationId="{660EB578-C970-4186-B93C-45851BBC6E34}"/>
          </ac:spMkLst>
        </pc:spChg>
        <pc:spChg chg="add">
          <ac:chgData name="arcipond@gmail.com" userId="15b407f2c1e428c0" providerId="LiveId" clId="{890F5585-6596-4E01-A0F3-74938BC32778}" dt="2022-06-15T15:29:25.690" v="922" actId="26606"/>
          <ac:spMkLst>
            <pc:docMk/>
            <pc:sldMk cId="714339892" sldId="262"/>
            <ac:spMk id="4150" creationId="{C410DAAF-F4CE-4D7A-A88A-7580CA50BF6A}"/>
          </ac:spMkLst>
        </pc:spChg>
        <pc:spChg chg="add del">
          <ac:chgData name="arcipond@gmail.com" userId="15b407f2c1e428c0" providerId="LiveId" clId="{890F5585-6596-4E01-A0F3-74938BC32778}" dt="2022-06-15T15:28:59.165" v="915" actId="26606"/>
          <ac:spMkLst>
            <pc:docMk/>
            <pc:sldMk cId="714339892" sldId="262"/>
            <ac:spMk id="4153" creationId="{660EB578-C970-4186-B93C-45851BBC6E34}"/>
          </ac:spMkLst>
        </pc:spChg>
        <pc:spChg chg="add del">
          <ac:chgData name="arcipond@gmail.com" userId="15b407f2c1e428c0" providerId="LiveId" clId="{890F5585-6596-4E01-A0F3-74938BC32778}" dt="2022-06-15T15:29:05.155" v="917" actId="26606"/>
          <ac:spMkLst>
            <pc:docMk/>
            <pc:sldMk cId="714339892" sldId="262"/>
            <ac:spMk id="4159" creationId="{578EB459-3385-4BF6-A9E1-154CBA2510D6}"/>
          </ac:spMkLst>
        </pc:spChg>
        <pc:spChg chg="add del">
          <ac:chgData name="arcipond@gmail.com" userId="15b407f2c1e428c0" providerId="LiveId" clId="{890F5585-6596-4E01-A0F3-74938BC32778}" dt="2022-06-15T15:29:06.812" v="919" actId="26606"/>
          <ac:spMkLst>
            <pc:docMk/>
            <pc:sldMk cId="714339892" sldId="262"/>
            <ac:spMk id="4163" creationId="{578EB459-3385-4BF6-A9E1-154CBA2510D6}"/>
          </ac:spMkLst>
        </pc:spChg>
        <pc:spChg chg="add del">
          <ac:chgData name="arcipond@gmail.com" userId="15b407f2c1e428c0" providerId="LiveId" clId="{890F5585-6596-4E01-A0F3-74938BC32778}" dt="2022-06-15T15:29:18.046" v="921" actId="26606"/>
          <ac:spMkLst>
            <pc:docMk/>
            <pc:sldMk cId="714339892" sldId="262"/>
            <ac:spMk id="4166" creationId="{C410DAAF-F4CE-4D7A-A88A-7580CA50BF6A}"/>
          </ac:spMkLst>
        </pc:spChg>
        <pc:graphicFrameChg chg="add del">
          <ac:chgData name="arcipond@gmail.com" userId="15b407f2c1e428c0" providerId="LiveId" clId="{890F5585-6596-4E01-A0F3-74938BC32778}" dt="2022-06-15T15:29:40.348" v="924" actId="26606"/>
          <ac:graphicFrameMkLst>
            <pc:docMk/>
            <pc:sldMk cId="714339892" sldId="262"/>
            <ac:graphicFrameMk id="4154" creationId="{AB959CF5-33F8-2DEA-D287-E36D811BC2FA}"/>
          </ac:graphicFrameMkLst>
        </pc:graphicFrameChg>
        <pc:graphicFrameChg chg="add del">
          <ac:chgData name="arcipond@gmail.com" userId="15b407f2c1e428c0" providerId="LiveId" clId="{890F5585-6596-4E01-A0F3-74938BC32778}" dt="2022-06-15T15:29:50.096" v="926" actId="26606"/>
          <ac:graphicFrameMkLst>
            <pc:docMk/>
            <pc:sldMk cId="714339892" sldId="262"/>
            <ac:graphicFrameMk id="4156" creationId="{E96B5902-49E6-7834-4604-8F71EF23AC0E}"/>
          </ac:graphicFrameMkLst>
        </pc:graphicFrameChg>
        <pc:graphicFrameChg chg="add del mod">
          <ac:chgData name="arcipond@gmail.com" userId="15b407f2c1e428c0" providerId="LiveId" clId="{890F5585-6596-4E01-A0F3-74938BC32778}" dt="2022-06-15T15:30:49.532" v="942" actId="26606"/>
          <ac:graphicFrameMkLst>
            <pc:docMk/>
            <pc:sldMk cId="714339892" sldId="262"/>
            <ac:graphicFrameMk id="4158" creationId="{ACF8DE3C-BF17-41F5-326F-8F5D03EB0574}"/>
          </ac:graphicFrameMkLst>
        </pc:graphicFrameChg>
        <pc:graphicFrameChg chg="add del">
          <ac:chgData name="arcipond@gmail.com" userId="15b407f2c1e428c0" providerId="LiveId" clId="{890F5585-6596-4E01-A0F3-74938BC32778}" dt="2022-06-15T15:30:59.811" v="945" actId="26606"/>
          <ac:graphicFrameMkLst>
            <pc:docMk/>
            <pc:sldMk cId="714339892" sldId="262"/>
            <ac:graphicFrameMk id="4162" creationId="{789A06B6-20B2-21A9-5426-32E115CE3BC1}"/>
          </ac:graphicFrameMkLst>
        </pc:graphicFrameChg>
        <pc:graphicFrameChg chg="add del">
          <ac:chgData name="arcipond@gmail.com" userId="15b407f2c1e428c0" providerId="LiveId" clId="{890F5585-6596-4E01-A0F3-74938BC32778}" dt="2022-06-15T15:31:00.234" v="947" actId="26606"/>
          <ac:graphicFrameMkLst>
            <pc:docMk/>
            <pc:sldMk cId="714339892" sldId="262"/>
            <ac:graphicFrameMk id="4165" creationId="{5996023E-10CF-E00F-E582-63957ACAFD27}"/>
          </ac:graphicFrameMkLst>
        </pc:graphicFrameChg>
        <pc:graphicFrameChg chg="add del">
          <ac:chgData name="arcipond@gmail.com" userId="15b407f2c1e428c0" providerId="LiveId" clId="{890F5585-6596-4E01-A0F3-74938BC32778}" dt="2022-06-15T15:31:02.235" v="949" actId="26606"/>
          <ac:graphicFrameMkLst>
            <pc:docMk/>
            <pc:sldMk cId="714339892" sldId="262"/>
            <ac:graphicFrameMk id="4168" creationId="{E84C283B-B147-D9D5-ACFF-7DF94C476EE2}"/>
          </ac:graphicFrameMkLst>
        </pc:graphicFrameChg>
        <pc:graphicFrameChg chg="add del">
          <ac:chgData name="arcipond@gmail.com" userId="15b407f2c1e428c0" providerId="LiveId" clId="{890F5585-6596-4E01-A0F3-74938BC32778}" dt="2022-06-15T15:31:55.761" v="968" actId="26606"/>
          <ac:graphicFrameMkLst>
            <pc:docMk/>
            <pc:sldMk cId="714339892" sldId="262"/>
            <ac:graphicFrameMk id="4169" creationId="{2C1ED0CF-3E61-30D8-935B-B3485C06208A}"/>
          </ac:graphicFrameMkLst>
        </pc:graphicFrameChg>
        <pc:graphicFrameChg chg="add del">
          <ac:chgData name="arcipond@gmail.com" userId="15b407f2c1e428c0" providerId="LiveId" clId="{890F5585-6596-4E01-A0F3-74938BC32778}" dt="2022-06-15T15:31:03.282" v="951" actId="26606"/>
          <ac:graphicFrameMkLst>
            <pc:docMk/>
            <pc:sldMk cId="714339892" sldId="262"/>
            <ac:graphicFrameMk id="4170" creationId="{E8CAA977-4D91-9C62-C6D8-45F592F3987E}"/>
          </ac:graphicFrameMkLst>
        </pc:graphicFrameChg>
        <pc:graphicFrameChg chg="add">
          <ac:chgData name="arcipond@gmail.com" userId="15b407f2c1e428c0" providerId="LiveId" clId="{890F5585-6596-4E01-A0F3-74938BC32778}" dt="2022-06-15T15:31:55.777" v="969" actId="26606"/>
          <ac:graphicFrameMkLst>
            <pc:docMk/>
            <pc:sldMk cId="714339892" sldId="262"/>
            <ac:graphicFrameMk id="4171" creationId="{276397FC-D408-A630-4113-0437B4247CF9}"/>
          </ac:graphicFrameMkLst>
        </pc:graphicFrameChg>
        <pc:graphicFrameChg chg="add del mod">
          <ac:chgData name="arcipond@gmail.com" userId="15b407f2c1e428c0" providerId="LiveId" clId="{890F5585-6596-4E01-A0F3-74938BC32778}" dt="2022-06-15T15:31:43.536" v="963" actId="26606"/>
          <ac:graphicFrameMkLst>
            <pc:docMk/>
            <pc:sldMk cId="714339892" sldId="262"/>
            <ac:graphicFrameMk id="4172" creationId="{789A06B6-20B2-21A9-5426-32E115CE3BC1}"/>
          </ac:graphicFrameMkLst>
        </pc:graphicFrameChg>
        <pc:picChg chg="add mod ord">
          <ac:chgData name="arcipond@gmail.com" userId="15b407f2c1e428c0" providerId="LiveId" clId="{890F5585-6596-4E01-A0F3-74938BC32778}" dt="2022-06-15T15:32:40.570" v="975" actId="1076"/>
          <ac:picMkLst>
            <pc:docMk/>
            <pc:sldMk cId="714339892" sldId="262"/>
            <ac:picMk id="5" creationId="{BD3D3EF3-FE31-93D9-D000-0772562B91C1}"/>
          </ac:picMkLst>
        </pc:picChg>
        <pc:picChg chg="add mod ord">
          <ac:chgData name="arcipond@gmail.com" userId="15b407f2c1e428c0" providerId="LiveId" clId="{890F5585-6596-4E01-A0F3-74938BC32778}" dt="2022-06-15T15:32:38.301" v="974" actId="1076"/>
          <ac:picMkLst>
            <pc:docMk/>
            <pc:sldMk cId="714339892" sldId="262"/>
            <ac:picMk id="7" creationId="{1D01CDD3-2D25-09CC-1CA7-B12D8FB60CC5}"/>
          </ac:picMkLst>
        </pc:picChg>
        <pc:picChg chg="add mod ord">
          <ac:chgData name="arcipond@gmail.com" userId="15b407f2c1e428c0" providerId="LiveId" clId="{890F5585-6596-4E01-A0F3-74938BC32778}" dt="2022-06-15T15:29:25.690" v="922" actId="26606"/>
          <ac:picMkLst>
            <pc:docMk/>
            <pc:sldMk cId="714339892" sldId="262"/>
            <ac:picMk id="9" creationId="{6A245837-CD01-1E37-9C22-D99823518A6A}"/>
          </ac:picMkLst>
        </pc:picChg>
        <pc:picChg chg="del mod">
          <ac:chgData name="arcipond@gmail.com" userId="15b407f2c1e428c0" providerId="LiveId" clId="{890F5585-6596-4E01-A0F3-74938BC32778}" dt="2022-06-15T15:22:20.951" v="389" actId="478"/>
          <ac:picMkLst>
            <pc:docMk/>
            <pc:sldMk cId="714339892" sldId="262"/>
            <ac:picMk id="4100" creationId="{081F5B18-6072-6505-8C22-92BFBE854FB3}"/>
          </ac:picMkLst>
        </pc:picChg>
        <pc:cxnChg chg="add del">
          <ac:chgData name="arcipond@gmail.com" userId="15b407f2c1e428c0" providerId="LiveId" clId="{890F5585-6596-4E01-A0F3-74938BC32778}" dt="2022-06-15T15:29:25.690" v="922" actId="26606"/>
          <ac:cxnSpMkLst>
            <pc:docMk/>
            <pc:sldMk cId="714339892" sldId="262"/>
            <ac:cxnSpMk id="4147" creationId="{CDF57B02-07BB-407B-BB36-06D9C64A673E}"/>
          </ac:cxnSpMkLst>
        </pc:cxnChg>
        <pc:cxnChg chg="add del">
          <ac:chgData name="arcipond@gmail.com" userId="15b407f2c1e428c0" providerId="LiveId" clId="{890F5585-6596-4E01-A0F3-74938BC32778}" dt="2022-06-15T15:29:25.690" v="922" actId="26606"/>
          <ac:cxnSpMkLst>
            <pc:docMk/>
            <pc:sldMk cId="714339892" sldId="262"/>
            <ac:cxnSpMk id="4148" creationId="{C6855964-C920-48EB-8804-74291211C8A9}"/>
          </ac:cxnSpMkLst>
        </pc:cxnChg>
        <pc:cxnChg chg="add">
          <ac:chgData name="arcipond@gmail.com" userId="15b407f2c1e428c0" providerId="LiveId" clId="{890F5585-6596-4E01-A0F3-74938BC32778}" dt="2022-06-15T15:29:25.690" v="922" actId="26606"/>
          <ac:cxnSpMkLst>
            <pc:docMk/>
            <pc:sldMk cId="714339892" sldId="262"/>
            <ac:cxnSpMk id="4151" creationId="{D19270DB-66D0-4445-91CC-C422FDD548AC}"/>
          </ac:cxnSpMkLst>
        </pc:cxnChg>
        <pc:cxnChg chg="add del">
          <ac:chgData name="arcipond@gmail.com" userId="15b407f2c1e428c0" providerId="LiveId" clId="{890F5585-6596-4E01-A0F3-74938BC32778}" dt="2022-06-15T15:28:59.165" v="915" actId="26606"/>
          <ac:cxnSpMkLst>
            <pc:docMk/>
            <pc:sldMk cId="714339892" sldId="262"/>
            <ac:cxnSpMk id="4155" creationId="{CDF57B02-07BB-407B-BB36-06D9C64A673E}"/>
          </ac:cxnSpMkLst>
        </pc:cxnChg>
        <pc:cxnChg chg="add del">
          <ac:chgData name="arcipond@gmail.com" userId="15b407f2c1e428c0" providerId="LiveId" clId="{890F5585-6596-4E01-A0F3-74938BC32778}" dt="2022-06-15T15:28:59.165" v="915" actId="26606"/>
          <ac:cxnSpMkLst>
            <pc:docMk/>
            <pc:sldMk cId="714339892" sldId="262"/>
            <ac:cxnSpMk id="4157" creationId="{C6855964-C920-48EB-8804-74291211C8A9}"/>
          </ac:cxnSpMkLst>
        </pc:cxnChg>
        <pc:cxnChg chg="add del">
          <ac:chgData name="arcipond@gmail.com" userId="15b407f2c1e428c0" providerId="LiveId" clId="{890F5585-6596-4E01-A0F3-74938BC32778}" dt="2022-06-15T15:29:05.155" v="917" actId="26606"/>
          <ac:cxnSpMkLst>
            <pc:docMk/>
            <pc:sldMk cId="714339892" sldId="262"/>
            <ac:cxnSpMk id="4160" creationId="{1DC20223-0542-4FF7-8F2F-136889161E86}"/>
          </ac:cxnSpMkLst>
        </pc:cxnChg>
        <pc:cxnChg chg="add del">
          <ac:chgData name="arcipond@gmail.com" userId="15b407f2c1e428c0" providerId="LiveId" clId="{890F5585-6596-4E01-A0F3-74938BC32778}" dt="2022-06-15T15:29:05.155" v="917" actId="26606"/>
          <ac:cxnSpMkLst>
            <pc:docMk/>
            <pc:sldMk cId="714339892" sldId="262"/>
            <ac:cxnSpMk id="4161" creationId="{81B545B1-F6B1-4C34-8B89-1FD8BA796EB0}"/>
          </ac:cxnSpMkLst>
        </pc:cxnChg>
        <pc:cxnChg chg="add del">
          <ac:chgData name="arcipond@gmail.com" userId="15b407f2c1e428c0" providerId="LiveId" clId="{890F5585-6596-4E01-A0F3-74938BC32778}" dt="2022-06-15T15:29:06.812" v="919" actId="26606"/>
          <ac:cxnSpMkLst>
            <pc:docMk/>
            <pc:sldMk cId="714339892" sldId="262"/>
            <ac:cxnSpMk id="4164" creationId="{430C2889-232B-429D-B560-43CAE849E144}"/>
          </ac:cxnSpMkLst>
        </pc:cxnChg>
        <pc:cxnChg chg="add del">
          <ac:chgData name="arcipond@gmail.com" userId="15b407f2c1e428c0" providerId="LiveId" clId="{890F5585-6596-4E01-A0F3-74938BC32778}" dt="2022-06-15T15:29:18.046" v="921" actId="26606"/>
          <ac:cxnSpMkLst>
            <pc:docMk/>
            <pc:sldMk cId="714339892" sldId="262"/>
            <ac:cxnSpMk id="4167" creationId="{BAC8D8FD-816A-4DFC-8D05-D262E07E1478}"/>
          </ac:cxnSpMkLst>
        </pc:cxnChg>
      </pc:sldChg>
      <pc:sldChg chg="addSp delSp modSp new mod modAnim">
        <pc:chgData name="arcipond@gmail.com" userId="15b407f2c1e428c0" providerId="LiveId" clId="{890F5585-6596-4E01-A0F3-74938BC32778}" dt="2022-07-06T15:03:50.056" v="2907"/>
        <pc:sldMkLst>
          <pc:docMk/>
          <pc:sldMk cId="3203792506" sldId="263"/>
        </pc:sldMkLst>
        <pc:spChg chg="mod">
          <ac:chgData name="arcipond@gmail.com" userId="15b407f2c1e428c0" providerId="LiveId" clId="{890F5585-6596-4E01-A0F3-74938BC32778}" dt="2022-06-15T15:58:34.226" v="1445" actId="1076"/>
          <ac:spMkLst>
            <pc:docMk/>
            <pc:sldMk cId="3203792506" sldId="263"/>
            <ac:spMk id="2" creationId="{E9757142-E61A-9A59-CD4C-E41D5C03CD9B}"/>
          </ac:spMkLst>
        </pc:spChg>
        <pc:spChg chg="del">
          <ac:chgData name="arcipond@gmail.com" userId="15b407f2c1e428c0" providerId="LiveId" clId="{890F5585-6596-4E01-A0F3-74938BC32778}" dt="2022-06-15T15:39:19.654" v="1004" actId="478"/>
          <ac:spMkLst>
            <pc:docMk/>
            <pc:sldMk cId="3203792506" sldId="263"/>
            <ac:spMk id="3" creationId="{8F228061-D3A1-FC55-9130-F40D06E1B6CE}"/>
          </ac:spMkLst>
        </pc:spChg>
        <pc:spChg chg="add mod">
          <ac:chgData name="arcipond@gmail.com" userId="15b407f2c1e428c0" providerId="LiveId" clId="{890F5585-6596-4E01-A0F3-74938BC32778}" dt="2022-06-15T15:53:41.199" v="1368" actId="1076"/>
          <ac:spMkLst>
            <pc:docMk/>
            <pc:sldMk cId="3203792506" sldId="263"/>
            <ac:spMk id="5" creationId="{85DDA390-969B-78AE-5B4D-CF3DBF36C8E9}"/>
          </ac:spMkLst>
        </pc:spChg>
        <pc:spChg chg="add del mod">
          <ac:chgData name="arcipond@gmail.com" userId="15b407f2c1e428c0" providerId="LiveId" clId="{890F5585-6596-4E01-A0F3-74938BC32778}" dt="2022-06-15T15:55:52.212" v="1389" actId="478"/>
          <ac:spMkLst>
            <pc:docMk/>
            <pc:sldMk cId="3203792506" sldId="263"/>
            <ac:spMk id="6" creationId="{AE49CCB6-7659-A6FD-53C4-CF07C7A72819}"/>
          </ac:spMkLst>
        </pc:spChg>
        <pc:spChg chg="add del mod">
          <ac:chgData name="arcipond@gmail.com" userId="15b407f2c1e428c0" providerId="LiveId" clId="{890F5585-6596-4E01-A0F3-74938BC32778}" dt="2022-06-15T15:55:49.858" v="1388" actId="478"/>
          <ac:spMkLst>
            <pc:docMk/>
            <pc:sldMk cId="3203792506" sldId="263"/>
            <ac:spMk id="7" creationId="{59D0A713-83F7-0082-3E09-431044BBF110}"/>
          </ac:spMkLst>
        </pc:spChg>
        <pc:spChg chg="add del mod">
          <ac:chgData name="arcipond@gmail.com" userId="15b407f2c1e428c0" providerId="LiveId" clId="{890F5585-6596-4E01-A0F3-74938BC32778}" dt="2022-06-15T15:48:27.715" v="1260"/>
          <ac:spMkLst>
            <pc:docMk/>
            <pc:sldMk cId="3203792506" sldId="263"/>
            <ac:spMk id="8" creationId="{04059C8D-A7FA-6787-4C9B-0F7CC5B51D39}"/>
          </ac:spMkLst>
        </pc:spChg>
        <pc:spChg chg="add del mod">
          <ac:chgData name="arcipond@gmail.com" userId="15b407f2c1e428c0" providerId="LiveId" clId="{890F5585-6596-4E01-A0F3-74938BC32778}" dt="2022-06-15T15:55:49.858" v="1388" actId="478"/>
          <ac:spMkLst>
            <pc:docMk/>
            <pc:sldMk cId="3203792506" sldId="263"/>
            <ac:spMk id="9" creationId="{BE3C8E94-9965-1B4D-D73D-706FD4D4583B}"/>
          </ac:spMkLst>
        </pc:spChg>
        <pc:spChg chg="add del mod">
          <ac:chgData name="arcipond@gmail.com" userId="15b407f2c1e428c0" providerId="LiveId" clId="{890F5585-6596-4E01-A0F3-74938BC32778}" dt="2022-06-15T15:55:49.858" v="1388" actId="478"/>
          <ac:spMkLst>
            <pc:docMk/>
            <pc:sldMk cId="3203792506" sldId="263"/>
            <ac:spMk id="15" creationId="{A22A5E26-F359-6C15-4FE1-18FD8F2F96CF}"/>
          </ac:spMkLst>
        </pc:spChg>
        <pc:spChg chg="add del mod">
          <ac:chgData name="arcipond@gmail.com" userId="15b407f2c1e428c0" providerId="LiveId" clId="{890F5585-6596-4E01-A0F3-74938BC32778}" dt="2022-06-15T15:57:31.587" v="1433" actId="21"/>
          <ac:spMkLst>
            <pc:docMk/>
            <pc:sldMk cId="3203792506" sldId="263"/>
            <ac:spMk id="16" creationId="{3670C37B-654B-2871-0E9B-0C543AEF8F32}"/>
          </ac:spMkLst>
        </pc:spChg>
        <pc:spChg chg="add mod">
          <ac:chgData name="arcipond@gmail.com" userId="15b407f2c1e428c0" providerId="LiveId" clId="{890F5585-6596-4E01-A0F3-74938BC32778}" dt="2022-06-15T15:57:47.115" v="1438" actId="13822"/>
          <ac:spMkLst>
            <pc:docMk/>
            <pc:sldMk cId="3203792506" sldId="263"/>
            <ac:spMk id="17" creationId="{73656170-1344-95B2-0230-266C19FA2EAA}"/>
          </ac:spMkLst>
        </pc:spChg>
        <pc:spChg chg="add del mod">
          <ac:chgData name="arcipond@gmail.com" userId="15b407f2c1e428c0" providerId="LiveId" clId="{890F5585-6596-4E01-A0F3-74938BC32778}" dt="2022-06-15T15:57:38.674" v="1436" actId="478"/>
          <ac:spMkLst>
            <pc:docMk/>
            <pc:sldMk cId="3203792506" sldId="263"/>
            <ac:spMk id="18" creationId="{3CB13CC7-DD85-08C0-E724-11597F62C5CA}"/>
          </ac:spMkLst>
        </pc:spChg>
        <pc:graphicFrameChg chg="add mod modGraphic">
          <ac:chgData name="arcipond@gmail.com" userId="15b407f2c1e428c0" providerId="LiveId" clId="{890F5585-6596-4E01-A0F3-74938BC32778}" dt="2022-07-06T15:03:08.772" v="2865" actId="20577"/>
          <ac:graphicFrameMkLst>
            <pc:docMk/>
            <pc:sldMk cId="3203792506" sldId="263"/>
            <ac:graphicFrameMk id="4" creationId="{A1B32258-F14C-977D-61DB-DBDB8444E9EE}"/>
          </ac:graphicFrameMkLst>
        </pc:graphicFrameChg>
        <pc:graphicFrameChg chg="add del mod modGraphic">
          <ac:chgData name="arcipond@gmail.com" userId="15b407f2c1e428c0" providerId="LiveId" clId="{890F5585-6596-4E01-A0F3-74938BC32778}" dt="2022-06-15T15:55:16.246" v="1378" actId="21"/>
          <ac:graphicFrameMkLst>
            <pc:docMk/>
            <pc:sldMk cId="3203792506" sldId="263"/>
            <ac:graphicFrameMk id="13" creationId="{0378FEFA-EE02-BC38-5B3A-99E12C730963}"/>
          </ac:graphicFrameMkLst>
        </pc:graphicFrameChg>
        <pc:graphicFrameChg chg="add mod modGraphic">
          <ac:chgData name="arcipond@gmail.com" userId="15b407f2c1e428c0" providerId="LiveId" clId="{890F5585-6596-4E01-A0F3-74938BC32778}" dt="2022-07-06T15:03:50.056" v="2907"/>
          <ac:graphicFrameMkLst>
            <pc:docMk/>
            <pc:sldMk cId="3203792506" sldId="263"/>
            <ac:graphicFrameMk id="14" creationId="{318D6BA1-33D4-1DDA-AAC7-DED80A33D508}"/>
          </ac:graphicFrameMkLst>
        </pc:graphicFrameChg>
        <pc:picChg chg="add mod">
          <ac:chgData name="arcipond@gmail.com" userId="15b407f2c1e428c0" providerId="LiveId" clId="{890F5585-6596-4E01-A0F3-74938BC32778}" dt="2022-06-15T16:13:45.083" v="2064" actId="1076"/>
          <ac:picMkLst>
            <pc:docMk/>
            <pc:sldMk cId="3203792506" sldId="263"/>
            <ac:picMk id="6146" creationId="{52754354-34BE-41F9-7560-2D9D00FC0810}"/>
          </ac:picMkLst>
        </pc:picChg>
        <pc:picChg chg="add del mod">
          <ac:chgData name="arcipond@gmail.com" userId="15b407f2c1e428c0" providerId="LiveId" clId="{890F5585-6596-4E01-A0F3-74938BC32778}" dt="2022-06-15T16:13:10.325" v="2053" actId="478"/>
          <ac:picMkLst>
            <pc:docMk/>
            <pc:sldMk cId="3203792506" sldId="263"/>
            <ac:picMk id="6148" creationId="{FBA0D6BF-ED7D-F782-380D-6BEAA067BFB5}"/>
          </ac:picMkLst>
        </pc:picChg>
        <pc:picChg chg="add mod">
          <ac:chgData name="arcipond@gmail.com" userId="15b407f2c1e428c0" providerId="LiveId" clId="{890F5585-6596-4E01-A0F3-74938BC32778}" dt="2022-06-15T16:13:46.475" v="2065" actId="1076"/>
          <ac:picMkLst>
            <pc:docMk/>
            <pc:sldMk cId="3203792506" sldId="263"/>
            <ac:picMk id="6150" creationId="{8F8AB72F-2C11-1BD2-D626-F4B4B5BE7A97}"/>
          </ac:picMkLst>
        </pc:picChg>
      </pc:sldChg>
      <pc:sldChg chg="modSp new del mod">
        <pc:chgData name="arcipond@gmail.com" userId="15b407f2c1e428c0" providerId="LiveId" clId="{890F5585-6596-4E01-A0F3-74938BC32778}" dt="2022-06-15T15:58:35.179" v="1446" actId="680"/>
        <pc:sldMkLst>
          <pc:docMk/>
          <pc:sldMk cId="323791987" sldId="264"/>
        </pc:sldMkLst>
        <pc:spChg chg="mod">
          <ac:chgData name="arcipond@gmail.com" userId="15b407f2c1e428c0" providerId="LiveId" clId="{890F5585-6596-4E01-A0F3-74938BC32778}" dt="2022-06-15T15:58:27.168" v="1443" actId="1076"/>
          <ac:spMkLst>
            <pc:docMk/>
            <pc:sldMk cId="323791987" sldId="264"/>
            <ac:spMk id="2" creationId="{0185285C-8E07-DDB7-9C82-C04EE66E0DD0}"/>
          </ac:spMkLst>
        </pc:spChg>
      </pc:sldChg>
      <pc:sldChg chg="addSp delSp modSp new mod setBg modAnim">
        <pc:chgData name="arcipond@gmail.com" userId="15b407f2c1e428c0" providerId="LiveId" clId="{890F5585-6596-4E01-A0F3-74938BC32778}" dt="2022-06-15T16:08:42.204" v="2001" actId="20577"/>
        <pc:sldMkLst>
          <pc:docMk/>
          <pc:sldMk cId="1314479530" sldId="264"/>
        </pc:sldMkLst>
        <pc:spChg chg="mod">
          <ac:chgData name="arcipond@gmail.com" userId="15b407f2c1e428c0" providerId="LiveId" clId="{890F5585-6596-4E01-A0F3-74938BC32778}" dt="2022-06-15T16:08:42.204" v="2001" actId="20577"/>
          <ac:spMkLst>
            <pc:docMk/>
            <pc:sldMk cId="1314479530" sldId="264"/>
            <ac:spMk id="2" creationId="{58A9B6E8-E290-B2E9-3106-1A0FAE901F54}"/>
          </ac:spMkLst>
        </pc:spChg>
        <pc:spChg chg="del mod ord">
          <ac:chgData name="arcipond@gmail.com" userId="15b407f2c1e428c0" providerId="LiveId" clId="{890F5585-6596-4E01-A0F3-74938BC32778}" dt="2022-06-15T16:04:35.247" v="1952" actId="478"/>
          <ac:spMkLst>
            <pc:docMk/>
            <pc:sldMk cId="1314479530" sldId="264"/>
            <ac:spMk id="3" creationId="{1696CEA5-3D8A-7062-1C20-67A37C69EB8F}"/>
          </ac:spMkLst>
        </pc:spChg>
        <pc:spChg chg="add del mod">
          <ac:chgData name="arcipond@gmail.com" userId="15b407f2c1e428c0" providerId="LiveId" clId="{890F5585-6596-4E01-A0F3-74938BC32778}" dt="2022-06-15T16:04:40.651" v="1954" actId="478"/>
          <ac:spMkLst>
            <pc:docMk/>
            <pc:sldMk cId="1314479530" sldId="264"/>
            <ac:spMk id="7" creationId="{8F29EC70-A542-703F-7193-486CE94ABA28}"/>
          </ac:spMkLst>
        </pc:spChg>
        <pc:spChg chg="add del">
          <ac:chgData name="arcipond@gmail.com" userId="15b407f2c1e428c0" providerId="LiveId" clId="{890F5585-6596-4E01-A0F3-74938BC32778}" dt="2022-06-15T16:02:07.197" v="1935" actId="26606"/>
          <ac:spMkLst>
            <pc:docMk/>
            <pc:sldMk cId="1314479530" sldId="264"/>
            <ac:spMk id="5127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6:02:06.557" v="1932" actId="26606"/>
          <ac:spMkLst>
            <pc:docMk/>
            <pc:sldMk cId="1314479530" sldId="264"/>
            <ac:spMk id="5134" creationId="{E49D7415-2F11-44C2-B6AA-13A25B6814B9}"/>
          </ac:spMkLst>
        </pc:spChg>
        <pc:spChg chg="add del">
          <ac:chgData name="arcipond@gmail.com" userId="15b407f2c1e428c0" providerId="LiveId" clId="{890F5585-6596-4E01-A0F3-74938BC32778}" dt="2022-06-15T16:02:07.182" v="1934" actId="26606"/>
          <ac:spMkLst>
            <pc:docMk/>
            <pc:sldMk cId="1314479530" sldId="264"/>
            <ac:spMk id="5138" creationId="{E49D7415-2F11-44C2-B6AA-13A25B6814B9}"/>
          </ac:spMkLst>
        </pc:spChg>
        <pc:spChg chg="add">
          <ac:chgData name="arcipond@gmail.com" userId="15b407f2c1e428c0" providerId="LiveId" clId="{890F5585-6596-4E01-A0F3-74938BC32778}" dt="2022-06-15T16:02:07.197" v="1935" actId="26606"/>
          <ac:spMkLst>
            <pc:docMk/>
            <pc:sldMk cId="1314479530" sldId="264"/>
            <ac:spMk id="5141" creationId="{E49D7415-2F11-44C2-B6AA-13A25B6814B9}"/>
          </ac:spMkLst>
        </pc:spChg>
        <pc:graphicFrameChg chg="add del mod modGraphic">
          <ac:chgData name="arcipond@gmail.com" userId="15b407f2c1e428c0" providerId="LiveId" clId="{890F5585-6596-4E01-A0F3-74938BC32778}" dt="2022-06-15T16:03:50.267" v="1940" actId="478"/>
          <ac:graphicFrameMkLst>
            <pc:docMk/>
            <pc:sldMk cId="1314479530" sldId="264"/>
            <ac:graphicFrameMk id="4" creationId="{A3263A91-7CC5-53CF-301D-31EF73053D1B}"/>
          </ac:graphicFrameMkLst>
        </pc:graphicFrameChg>
        <pc:graphicFrameChg chg="add mod modGraphic">
          <ac:chgData name="arcipond@gmail.com" userId="15b407f2c1e428c0" providerId="LiveId" clId="{890F5585-6596-4E01-A0F3-74938BC32778}" dt="2022-06-15T16:05:18.616" v="1961" actId="1076"/>
          <ac:graphicFrameMkLst>
            <pc:docMk/>
            <pc:sldMk cId="1314479530" sldId="264"/>
            <ac:graphicFrameMk id="5" creationId="{21B96395-E15E-7362-F08C-3D0F5E29EB94}"/>
          </ac:graphicFrameMkLst>
        </pc:graphicFrameChg>
        <pc:picChg chg="add mod">
          <ac:chgData name="arcipond@gmail.com" userId="15b407f2c1e428c0" providerId="LiveId" clId="{890F5585-6596-4E01-A0F3-74938BC32778}" dt="2022-06-15T16:02:07.197" v="1935" actId="26606"/>
          <ac:picMkLst>
            <pc:docMk/>
            <pc:sldMk cId="1314479530" sldId="264"/>
            <ac:picMk id="5122" creationId="{F672E276-9D44-C6DC-2AC5-2E3C63159E8E}"/>
          </ac:picMkLst>
        </pc:picChg>
        <pc:cxnChg chg="add del">
          <ac:chgData name="arcipond@gmail.com" userId="15b407f2c1e428c0" providerId="LiveId" clId="{890F5585-6596-4E01-A0F3-74938BC32778}" dt="2022-06-15T16:02:07.197" v="1935" actId="26606"/>
          <ac:cxnSpMkLst>
            <pc:docMk/>
            <pc:sldMk cId="1314479530" sldId="264"/>
            <ac:cxnSpMk id="5129" creationId="{8E0104E4-99BC-494F-8342-F250828E574F}"/>
          </ac:cxnSpMkLst>
        </pc:cxnChg>
        <pc:cxnChg chg="add del">
          <ac:chgData name="arcipond@gmail.com" userId="15b407f2c1e428c0" providerId="LiveId" clId="{890F5585-6596-4E01-A0F3-74938BC32778}" dt="2022-06-15T16:02:06.557" v="1932" actId="26606"/>
          <ac:cxnSpMkLst>
            <pc:docMk/>
            <pc:sldMk cId="1314479530" sldId="264"/>
            <ac:cxnSpMk id="5136" creationId="{A2EE115A-0EB8-481C-8C81-2B08F397AE0C}"/>
          </ac:cxnSpMkLst>
        </pc:cxnChg>
        <pc:cxnChg chg="add del">
          <ac:chgData name="arcipond@gmail.com" userId="15b407f2c1e428c0" providerId="LiveId" clId="{890F5585-6596-4E01-A0F3-74938BC32778}" dt="2022-06-15T16:02:07.182" v="1934" actId="26606"/>
          <ac:cxnSpMkLst>
            <pc:docMk/>
            <pc:sldMk cId="1314479530" sldId="264"/>
            <ac:cxnSpMk id="5139" creationId="{40ADC89C-EB4E-4AA5-ABBD-448BEC5FA3C4}"/>
          </ac:cxnSpMkLst>
        </pc:cxnChg>
        <pc:cxnChg chg="add">
          <ac:chgData name="arcipond@gmail.com" userId="15b407f2c1e428c0" providerId="LiveId" clId="{890F5585-6596-4E01-A0F3-74938BC32778}" dt="2022-06-15T16:02:07.197" v="1935" actId="26606"/>
          <ac:cxnSpMkLst>
            <pc:docMk/>
            <pc:sldMk cId="1314479530" sldId="264"/>
            <ac:cxnSpMk id="5142" creationId="{D2E57F3D-33BE-4306-87E6-245763719516}"/>
          </ac:cxnSpMkLst>
        </pc:cxnChg>
      </pc:sldChg>
      <pc:sldChg chg="addSp delSp modSp new mod setBg modAnim">
        <pc:chgData name="arcipond@gmail.com" userId="15b407f2c1e428c0" providerId="LiveId" clId="{890F5585-6596-4E01-A0F3-74938BC32778}" dt="2022-06-15T16:24:28.431" v="2714"/>
        <pc:sldMkLst>
          <pc:docMk/>
          <pc:sldMk cId="3135731663" sldId="265"/>
        </pc:sldMkLst>
        <pc:spChg chg="mod">
          <ac:chgData name="arcipond@gmail.com" userId="15b407f2c1e428c0" providerId="LiveId" clId="{890F5585-6596-4E01-A0F3-74938BC32778}" dt="2022-06-15T16:21:03.158" v="2669" actId="26606"/>
          <ac:spMkLst>
            <pc:docMk/>
            <pc:sldMk cId="3135731663" sldId="265"/>
            <ac:spMk id="2" creationId="{991CFCB0-453B-0B83-1655-C379CE436450}"/>
          </ac:spMkLst>
        </pc:spChg>
        <pc:spChg chg="del mod">
          <ac:chgData name="arcipond@gmail.com" userId="15b407f2c1e428c0" providerId="LiveId" clId="{890F5585-6596-4E01-A0F3-74938BC32778}" dt="2022-06-15T16:14:31.173" v="2088" actId="1032"/>
          <ac:spMkLst>
            <pc:docMk/>
            <pc:sldMk cId="3135731663" sldId="265"/>
            <ac:spMk id="3" creationId="{BA2745C4-42C1-9C4C-515C-FB8D0C3E952A}"/>
          </ac:spMkLst>
        </pc:spChg>
        <pc:spChg chg="add">
          <ac:chgData name="arcipond@gmail.com" userId="15b407f2c1e428c0" providerId="LiveId" clId="{890F5585-6596-4E01-A0F3-74938BC32778}" dt="2022-06-15T16:21:03.158" v="2669" actId="26606"/>
          <ac:spMkLst>
            <pc:docMk/>
            <pc:sldMk cId="3135731663" sldId="265"/>
            <ac:spMk id="6" creationId="{F68B2C62-7648-4430-90D5-AE0F252AF113}"/>
          </ac:spMkLst>
        </pc:spChg>
        <pc:spChg chg="add del">
          <ac:chgData name="arcipond@gmail.com" userId="15b407f2c1e428c0" providerId="LiveId" clId="{890F5585-6596-4E01-A0F3-74938BC32778}" dt="2022-06-15T16:20:47.325" v="2664" actId="26606"/>
          <ac:spMkLst>
            <pc:docMk/>
            <pc:sldMk cId="3135731663" sldId="265"/>
            <ac:spMk id="9" creationId="{F68B2C62-7648-4430-90D5-AE0F252AF113}"/>
          </ac:spMkLst>
        </pc:spChg>
        <pc:spChg chg="add del">
          <ac:chgData name="arcipond@gmail.com" userId="15b407f2c1e428c0" providerId="LiveId" clId="{890F5585-6596-4E01-A0F3-74938BC32778}" dt="2022-06-15T16:20:50.960" v="2666" actId="26606"/>
          <ac:spMkLst>
            <pc:docMk/>
            <pc:sldMk cId="3135731663" sldId="265"/>
            <ac:spMk id="15" creationId="{F68B2C62-7648-4430-90D5-AE0F252AF113}"/>
          </ac:spMkLst>
        </pc:spChg>
        <pc:graphicFrameChg chg="add mod modGraphic">
          <ac:chgData name="arcipond@gmail.com" userId="15b407f2c1e428c0" providerId="LiveId" clId="{890F5585-6596-4E01-A0F3-74938BC32778}" dt="2022-06-15T16:22:29.496" v="2687"/>
          <ac:graphicFrameMkLst>
            <pc:docMk/>
            <pc:sldMk cId="3135731663" sldId="265"/>
            <ac:graphicFrameMk id="4" creationId="{DF72EE3A-86C2-077C-6188-E6815283C9E0}"/>
          </ac:graphicFrameMkLst>
        </pc:graphicFrameChg>
        <pc:cxnChg chg="add">
          <ac:chgData name="arcipond@gmail.com" userId="15b407f2c1e428c0" providerId="LiveId" clId="{890F5585-6596-4E01-A0F3-74938BC32778}" dt="2022-06-15T16:21:03.158" v="2669" actId="26606"/>
          <ac:cxnSpMkLst>
            <pc:docMk/>
            <pc:sldMk cId="3135731663" sldId="265"/>
            <ac:cxnSpMk id="7" creationId="{B75B4F83-6FDB-4998-8E11-31CE6E7040B7}"/>
          </ac:cxnSpMkLst>
        </pc:cxnChg>
        <pc:cxnChg chg="add">
          <ac:chgData name="arcipond@gmail.com" userId="15b407f2c1e428c0" providerId="LiveId" clId="{890F5585-6596-4E01-A0F3-74938BC32778}" dt="2022-06-15T16:21:03.158" v="2669" actId="26606"/>
          <ac:cxnSpMkLst>
            <pc:docMk/>
            <pc:sldMk cId="3135731663" sldId="265"/>
            <ac:cxnSpMk id="8" creationId="{B0794B99-5B9D-4B94-9505-1EDED76CD61F}"/>
          </ac:cxnSpMkLst>
        </pc:cxnChg>
        <pc:cxnChg chg="add del">
          <ac:chgData name="arcipond@gmail.com" userId="15b407f2c1e428c0" providerId="LiveId" clId="{890F5585-6596-4E01-A0F3-74938BC32778}" dt="2022-06-15T16:20:47.325" v="2664" actId="26606"/>
          <ac:cxnSpMkLst>
            <pc:docMk/>
            <pc:sldMk cId="3135731663" sldId="265"/>
            <ac:cxnSpMk id="11" creationId="{B75B4F83-6FDB-4998-8E11-31CE6E7040B7}"/>
          </ac:cxnSpMkLst>
        </pc:cxnChg>
        <pc:cxnChg chg="add del">
          <ac:chgData name="arcipond@gmail.com" userId="15b407f2c1e428c0" providerId="LiveId" clId="{890F5585-6596-4E01-A0F3-74938BC32778}" dt="2022-06-15T16:20:47.325" v="2664" actId="26606"/>
          <ac:cxnSpMkLst>
            <pc:docMk/>
            <pc:sldMk cId="3135731663" sldId="265"/>
            <ac:cxnSpMk id="13" creationId="{B0794B99-5B9D-4B94-9505-1EDED76CD61F}"/>
          </ac:cxnSpMkLst>
        </pc:cxnChg>
        <pc:cxnChg chg="add del">
          <ac:chgData name="arcipond@gmail.com" userId="15b407f2c1e428c0" providerId="LiveId" clId="{890F5585-6596-4E01-A0F3-74938BC32778}" dt="2022-06-15T16:20:50.960" v="2666" actId="26606"/>
          <ac:cxnSpMkLst>
            <pc:docMk/>
            <pc:sldMk cId="3135731663" sldId="265"/>
            <ac:cxnSpMk id="16" creationId="{E423DFCF-3B37-4389-873D-3308EBD44D88}"/>
          </ac:cxnSpMkLst>
        </pc:cxnChg>
      </pc:sldChg>
      <pc:sldChg chg="modSp new mod">
        <pc:chgData name="arcipond@gmail.com" userId="15b407f2c1e428c0" providerId="LiveId" clId="{890F5585-6596-4E01-A0F3-74938BC32778}" dt="2022-07-06T14:45:50.820" v="2736"/>
        <pc:sldMkLst>
          <pc:docMk/>
          <pc:sldMk cId="537680818" sldId="266"/>
        </pc:sldMkLst>
        <pc:spChg chg="mod">
          <ac:chgData name="arcipond@gmail.com" userId="15b407f2c1e428c0" providerId="LiveId" clId="{890F5585-6596-4E01-A0F3-74938BC32778}" dt="2022-07-06T14:45:49.047" v="2732"/>
          <ac:spMkLst>
            <pc:docMk/>
            <pc:sldMk cId="537680818" sldId="266"/>
            <ac:spMk id="2" creationId="{7BA1D48D-5644-72CD-9C13-631E5A560D71}"/>
          </ac:spMkLst>
        </pc:spChg>
        <pc:spChg chg="mod">
          <ac:chgData name="arcipond@gmail.com" userId="15b407f2c1e428c0" providerId="LiveId" clId="{890F5585-6596-4E01-A0F3-74938BC32778}" dt="2022-07-06T14:45:50.820" v="2736"/>
          <ac:spMkLst>
            <pc:docMk/>
            <pc:sldMk cId="537680818" sldId="266"/>
            <ac:spMk id="3" creationId="{39657BBC-1CAA-21D0-88A6-09D32281275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171AD-7B9F-4E31-AE4E-51CDC1B5F3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D848F9-970B-43A4-8A03-01FBF8E3A668}">
      <dgm:prSet/>
      <dgm:spPr/>
      <dgm:t>
        <a:bodyPr/>
        <a:lstStyle/>
        <a:p>
          <a:r>
            <a:rPr lang="ko-KR"/>
            <a:t>기업 </a:t>
          </a:r>
          <a:r>
            <a:rPr lang="en-US"/>
            <a:t>: </a:t>
          </a:r>
          <a:r>
            <a:rPr lang="ko-KR"/>
            <a:t>판매시장을 확대 </a:t>
          </a:r>
          <a:r>
            <a:rPr lang="en-US"/>
            <a:t>→ </a:t>
          </a:r>
          <a:r>
            <a:rPr lang="ko-KR"/>
            <a:t>이윤 증가</a:t>
          </a:r>
          <a:endParaRPr lang="en-US"/>
        </a:p>
      </dgm:t>
    </dgm:pt>
    <dgm:pt modelId="{631EEFCC-CA5A-4C05-ABD2-6B799187BA93}" type="parTrans" cxnId="{851D236B-BB87-4D21-8F70-F170D954B0D5}">
      <dgm:prSet/>
      <dgm:spPr/>
      <dgm:t>
        <a:bodyPr/>
        <a:lstStyle/>
        <a:p>
          <a:endParaRPr lang="en-US"/>
        </a:p>
      </dgm:t>
    </dgm:pt>
    <dgm:pt modelId="{635D688E-3165-40D9-B499-BD7B17C4357D}" type="sibTrans" cxnId="{851D236B-BB87-4D21-8F70-F170D954B0D5}">
      <dgm:prSet/>
      <dgm:spPr/>
      <dgm:t>
        <a:bodyPr/>
        <a:lstStyle/>
        <a:p>
          <a:endParaRPr lang="en-US"/>
        </a:p>
      </dgm:t>
    </dgm:pt>
    <dgm:pt modelId="{E24DAC15-903A-4E3A-92ED-77A61A01168E}">
      <dgm:prSet/>
      <dgm:spPr/>
      <dgm:t>
        <a:bodyPr/>
        <a:lstStyle/>
        <a:p>
          <a:r>
            <a:rPr lang="ko-KR"/>
            <a:t>소비자 </a:t>
          </a:r>
          <a:r>
            <a:rPr lang="en-US"/>
            <a:t>: </a:t>
          </a:r>
          <a:r>
            <a:rPr lang="ko-KR"/>
            <a:t>상품 선택 폭의 확대 </a:t>
          </a:r>
          <a:r>
            <a:rPr lang="en-US"/>
            <a:t>→ </a:t>
          </a:r>
          <a:r>
            <a:rPr lang="ko-KR"/>
            <a:t>윤택한 소비 생활</a:t>
          </a:r>
          <a:endParaRPr lang="en-US"/>
        </a:p>
      </dgm:t>
    </dgm:pt>
    <dgm:pt modelId="{7C0D57A4-9736-4292-8E81-7DCAB3F9D519}" type="parTrans" cxnId="{9FFADE84-EDF0-45CF-AE60-3E4DF85C01CF}">
      <dgm:prSet/>
      <dgm:spPr/>
      <dgm:t>
        <a:bodyPr/>
        <a:lstStyle/>
        <a:p>
          <a:endParaRPr lang="en-US"/>
        </a:p>
      </dgm:t>
    </dgm:pt>
    <dgm:pt modelId="{B232E0C7-0E8A-4A63-8BF4-601E6DA85AFB}" type="sibTrans" cxnId="{9FFADE84-EDF0-45CF-AE60-3E4DF85C01CF}">
      <dgm:prSet/>
      <dgm:spPr/>
      <dgm:t>
        <a:bodyPr/>
        <a:lstStyle/>
        <a:p>
          <a:endParaRPr lang="en-US"/>
        </a:p>
      </dgm:t>
    </dgm:pt>
    <dgm:pt modelId="{993E902D-BDD6-44F0-A4CB-E8EA32360B76}">
      <dgm:prSet/>
      <dgm:spPr/>
      <dgm:t>
        <a:bodyPr/>
        <a:lstStyle/>
        <a:p>
          <a:r>
            <a:rPr lang="ko-KR"/>
            <a:t>세계 각국 </a:t>
          </a:r>
          <a:r>
            <a:rPr lang="en-US"/>
            <a:t>: </a:t>
          </a:r>
          <a:r>
            <a:rPr lang="ko-KR"/>
            <a:t>생산 요소를 효율적으로 사용</a:t>
          </a:r>
          <a:r>
            <a:rPr lang="en-US"/>
            <a:t> → </a:t>
          </a:r>
          <a:r>
            <a:rPr lang="ko-KR"/>
            <a:t>경제 성장</a:t>
          </a:r>
          <a:endParaRPr lang="en-US"/>
        </a:p>
      </dgm:t>
    </dgm:pt>
    <dgm:pt modelId="{2C2290DA-1EA4-4242-99F4-0B40D18931D0}" type="parTrans" cxnId="{17706A62-3BEF-44E3-A1D0-A46EF9BE9936}">
      <dgm:prSet/>
      <dgm:spPr/>
      <dgm:t>
        <a:bodyPr/>
        <a:lstStyle/>
        <a:p>
          <a:endParaRPr lang="en-US"/>
        </a:p>
      </dgm:t>
    </dgm:pt>
    <dgm:pt modelId="{D4828F1F-4790-4163-8132-2FD64A7F7CA8}" type="sibTrans" cxnId="{17706A62-3BEF-44E3-A1D0-A46EF9BE9936}">
      <dgm:prSet/>
      <dgm:spPr/>
      <dgm:t>
        <a:bodyPr/>
        <a:lstStyle/>
        <a:p>
          <a:endParaRPr lang="en-US"/>
        </a:p>
      </dgm:t>
    </dgm:pt>
    <dgm:pt modelId="{308A9767-AF50-42F1-B256-4E0BCB3B6154}" type="pres">
      <dgm:prSet presAssocID="{041171AD-7B9F-4E31-AE4E-51CDC1B5F3F6}" presName="linear" presStyleCnt="0">
        <dgm:presLayoutVars>
          <dgm:animLvl val="lvl"/>
          <dgm:resizeHandles val="exact"/>
        </dgm:presLayoutVars>
      </dgm:prSet>
      <dgm:spPr/>
    </dgm:pt>
    <dgm:pt modelId="{5681C05D-3930-4745-A856-9F257E063728}" type="pres">
      <dgm:prSet presAssocID="{0CD848F9-970B-43A4-8A03-01FBF8E3A6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61636D-64FC-4BDF-8F9D-ED837F6AE46B}" type="pres">
      <dgm:prSet presAssocID="{635D688E-3165-40D9-B499-BD7B17C4357D}" presName="spacer" presStyleCnt="0"/>
      <dgm:spPr/>
    </dgm:pt>
    <dgm:pt modelId="{005A2833-07D5-4F9D-9B84-9A4C1759F2F5}" type="pres">
      <dgm:prSet presAssocID="{E24DAC15-903A-4E3A-92ED-77A61A0116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E790EE-1C9D-4E2C-808D-C883E15239DA}" type="pres">
      <dgm:prSet presAssocID="{B232E0C7-0E8A-4A63-8BF4-601E6DA85AFB}" presName="spacer" presStyleCnt="0"/>
      <dgm:spPr/>
    </dgm:pt>
    <dgm:pt modelId="{7A07C230-9FA3-4779-AFF0-17449D8D7392}" type="pres">
      <dgm:prSet presAssocID="{993E902D-BDD6-44F0-A4CB-E8EA32360B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94CF09-A3C3-4C9D-A08B-D8728CFD2A55}" type="presOf" srcId="{993E902D-BDD6-44F0-A4CB-E8EA32360B76}" destId="{7A07C230-9FA3-4779-AFF0-17449D8D7392}" srcOrd="0" destOrd="0" presId="urn:microsoft.com/office/officeart/2005/8/layout/vList2"/>
    <dgm:cxn modelId="{03429127-3610-4FC0-B5B5-47DC28852D77}" type="presOf" srcId="{0CD848F9-970B-43A4-8A03-01FBF8E3A668}" destId="{5681C05D-3930-4745-A856-9F257E063728}" srcOrd="0" destOrd="0" presId="urn:microsoft.com/office/officeart/2005/8/layout/vList2"/>
    <dgm:cxn modelId="{61D0ED30-7D64-49D3-8FF1-9968EF419B33}" type="presOf" srcId="{E24DAC15-903A-4E3A-92ED-77A61A01168E}" destId="{005A2833-07D5-4F9D-9B84-9A4C1759F2F5}" srcOrd="0" destOrd="0" presId="urn:microsoft.com/office/officeart/2005/8/layout/vList2"/>
    <dgm:cxn modelId="{17706A62-3BEF-44E3-A1D0-A46EF9BE9936}" srcId="{041171AD-7B9F-4E31-AE4E-51CDC1B5F3F6}" destId="{993E902D-BDD6-44F0-A4CB-E8EA32360B76}" srcOrd="2" destOrd="0" parTransId="{2C2290DA-1EA4-4242-99F4-0B40D18931D0}" sibTransId="{D4828F1F-4790-4163-8132-2FD64A7F7CA8}"/>
    <dgm:cxn modelId="{851D236B-BB87-4D21-8F70-F170D954B0D5}" srcId="{041171AD-7B9F-4E31-AE4E-51CDC1B5F3F6}" destId="{0CD848F9-970B-43A4-8A03-01FBF8E3A668}" srcOrd="0" destOrd="0" parTransId="{631EEFCC-CA5A-4C05-ABD2-6B799187BA93}" sibTransId="{635D688E-3165-40D9-B499-BD7B17C4357D}"/>
    <dgm:cxn modelId="{9FFADE84-EDF0-45CF-AE60-3E4DF85C01CF}" srcId="{041171AD-7B9F-4E31-AE4E-51CDC1B5F3F6}" destId="{E24DAC15-903A-4E3A-92ED-77A61A01168E}" srcOrd="1" destOrd="0" parTransId="{7C0D57A4-9736-4292-8E81-7DCAB3F9D519}" sibTransId="{B232E0C7-0E8A-4A63-8BF4-601E6DA85AFB}"/>
    <dgm:cxn modelId="{B3C62AD8-763B-4579-9146-D44BBFB6B390}" type="presOf" srcId="{041171AD-7B9F-4E31-AE4E-51CDC1B5F3F6}" destId="{308A9767-AF50-42F1-B256-4E0BCB3B6154}" srcOrd="0" destOrd="0" presId="urn:microsoft.com/office/officeart/2005/8/layout/vList2"/>
    <dgm:cxn modelId="{9D26EBC7-634E-4E01-BF48-8504A306F239}" type="presParOf" srcId="{308A9767-AF50-42F1-B256-4E0BCB3B6154}" destId="{5681C05D-3930-4745-A856-9F257E063728}" srcOrd="0" destOrd="0" presId="urn:microsoft.com/office/officeart/2005/8/layout/vList2"/>
    <dgm:cxn modelId="{2B4FA67A-10D8-4AAB-91AD-D6AB65664055}" type="presParOf" srcId="{308A9767-AF50-42F1-B256-4E0BCB3B6154}" destId="{DC61636D-64FC-4BDF-8F9D-ED837F6AE46B}" srcOrd="1" destOrd="0" presId="urn:microsoft.com/office/officeart/2005/8/layout/vList2"/>
    <dgm:cxn modelId="{39C72B72-0D20-4624-A218-0A2C7E2B59E9}" type="presParOf" srcId="{308A9767-AF50-42F1-B256-4E0BCB3B6154}" destId="{005A2833-07D5-4F9D-9B84-9A4C1759F2F5}" srcOrd="2" destOrd="0" presId="urn:microsoft.com/office/officeart/2005/8/layout/vList2"/>
    <dgm:cxn modelId="{94E50019-10B6-472F-B2CC-73423B991FB7}" type="presParOf" srcId="{308A9767-AF50-42F1-B256-4E0BCB3B6154}" destId="{F8E790EE-1C9D-4E2C-808D-C883E15239DA}" srcOrd="3" destOrd="0" presId="urn:microsoft.com/office/officeart/2005/8/layout/vList2"/>
    <dgm:cxn modelId="{A9367EEA-96A1-483A-AD38-DD489C0FE36C}" type="presParOf" srcId="{308A9767-AF50-42F1-B256-4E0BCB3B6154}" destId="{7A07C230-9FA3-4779-AFF0-17449D8D7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F5EB7-DDC8-4259-B3E8-EF799E78DDA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261E35C-A72C-4666-905A-F6557F521D11}">
      <dgm:prSet phldrT="[텍스트]"/>
      <dgm:spPr/>
      <dgm:t>
        <a:bodyPr/>
        <a:lstStyle/>
        <a:p>
          <a:pPr latinLnBrk="1"/>
          <a:r>
            <a:rPr lang="ko-KR" altLang="en-US" dirty="0"/>
            <a:t>효율이 좋다</a:t>
          </a:r>
          <a:r>
            <a:rPr lang="en-US" altLang="ko-KR" dirty="0"/>
            <a:t>.</a:t>
          </a:r>
          <a:endParaRPr lang="ko-KR" altLang="en-US" dirty="0"/>
        </a:p>
      </dgm:t>
    </dgm:pt>
    <dgm:pt modelId="{0A4E40C1-0694-44CE-A795-347FC7325BCF}" type="parTrans" cxnId="{DC6BE607-A039-44DD-928F-479F7BF1D944}">
      <dgm:prSet/>
      <dgm:spPr/>
      <dgm:t>
        <a:bodyPr/>
        <a:lstStyle/>
        <a:p>
          <a:pPr latinLnBrk="1"/>
          <a:endParaRPr lang="ko-KR" altLang="en-US"/>
        </a:p>
      </dgm:t>
    </dgm:pt>
    <dgm:pt modelId="{56BB57D0-56E2-45B2-9B3E-72C6BB727331}" type="sibTrans" cxnId="{DC6BE607-A039-44DD-928F-479F7BF1D944}">
      <dgm:prSet/>
      <dgm:spPr/>
      <dgm:t>
        <a:bodyPr/>
        <a:lstStyle/>
        <a:p>
          <a:pPr latinLnBrk="1"/>
          <a:endParaRPr lang="ko-KR" altLang="en-US"/>
        </a:p>
      </dgm:t>
    </dgm:pt>
    <dgm:pt modelId="{6D911F38-BA99-4C9B-8726-620C230C1D9B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쌀 </a:t>
          </a:r>
          <a:r>
            <a:rPr lang="en-US" altLang="ko-KR" sz="2400" dirty="0"/>
            <a:t>50</a:t>
          </a:r>
          <a:r>
            <a:rPr lang="ko-KR" altLang="en-US" sz="2400" dirty="0"/>
            <a:t>톤</a:t>
          </a:r>
        </a:p>
      </dgm:t>
    </dgm:pt>
    <dgm:pt modelId="{5D66A83E-1BDA-4A52-81F2-FA1CEE26B780}" type="parTrans" cxnId="{4BA8F120-55EC-4659-9B53-466A05B875A6}">
      <dgm:prSet/>
      <dgm:spPr/>
      <dgm:t>
        <a:bodyPr/>
        <a:lstStyle/>
        <a:p>
          <a:pPr latinLnBrk="1"/>
          <a:endParaRPr lang="ko-KR" altLang="en-US"/>
        </a:p>
      </dgm:t>
    </dgm:pt>
    <dgm:pt modelId="{83A4D2DA-DCF5-425B-A2D9-DFD55AC7CCDD}" type="sibTrans" cxnId="{4BA8F120-55EC-4659-9B53-466A05B875A6}">
      <dgm:prSet/>
      <dgm:spPr/>
      <dgm:t>
        <a:bodyPr/>
        <a:lstStyle/>
        <a:p>
          <a:pPr latinLnBrk="1"/>
          <a:endParaRPr lang="ko-KR" altLang="en-US"/>
        </a:p>
      </dgm:t>
    </dgm:pt>
    <dgm:pt modelId="{FC4E4D47-AB89-444F-8B2D-994240380AF4}">
      <dgm:prSet phldrT="[텍스트]" custT="1"/>
      <dgm:spPr/>
      <dgm:t>
        <a:bodyPr/>
        <a:lstStyle/>
        <a:p>
          <a:pPr latinLnBrk="1"/>
          <a:r>
            <a:rPr lang="ko-KR" altLang="en-US" sz="2400" dirty="0"/>
            <a:t>크레파스 </a:t>
          </a:r>
          <a:r>
            <a:rPr lang="en-US" altLang="ko-KR" sz="2400" dirty="0"/>
            <a:t>150</a:t>
          </a:r>
          <a:r>
            <a:rPr lang="ko-KR" altLang="en-US" sz="2400" dirty="0"/>
            <a:t>세트</a:t>
          </a:r>
        </a:p>
      </dgm:t>
    </dgm:pt>
    <dgm:pt modelId="{B1A01720-C9BA-40E0-BD25-82F1E2DA9A52}" type="parTrans" cxnId="{E0608E89-5237-44BB-AADB-D9F45DDBA624}">
      <dgm:prSet/>
      <dgm:spPr/>
      <dgm:t>
        <a:bodyPr/>
        <a:lstStyle/>
        <a:p>
          <a:pPr latinLnBrk="1"/>
          <a:endParaRPr lang="ko-KR" altLang="en-US"/>
        </a:p>
      </dgm:t>
    </dgm:pt>
    <dgm:pt modelId="{969AE835-9F73-4971-94BB-8F0D43E78ACA}" type="sibTrans" cxnId="{E0608E89-5237-44BB-AADB-D9F45DDBA624}">
      <dgm:prSet/>
      <dgm:spPr/>
      <dgm:t>
        <a:bodyPr/>
        <a:lstStyle/>
        <a:p>
          <a:pPr latinLnBrk="1"/>
          <a:endParaRPr lang="ko-KR" altLang="en-US"/>
        </a:p>
      </dgm:t>
    </dgm:pt>
    <dgm:pt modelId="{6AF348CF-D458-49D1-A47B-B26ABEC0F870}" type="pres">
      <dgm:prSet presAssocID="{31AF5EB7-DDC8-4259-B3E8-EF799E78DDA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6744D4-7D45-46E5-BBC0-7EC57F7C1070}" type="pres">
      <dgm:prSet presAssocID="{1261E35C-A72C-4666-905A-F6557F521D11}" presName="centerShape" presStyleLbl="node0" presStyleIdx="0" presStyleCnt="1"/>
      <dgm:spPr/>
    </dgm:pt>
    <dgm:pt modelId="{C0A1CFBA-95E7-4FB3-B22E-E29EB4C8A4CD}" type="pres">
      <dgm:prSet presAssocID="{5D66A83E-1BDA-4A52-81F2-FA1CEE26B780}" presName="parTrans" presStyleLbl="bgSibTrans2D1" presStyleIdx="0" presStyleCnt="2"/>
      <dgm:spPr/>
    </dgm:pt>
    <dgm:pt modelId="{07CDE783-6503-4C33-B658-A115168C845D}" type="pres">
      <dgm:prSet presAssocID="{6D911F38-BA99-4C9B-8726-620C230C1D9B}" presName="node" presStyleLbl="node1" presStyleIdx="0" presStyleCnt="2">
        <dgm:presLayoutVars>
          <dgm:bulletEnabled val="1"/>
        </dgm:presLayoutVars>
      </dgm:prSet>
      <dgm:spPr/>
    </dgm:pt>
    <dgm:pt modelId="{589F90C1-267C-4E66-93B3-2CCF54C9AC55}" type="pres">
      <dgm:prSet presAssocID="{B1A01720-C9BA-40E0-BD25-82F1E2DA9A52}" presName="parTrans" presStyleLbl="bgSibTrans2D1" presStyleIdx="1" presStyleCnt="2"/>
      <dgm:spPr/>
    </dgm:pt>
    <dgm:pt modelId="{59364D49-21A9-4D7C-955D-A4FD993D8806}" type="pres">
      <dgm:prSet presAssocID="{FC4E4D47-AB89-444F-8B2D-994240380AF4}" presName="node" presStyleLbl="node1" presStyleIdx="1" presStyleCnt="2">
        <dgm:presLayoutVars>
          <dgm:bulletEnabled val="1"/>
        </dgm:presLayoutVars>
      </dgm:prSet>
      <dgm:spPr/>
    </dgm:pt>
  </dgm:ptLst>
  <dgm:cxnLst>
    <dgm:cxn modelId="{DC6BE607-A039-44DD-928F-479F7BF1D944}" srcId="{31AF5EB7-DDC8-4259-B3E8-EF799E78DDAA}" destId="{1261E35C-A72C-4666-905A-F6557F521D11}" srcOrd="0" destOrd="0" parTransId="{0A4E40C1-0694-44CE-A795-347FC7325BCF}" sibTransId="{56BB57D0-56E2-45B2-9B3E-72C6BB727331}"/>
    <dgm:cxn modelId="{4BA8F120-55EC-4659-9B53-466A05B875A6}" srcId="{1261E35C-A72C-4666-905A-F6557F521D11}" destId="{6D911F38-BA99-4C9B-8726-620C230C1D9B}" srcOrd="0" destOrd="0" parTransId="{5D66A83E-1BDA-4A52-81F2-FA1CEE26B780}" sibTransId="{83A4D2DA-DCF5-425B-A2D9-DFD55AC7CCDD}"/>
    <dgm:cxn modelId="{3EC97F28-ABA0-40D8-9E63-AF19514C5A42}" type="presOf" srcId="{31AF5EB7-DDC8-4259-B3E8-EF799E78DDAA}" destId="{6AF348CF-D458-49D1-A47B-B26ABEC0F870}" srcOrd="0" destOrd="0" presId="urn:microsoft.com/office/officeart/2005/8/layout/radial4"/>
    <dgm:cxn modelId="{88D45745-3CB5-4C54-84C2-38E2921FE5B9}" type="presOf" srcId="{1261E35C-A72C-4666-905A-F6557F521D11}" destId="{466744D4-7D45-46E5-BBC0-7EC57F7C1070}" srcOrd="0" destOrd="0" presId="urn:microsoft.com/office/officeart/2005/8/layout/radial4"/>
    <dgm:cxn modelId="{7D159F52-21C2-431C-81BD-9FA85560B27A}" type="presOf" srcId="{6D911F38-BA99-4C9B-8726-620C230C1D9B}" destId="{07CDE783-6503-4C33-B658-A115168C845D}" srcOrd="0" destOrd="0" presId="urn:microsoft.com/office/officeart/2005/8/layout/radial4"/>
    <dgm:cxn modelId="{D7A11881-BB9C-4D3A-B62C-6BE37DE24E45}" type="presOf" srcId="{5D66A83E-1BDA-4A52-81F2-FA1CEE26B780}" destId="{C0A1CFBA-95E7-4FB3-B22E-E29EB4C8A4CD}" srcOrd="0" destOrd="0" presId="urn:microsoft.com/office/officeart/2005/8/layout/radial4"/>
    <dgm:cxn modelId="{E0608E89-5237-44BB-AADB-D9F45DDBA624}" srcId="{1261E35C-A72C-4666-905A-F6557F521D11}" destId="{FC4E4D47-AB89-444F-8B2D-994240380AF4}" srcOrd="1" destOrd="0" parTransId="{B1A01720-C9BA-40E0-BD25-82F1E2DA9A52}" sibTransId="{969AE835-9F73-4971-94BB-8F0D43E78ACA}"/>
    <dgm:cxn modelId="{0A642A9A-2266-4B5B-AF50-82703C8A4C91}" type="presOf" srcId="{B1A01720-C9BA-40E0-BD25-82F1E2DA9A52}" destId="{589F90C1-267C-4E66-93B3-2CCF54C9AC55}" srcOrd="0" destOrd="0" presId="urn:microsoft.com/office/officeart/2005/8/layout/radial4"/>
    <dgm:cxn modelId="{FBF983C1-EA50-48BB-8195-51ED544B92E1}" type="presOf" srcId="{FC4E4D47-AB89-444F-8B2D-994240380AF4}" destId="{59364D49-21A9-4D7C-955D-A4FD993D8806}" srcOrd="0" destOrd="0" presId="urn:microsoft.com/office/officeart/2005/8/layout/radial4"/>
    <dgm:cxn modelId="{C25DA14B-F338-43F9-A689-3BE6940CD4AD}" type="presParOf" srcId="{6AF348CF-D458-49D1-A47B-B26ABEC0F870}" destId="{466744D4-7D45-46E5-BBC0-7EC57F7C1070}" srcOrd="0" destOrd="0" presId="urn:microsoft.com/office/officeart/2005/8/layout/radial4"/>
    <dgm:cxn modelId="{B8BB3F85-BE96-4C47-AA97-FC3E8F82C868}" type="presParOf" srcId="{6AF348CF-D458-49D1-A47B-B26ABEC0F870}" destId="{C0A1CFBA-95E7-4FB3-B22E-E29EB4C8A4CD}" srcOrd="1" destOrd="0" presId="urn:microsoft.com/office/officeart/2005/8/layout/radial4"/>
    <dgm:cxn modelId="{F3F96D5B-A916-4F97-801E-7BAC77D82319}" type="presParOf" srcId="{6AF348CF-D458-49D1-A47B-B26ABEC0F870}" destId="{07CDE783-6503-4C33-B658-A115168C845D}" srcOrd="2" destOrd="0" presId="urn:microsoft.com/office/officeart/2005/8/layout/radial4"/>
    <dgm:cxn modelId="{1DA1705A-4E0A-4D54-98FA-4DA65521BBAA}" type="presParOf" srcId="{6AF348CF-D458-49D1-A47B-B26ABEC0F870}" destId="{589F90C1-267C-4E66-93B3-2CCF54C9AC55}" srcOrd="3" destOrd="0" presId="urn:microsoft.com/office/officeart/2005/8/layout/radial4"/>
    <dgm:cxn modelId="{EAA5A05F-016B-4094-805C-161A121439E3}" type="presParOf" srcId="{6AF348CF-D458-49D1-A47B-B26ABEC0F870}" destId="{59364D49-21A9-4D7C-955D-A4FD993D880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9B988-0E6D-4EEA-AD19-853A99D4E9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2EC5FEB-0D60-4C9A-8691-FAABB0BABC20}">
      <dgm:prSet phldrT="[텍스트]"/>
      <dgm:spPr/>
      <dgm:t>
        <a:bodyPr/>
        <a:lstStyle/>
        <a:p>
          <a:pPr latinLnBrk="1"/>
          <a:r>
            <a:rPr lang="ko-KR" altLang="en-US" dirty="0"/>
            <a:t>세계화의 가속화 </a:t>
          </a:r>
        </a:p>
      </dgm:t>
    </dgm:pt>
    <dgm:pt modelId="{E5D8B08D-C227-4830-B16C-CE2C2EEB1A87}" type="parTrans" cxnId="{74C636AB-0319-4968-89D3-8085D6222BFB}">
      <dgm:prSet/>
      <dgm:spPr/>
      <dgm:t>
        <a:bodyPr/>
        <a:lstStyle/>
        <a:p>
          <a:pPr latinLnBrk="1"/>
          <a:endParaRPr lang="ko-KR" altLang="en-US"/>
        </a:p>
      </dgm:t>
    </dgm:pt>
    <dgm:pt modelId="{A658F4AC-C5D6-46DE-ACD4-194F23E62621}" type="sibTrans" cxnId="{74C636AB-0319-4968-89D3-8085D6222BFB}">
      <dgm:prSet/>
      <dgm:spPr/>
      <dgm:t>
        <a:bodyPr/>
        <a:lstStyle/>
        <a:p>
          <a:pPr latinLnBrk="1"/>
          <a:endParaRPr lang="ko-KR" altLang="en-US"/>
        </a:p>
      </dgm:t>
    </dgm:pt>
    <dgm:pt modelId="{53CEA4F3-93C5-4BAB-9513-75032FA8FB7D}">
      <dgm:prSet phldrT="[텍스트]"/>
      <dgm:spPr/>
      <dgm:t>
        <a:bodyPr/>
        <a:lstStyle/>
        <a:p>
          <a:pPr latinLnBrk="1"/>
          <a:r>
            <a:rPr lang="ko-KR" altLang="en-US" dirty="0"/>
            <a:t>세계 무역 기구</a:t>
          </a:r>
          <a:r>
            <a:rPr lang="en-US" altLang="ko-KR" dirty="0"/>
            <a:t>(WTO) </a:t>
          </a:r>
          <a:r>
            <a:rPr lang="ko-KR" altLang="en-US" dirty="0"/>
            <a:t>중심의 무역 확대 </a:t>
          </a:r>
        </a:p>
      </dgm:t>
    </dgm:pt>
    <dgm:pt modelId="{665E27D3-2CDC-4643-ACC6-A4661F02C309}" type="parTrans" cxnId="{FF5A1E3E-159C-4BA2-8F0C-EB2D3A9949CE}">
      <dgm:prSet/>
      <dgm:spPr/>
      <dgm:t>
        <a:bodyPr/>
        <a:lstStyle/>
        <a:p>
          <a:pPr latinLnBrk="1"/>
          <a:endParaRPr lang="ko-KR" altLang="en-US"/>
        </a:p>
      </dgm:t>
    </dgm:pt>
    <dgm:pt modelId="{FA6CD793-951A-49C4-B1B8-EB246913E779}" type="sibTrans" cxnId="{FF5A1E3E-159C-4BA2-8F0C-EB2D3A9949CE}">
      <dgm:prSet/>
      <dgm:spPr/>
      <dgm:t>
        <a:bodyPr/>
        <a:lstStyle/>
        <a:p>
          <a:pPr latinLnBrk="1"/>
          <a:endParaRPr lang="ko-KR" altLang="en-US"/>
        </a:p>
      </dgm:t>
    </dgm:pt>
    <dgm:pt modelId="{91B917A2-E381-46C3-9009-F91CA965A097}">
      <dgm:prSet phldrT="[텍스트]"/>
      <dgm:spPr/>
      <dgm:t>
        <a:bodyPr/>
        <a:lstStyle/>
        <a:p>
          <a:pPr latinLnBrk="1"/>
          <a:r>
            <a:rPr lang="ko-KR" altLang="en-US" dirty="0"/>
            <a:t>경제 협력체 결성을 통한 경제 통합 </a:t>
          </a:r>
        </a:p>
      </dgm:t>
    </dgm:pt>
    <dgm:pt modelId="{EE36EE71-DF49-4454-94F7-ED5477FFFB21}" type="parTrans" cxnId="{F67D5766-70BC-4E4C-85FC-A04DEC64AC16}">
      <dgm:prSet/>
      <dgm:spPr/>
      <dgm:t>
        <a:bodyPr/>
        <a:lstStyle/>
        <a:p>
          <a:pPr latinLnBrk="1"/>
          <a:endParaRPr lang="ko-KR" altLang="en-US"/>
        </a:p>
      </dgm:t>
    </dgm:pt>
    <dgm:pt modelId="{6947935D-841C-4D92-8D09-937C0810AA58}" type="sibTrans" cxnId="{F67D5766-70BC-4E4C-85FC-A04DEC64AC16}">
      <dgm:prSet/>
      <dgm:spPr/>
      <dgm:t>
        <a:bodyPr/>
        <a:lstStyle/>
        <a:p>
          <a:pPr latinLnBrk="1"/>
          <a:endParaRPr lang="ko-KR" altLang="en-US"/>
        </a:p>
      </dgm:t>
    </dgm:pt>
    <dgm:pt modelId="{1D14BBE1-2D62-4455-A2FA-E294D8ADCFB4}">
      <dgm:prSet/>
      <dgm:spPr/>
      <dgm:t>
        <a:bodyPr/>
        <a:lstStyle/>
        <a:p>
          <a:pPr latinLnBrk="1"/>
          <a:r>
            <a:rPr lang="ko-KR" altLang="en-US" dirty="0"/>
            <a:t>교통수단 발달</a:t>
          </a:r>
          <a:r>
            <a:rPr lang="en-US" altLang="ko-KR" dirty="0"/>
            <a:t>, </a:t>
          </a:r>
          <a:r>
            <a:rPr lang="ko-KR" altLang="en-US" dirty="0"/>
            <a:t>정보 통신의 발달</a:t>
          </a:r>
        </a:p>
      </dgm:t>
    </dgm:pt>
    <dgm:pt modelId="{CD0CD32C-AC7C-4120-8147-1E2DF2F50584}" type="parTrans" cxnId="{902CFCE7-46A0-48AD-B90B-D9B619C31B07}">
      <dgm:prSet/>
      <dgm:spPr/>
      <dgm:t>
        <a:bodyPr/>
        <a:lstStyle/>
        <a:p>
          <a:pPr latinLnBrk="1"/>
          <a:endParaRPr lang="ko-KR" altLang="en-US"/>
        </a:p>
      </dgm:t>
    </dgm:pt>
    <dgm:pt modelId="{81AEFD42-36B6-4C43-8B38-C8E2D0B1C167}" type="sibTrans" cxnId="{902CFCE7-46A0-48AD-B90B-D9B619C31B07}">
      <dgm:prSet/>
      <dgm:spPr/>
      <dgm:t>
        <a:bodyPr/>
        <a:lstStyle/>
        <a:p>
          <a:pPr latinLnBrk="1"/>
          <a:endParaRPr lang="ko-KR" altLang="en-US"/>
        </a:p>
      </dgm:t>
    </dgm:pt>
    <dgm:pt modelId="{C4B69D45-6747-40C3-B62B-6A47D4758934}">
      <dgm:prSet/>
      <dgm:spPr/>
      <dgm:t>
        <a:bodyPr/>
        <a:lstStyle/>
        <a:p>
          <a:pPr latinLnBrk="1"/>
          <a:r>
            <a:rPr lang="ko-KR" altLang="en-US"/>
            <a:t>관세 인하</a:t>
          </a:r>
          <a:r>
            <a:rPr lang="en-US" altLang="ko-KR"/>
            <a:t>, </a:t>
          </a:r>
          <a:r>
            <a:rPr lang="ko-KR" altLang="en-US"/>
            <a:t>수입 제한 완화 조치 등 자유 무역 질서 구축</a:t>
          </a:r>
        </a:p>
      </dgm:t>
    </dgm:pt>
    <dgm:pt modelId="{4DCB97AD-6C09-4B30-AEAE-2BAACFEE9804}" type="parTrans" cxnId="{896FBFDC-8D47-4606-BDBE-B2069AF2CABD}">
      <dgm:prSet/>
      <dgm:spPr/>
      <dgm:t>
        <a:bodyPr/>
        <a:lstStyle/>
        <a:p>
          <a:pPr latinLnBrk="1"/>
          <a:endParaRPr lang="ko-KR" altLang="en-US"/>
        </a:p>
      </dgm:t>
    </dgm:pt>
    <dgm:pt modelId="{84EA7D52-3AD4-4C3E-9BC2-CD56E0945DD9}" type="sibTrans" cxnId="{896FBFDC-8D47-4606-BDBE-B2069AF2CABD}">
      <dgm:prSet/>
      <dgm:spPr/>
      <dgm:t>
        <a:bodyPr/>
        <a:lstStyle/>
        <a:p>
          <a:pPr latinLnBrk="1"/>
          <a:endParaRPr lang="ko-KR" altLang="en-US"/>
        </a:p>
      </dgm:t>
    </dgm:pt>
    <dgm:pt modelId="{FE661F3E-5784-4780-9250-6C7EA024D9C6}">
      <dgm:prSet/>
      <dgm:spPr/>
      <dgm:t>
        <a:bodyPr/>
        <a:lstStyle/>
        <a:p>
          <a:pPr latinLnBrk="1"/>
          <a:r>
            <a:rPr lang="ko-KR" altLang="en-US"/>
            <a:t>지역 경제 협력체 결성</a:t>
          </a:r>
          <a:r>
            <a:rPr lang="en-US" altLang="ko-KR"/>
            <a:t>, </a:t>
          </a:r>
          <a:r>
            <a:rPr lang="ko-KR" altLang="en-US"/>
            <a:t>자유 무역 협정</a:t>
          </a:r>
          <a:r>
            <a:rPr lang="en-US" altLang="ko-KR"/>
            <a:t>(FTA)</a:t>
          </a:r>
          <a:r>
            <a:rPr lang="ko-KR" altLang="en-US"/>
            <a:t>을 통해 자국 이익 증진</a:t>
          </a:r>
        </a:p>
      </dgm:t>
    </dgm:pt>
    <dgm:pt modelId="{615E633C-C8AB-4B10-AA1B-3602B8D6A361}" type="parTrans" cxnId="{53734FC6-AF53-4A72-8914-3055894A9966}">
      <dgm:prSet/>
      <dgm:spPr/>
      <dgm:t>
        <a:bodyPr/>
        <a:lstStyle/>
        <a:p>
          <a:pPr latinLnBrk="1"/>
          <a:endParaRPr lang="ko-KR" altLang="en-US"/>
        </a:p>
      </dgm:t>
    </dgm:pt>
    <dgm:pt modelId="{413BE8A4-F1F7-43EB-91CD-FA79838A6B77}" type="sibTrans" cxnId="{53734FC6-AF53-4A72-8914-3055894A9966}">
      <dgm:prSet/>
      <dgm:spPr/>
      <dgm:t>
        <a:bodyPr/>
        <a:lstStyle/>
        <a:p>
          <a:pPr latinLnBrk="1"/>
          <a:endParaRPr lang="ko-KR" altLang="en-US"/>
        </a:p>
      </dgm:t>
    </dgm:pt>
    <dgm:pt modelId="{E30351BF-C541-4A99-8E04-1AFDCD59A099}" type="pres">
      <dgm:prSet presAssocID="{1B09B988-0E6D-4EEA-AD19-853A99D4E9BC}" presName="linear" presStyleCnt="0">
        <dgm:presLayoutVars>
          <dgm:dir/>
          <dgm:animLvl val="lvl"/>
          <dgm:resizeHandles val="exact"/>
        </dgm:presLayoutVars>
      </dgm:prSet>
      <dgm:spPr/>
    </dgm:pt>
    <dgm:pt modelId="{B99D4A30-A542-419C-9005-56647C1B3475}" type="pres">
      <dgm:prSet presAssocID="{62EC5FEB-0D60-4C9A-8691-FAABB0BABC20}" presName="parentLin" presStyleCnt="0"/>
      <dgm:spPr/>
    </dgm:pt>
    <dgm:pt modelId="{86A9CD89-272D-4BFC-8E0F-389CEA7961CD}" type="pres">
      <dgm:prSet presAssocID="{62EC5FEB-0D60-4C9A-8691-FAABB0BABC20}" presName="parentLeftMargin" presStyleLbl="node1" presStyleIdx="0" presStyleCnt="3"/>
      <dgm:spPr/>
    </dgm:pt>
    <dgm:pt modelId="{F804C756-6F74-452C-AF74-0CA50C9F8CE4}" type="pres">
      <dgm:prSet presAssocID="{62EC5FEB-0D60-4C9A-8691-FAABB0BABC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F5438C-3C11-4402-9A20-E83111638372}" type="pres">
      <dgm:prSet presAssocID="{62EC5FEB-0D60-4C9A-8691-FAABB0BABC20}" presName="negativeSpace" presStyleCnt="0"/>
      <dgm:spPr/>
    </dgm:pt>
    <dgm:pt modelId="{64D490EB-ECB8-49D8-B24F-BBC08A5D8562}" type="pres">
      <dgm:prSet presAssocID="{62EC5FEB-0D60-4C9A-8691-FAABB0BABC20}" presName="childText" presStyleLbl="conFgAcc1" presStyleIdx="0" presStyleCnt="3">
        <dgm:presLayoutVars>
          <dgm:bulletEnabled val="1"/>
        </dgm:presLayoutVars>
      </dgm:prSet>
      <dgm:spPr/>
    </dgm:pt>
    <dgm:pt modelId="{1355BAD1-794B-43D2-9BDF-AE8265B6E336}" type="pres">
      <dgm:prSet presAssocID="{A658F4AC-C5D6-46DE-ACD4-194F23E62621}" presName="spaceBetweenRectangles" presStyleCnt="0"/>
      <dgm:spPr/>
    </dgm:pt>
    <dgm:pt modelId="{76FED3CD-A97F-4958-AAAF-BF48C6377EED}" type="pres">
      <dgm:prSet presAssocID="{53CEA4F3-93C5-4BAB-9513-75032FA8FB7D}" presName="parentLin" presStyleCnt="0"/>
      <dgm:spPr/>
    </dgm:pt>
    <dgm:pt modelId="{A873EFFC-BD5C-4B6E-B4B6-70FDB5A71966}" type="pres">
      <dgm:prSet presAssocID="{53CEA4F3-93C5-4BAB-9513-75032FA8FB7D}" presName="parentLeftMargin" presStyleLbl="node1" presStyleIdx="0" presStyleCnt="3"/>
      <dgm:spPr/>
    </dgm:pt>
    <dgm:pt modelId="{88F6999C-5656-45B5-856D-E2BBB0590359}" type="pres">
      <dgm:prSet presAssocID="{53CEA4F3-93C5-4BAB-9513-75032FA8FB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2A3169-2222-4B3C-9C5B-E26733D09E1C}" type="pres">
      <dgm:prSet presAssocID="{53CEA4F3-93C5-4BAB-9513-75032FA8FB7D}" presName="negativeSpace" presStyleCnt="0"/>
      <dgm:spPr/>
    </dgm:pt>
    <dgm:pt modelId="{D7CE6F08-3F62-4904-A85C-315EE040917B}" type="pres">
      <dgm:prSet presAssocID="{53CEA4F3-93C5-4BAB-9513-75032FA8FB7D}" presName="childText" presStyleLbl="conFgAcc1" presStyleIdx="1" presStyleCnt="3">
        <dgm:presLayoutVars>
          <dgm:bulletEnabled val="1"/>
        </dgm:presLayoutVars>
      </dgm:prSet>
      <dgm:spPr/>
    </dgm:pt>
    <dgm:pt modelId="{1F3BE8EB-2A0B-4C8A-BCBC-5EC0F5A767EC}" type="pres">
      <dgm:prSet presAssocID="{FA6CD793-951A-49C4-B1B8-EB246913E779}" presName="spaceBetweenRectangles" presStyleCnt="0"/>
      <dgm:spPr/>
    </dgm:pt>
    <dgm:pt modelId="{74D12F88-8532-4757-9C52-CF7F4C19F57D}" type="pres">
      <dgm:prSet presAssocID="{91B917A2-E381-46C3-9009-F91CA965A097}" presName="parentLin" presStyleCnt="0"/>
      <dgm:spPr/>
    </dgm:pt>
    <dgm:pt modelId="{5E153019-E087-4E1E-BD9C-DC7757C5F5F4}" type="pres">
      <dgm:prSet presAssocID="{91B917A2-E381-46C3-9009-F91CA965A097}" presName="parentLeftMargin" presStyleLbl="node1" presStyleIdx="1" presStyleCnt="3"/>
      <dgm:spPr/>
    </dgm:pt>
    <dgm:pt modelId="{26980822-BF08-46EC-AB0A-268FBB260ADF}" type="pres">
      <dgm:prSet presAssocID="{91B917A2-E381-46C3-9009-F91CA965A0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11D40D-115B-44B1-8617-77642D24CEDE}" type="pres">
      <dgm:prSet presAssocID="{91B917A2-E381-46C3-9009-F91CA965A097}" presName="negativeSpace" presStyleCnt="0"/>
      <dgm:spPr/>
    </dgm:pt>
    <dgm:pt modelId="{F1D3D8F6-B739-4E06-8C11-E551BDD4C58F}" type="pres">
      <dgm:prSet presAssocID="{91B917A2-E381-46C3-9009-F91CA965A09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319719-16AD-4760-B814-8FA715E18768}" type="presOf" srcId="{91B917A2-E381-46C3-9009-F91CA965A097}" destId="{26980822-BF08-46EC-AB0A-268FBB260ADF}" srcOrd="1" destOrd="0" presId="urn:microsoft.com/office/officeart/2005/8/layout/list1"/>
    <dgm:cxn modelId="{47780A34-F3BE-4E64-9FFB-A0137D6B87BD}" type="presOf" srcId="{1D14BBE1-2D62-4455-A2FA-E294D8ADCFB4}" destId="{64D490EB-ECB8-49D8-B24F-BBC08A5D8562}" srcOrd="0" destOrd="0" presId="urn:microsoft.com/office/officeart/2005/8/layout/list1"/>
    <dgm:cxn modelId="{FF5A1E3E-159C-4BA2-8F0C-EB2D3A9949CE}" srcId="{1B09B988-0E6D-4EEA-AD19-853A99D4E9BC}" destId="{53CEA4F3-93C5-4BAB-9513-75032FA8FB7D}" srcOrd="1" destOrd="0" parTransId="{665E27D3-2CDC-4643-ACC6-A4661F02C309}" sibTransId="{FA6CD793-951A-49C4-B1B8-EB246913E779}"/>
    <dgm:cxn modelId="{F67D5766-70BC-4E4C-85FC-A04DEC64AC16}" srcId="{1B09B988-0E6D-4EEA-AD19-853A99D4E9BC}" destId="{91B917A2-E381-46C3-9009-F91CA965A097}" srcOrd="2" destOrd="0" parTransId="{EE36EE71-DF49-4454-94F7-ED5477FFFB21}" sibTransId="{6947935D-841C-4D92-8D09-937C0810AA58}"/>
    <dgm:cxn modelId="{327F3E4B-ACE9-46B9-B2FE-8B483E5AA42F}" type="presOf" srcId="{62EC5FEB-0D60-4C9A-8691-FAABB0BABC20}" destId="{86A9CD89-272D-4BFC-8E0F-389CEA7961CD}" srcOrd="0" destOrd="0" presId="urn:microsoft.com/office/officeart/2005/8/layout/list1"/>
    <dgm:cxn modelId="{4A08366E-D6AC-451A-AF65-E7FA75F0FDD0}" type="presOf" srcId="{53CEA4F3-93C5-4BAB-9513-75032FA8FB7D}" destId="{A873EFFC-BD5C-4B6E-B4B6-70FDB5A71966}" srcOrd="0" destOrd="0" presId="urn:microsoft.com/office/officeart/2005/8/layout/list1"/>
    <dgm:cxn modelId="{C059A170-FDC8-45EB-BCA8-F9555552A26E}" type="presOf" srcId="{FE661F3E-5784-4780-9250-6C7EA024D9C6}" destId="{F1D3D8F6-B739-4E06-8C11-E551BDD4C58F}" srcOrd="0" destOrd="0" presId="urn:microsoft.com/office/officeart/2005/8/layout/list1"/>
    <dgm:cxn modelId="{C423B273-E5D7-4AC1-A7FB-AA4B67B3AE2D}" type="presOf" srcId="{91B917A2-E381-46C3-9009-F91CA965A097}" destId="{5E153019-E087-4E1E-BD9C-DC7757C5F5F4}" srcOrd="0" destOrd="0" presId="urn:microsoft.com/office/officeart/2005/8/layout/list1"/>
    <dgm:cxn modelId="{AEA12B74-B33B-42D2-9AC8-88494833308F}" type="presOf" srcId="{C4B69D45-6747-40C3-B62B-6A47D4758934}" destId="{D7CE6F08-3F62-4904-A85C-315EE040917B}" srcOrd="0" destOrd="0" presId="urn:microsoft.com/office/officeart/2005/8/layout/list1"/>
    <dgm:cxn modelId="{BFDF1485-81FF-40C5-90D3-C6E76CD1C676}" type="presOf" srcId="{1B09B988-0E6D-4EEA-AD19-853A99D4E9BC}" destId="{E30351BF-C541-4A99-8E04-1AFDCD59A099}" srcOrd="0" destOrd="0" presId="urn:microsoft.com/office/officeart/2005/8/layout/list1"/>
    <dgm:cxn modelId="{F8920BA1-545A-40C6-BA6E-4948EAB951F5}" type="presOf" srcId="{53CEA4F3-93C5-4BAB-9513-75032FA8FB7D}" destId="{88F6999C-5656-45B5-856D-E2BBB0590359}" srcOrd="1" destOrd="0" presId="urn:microsoft.com/office/officeart/2005/8/layout/list1"/>
    <dgm:cxn modelId="{74C636AB-0319-4968-89D3-8085D6222BFB}" srcId="{1B09B988-0E6D-4EEA-AD19-853A99D4E9BC}" destId="{62EC5FEB-0D60-4C9A-8691-FAABB0BABC20}" srcOrd="0" destOrd="0" parTransId="{E5D8B08D-C227-4830-B16C-CE2C2EEB1A87}" sibTransId="{A658F4AC-C5D6-46DE-ACD4-194F23E62621}"/>
    <dgm:cxn modelId="{53734FC6-AF53-4A72-8914-3055894A9966}" srcId="{91B917A2-E381-46C3-9009-F91CA965A097}" destId="{FE661F3E-5784-4780-9250-6C7EA024D9C6}" srcOrd="0" destOrd="0" parTransId="{615E633C-C8AB-4B10-AA1B-3602B8D6A361}" sibTransId="{413BE8A4-F1F7-43EB-91CD-FA79838A6B77}"/>
    <dgm:cxn modelId="{896FBFDC-8D47-4606-BDBE-B2069AF2CABD}" srcId="{53CEA4F3-93C5-4BAB-9513-75032FA8FB7D}" destId="{C4B69D45-6747-40C3-B62B-6A47D4758934}" srcOrd="0" destOrd="0" parTransId="{4DCB97AD-6C09-4B30-AEAE-2BAACFEE9804}" sibTransId="{84EA7D52-3AD4-4C3E-9BC2-CD56E0945DD9}"/>
    <dgm:cxn modelId="{902CFCE7-46A0-48AD-B90B-D9B619C31B07}" srcId="{62EC5FEB-0D60-4C9A-8691-FAABB0BABC20}" destId="{1D14BBE1-2D62-4455-A2FA-E294D8ADCFB4}" srcOrd="0" destOrd="0" parTransId="{CD0CD32C-AC7C-4120-8147-1E2DF2F50584}" sibTransId="{81AEFD42-36B6-4C43-8B38-C8E2D0B1C167}"/>
    <dgm:cxn modelId="{A84915EC-C66A-4D6F-8253-F74724DE97D7}" type="presOf" srcId="{62EC5FEB-0D60-4C9A-8691-FAABB0BABC20}" destId="{F804C756-6F74-452C-AF74-0CA50C9F8CE4}" srcOrd="1" destOrd="0" presId="urn:microsoft.com/office/officeart/2005/8/layout/list1"/>
    <dgm:cxn modelId="{156C902D-5399-44BE-A4CF-4D00EA1FD037}" type="presParOf" srcId="{E30351BF-C541-4A99-8E04-1AFDCD59A099}" destId="{B99D4A30-A542-419C-9005-56647C1B3475}" srcOrd="0" destOrd="0" presId="urn:microsoft.com/office/officeart/2005/8/layout/list1"/>
    <dgm:cxn modelId="{678904A9-6BD9-4E9A-B99C-0BD923814C81}" type="presParOf" srcId="{B99D4A30-A542-419C-9005-56647C1B3475}" destId="{86A9CD89-272D-4BFC-8E0F-389CEA7961CD}" srcOrd="0" destOrd="0" presId="urn:microsoft.com/office/officeart/2005/8/layout/list1"/>
    <dgm:cxn modelId="{5706C8B6-B065-46D1-8FE8-BA5FFEC1A453}" type="presParOf" srcId="{B99D4A30-A542-419C-9005-56647C1B3475}" destId="{F804C756-6F74-452C-AF74-0CA50C9F8CE4}" srcOrd="1" destOrd="0" presId="urn:microsoft.com/office/officeart/2005/8/layout/list1"/>
    <dgm:cxn modelId="{47DDA984-B058-4591-A4D4-B1A71C39B4C7}" type="presParOf" srcId="{E30351BF-C541-4A99-8E04-1AFDCD59A099}" destId="{C4F5438C-3C11-4402-9A20-E83111638372}" srcOrd="1" destOrd="0" presId="urn:microsoft.com/office/officeart/2005/8/layout/list1"/>
    <dgm:cxn modelId="{E6F70925-B670-4865-A31C-0C05A7BEB1B5}" type="presParOf" srcId="{E30351BF-C541-4A99-8E04-1AFDCD59A099}" destId="{64D490EB-ECB8-49D8-B24F-BBC08A5D8562}" srcOrd="2" destOrd="0" presId="urn:microsoft.com/office/officeart/2005/8/layout/list1"/>
    <dgm:cxn modelId="{8EC567A3-439A-48DA-9FE8-9AD590B4671A}" type="presParOf" srcId="{E30351BF-C541-4A99-8E04-1AFDCD59A099}" destId="{1355BAD1-794B-43D2-9BDF-AE8265B6E336}" srcOrd="3" destOrd="0" presId="urn:microsoft.com/office/officeart/2005/8/layout/list1"/>
    <dgm:cxn modelId="{75132F0B-BB21-45C3-950E-DEE1B4435F18}" type="presParOf" srcId="{E30351BF-C541-4A99-8E04-1AFDCD59A099}" destId="{76FED3CD-A97F-4958-AAAF-BF48C6377EED}" srcOrd="4" destOrd="0" presId="urn:microsoft.com/office/officeart/2005/8/layout/list1"/>
    <dgm:cxn modelId="{D635BC73-F40D-42ED-995A-A3D2175CCF89}" type="presParOf" srcId="{76FED3CD-A97F-4958-AAAF-BF48C6377EED}" destId="{A873EFFC-BD5C-4B6E-B4B6-70FDB5A71966}" srcOrd="0" destOrd="0" presId="urn:microsoft.com/office/officeart/2005/8/layout/list1"/>
    <dgm:cxn modelId="{13505C63-0DFD-4A47-9C2B-C67CC36542A0}" type="presParOf" srcId="{76FED3CD-A97F-4958-AAAF-BF48C6377EED}" destId="{88F6999C-5656-45B5-856D-E2BBB0590359}" srcOrd="1" destOrd="0" presId="urn:microsoft.com/office/officeart/2005/8/layout/list1"/>
    <dgm:cxn modelId="{67633701-7234-4BE8-8353-859172961054}" type="presParOf" srcId="{E30351BF-C541-4A99-8E04-1AFDCD59A099}" destId="{272A3169-2222-4B3C-9C5B-E26733D09E1C}" srcOrd="5" destOrd="0" presId="urn:microsoft.com/office/officeart/2005/8/layout/list1"/>
    <dgm:cxn modelId="{DBAF0BE4-FEB7-436C-9599-03437B3C2819}" type="presParOf" srcId="{E30351BF-C541-4A99-8E04-1AFDCD59A099}" destId="{D7CE6F08-3F62-4904-A85C-315EE040917B}" srcOrd="6" destOrd="0" presId="urn:microsoft.com/office/officeart/2005/8/layout/list1"/>
    <dgm:cxn modelId="{08BC6B55-17AB-4FD7-9660-237162BCAD5C}" type="presParOf" srcId="{E30351BF-C541-4A99-8E04-1AFDCD59A099}" destId="{1F3BE8EB-2A0B-4C8A-BCBC-5EC0F5A767EC}" srcOrd="7" destOrd="0" presId="urn:microsoft.com/office/officeart/2005/8/layout/list1"/>
    <dgm:cxn modelId="{24662C16-0B8A-4A35-B910-3BC3336C3089}" type="presParOf" srcId="{E30351BF-C541-4A99-8E04-1AFDCD59A099}" destId="{74D12F88-8532-4757-9C52-CF7F4C19F57D}" srcOrd="8" destOrd="0" presId="urn:microsoft.com/office/officeart/2005/8/layout/list1"/>
    <dgm:cxn modelId="{F95C495D-7E97-4263-B231-6F2AC1DBB3B4}" type="presParOf" srcId="{74D12F88-8532-4757-9C52-CF7F4C19F57D}" destId="{5E153019-E087-4E1E-BD9C-DC7757C5F5F4}" srcOrd="0" destOrd="0" presId="urn:microsoft.com/office/officeart/2005/8/layout/list1"/>
    <dgm:cxn modelId="{37807B1A-F3C1-4F13-A856-80B87370A924}" type="presParOf" srcId="{74D12F88-8532-4757-9C52-CF7F4C19F57D}" destId="{26980822-BF08-46EC-AB0A-268FBB260ADF}" srcOrd="1" destOrd="0" presId="urn:microsoft.com/office/officeart/2005/8/layout/list1"/>
    <dgm:cxn modelId="{6A48C24A-01E2-4AB3-9A78-1837C8E3F735}" type="presParOf" srcId="{E30351BF-C541-4A99-8E04-1AFDCD59A099}" destId="{7511D40D-115B-44B1-8617-77642D24CEDE}" srcOrd="9" destOrd="0" presId="urn:microsoft.com/office/officeart/2005/8/layout/list1"/>
    <dgm:cxn modelId="{9C71EA15-5BE5-4FAE-9012-F849ABEB29F0}" type="presParOf" srcId="{E30351BF-C541-4A99-8E04-1AFDCD59A099}" destId="{F1D3D8F6-B739-4E06-8C11-E551BDD4C58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2CBCA-6092-41E7-9AA6-957309AEED9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8552F04-008F-42BB-93AD-E268867F25B1}">
      <dgm:prSet phldrT="[텍스트]"/>
      <dgm:spPr/>
      <dgm:t>
        <a:bodyPr vert="horz"/>
        <a:lstStyle/>
        <a:p>
          <a:pPr latinLnBrk="1"/>
          <a:r>
            <a:rPr lang="ko-KR" altLang="en-US" dirty="0">
              <a:latin typeface="+mj-ea"/>
              <a:ea typeface="+mj-ea"/>
            </a:rPr>
            <a:t>긍정적 영향</a:t>
          </a:r>
        </a:p>
      </dgm:t>
    </dgm:pt>
    <dgm:pt modelId="{7064E99D-38D9-47FE-8DEF-E7A5B4DFE615}" type="parTrans" cxnId="{C9206CAF-098C-4C30-BC85-6646080966A1}">
      <dgm:prSet/>
      <dgm:spPr/>
      <dgm:t>
        <a:bodyPr/>
        <a:lstStyle/>
        <a:p>
          <a:pPr latinLnBrk="1"/>
          <a:endParaRPr lang="ko-KR" altLang="en-US"/>
        </a:p>
      </dgm:t>
    </dgm:pt>
    <dgm:pt modelId="{CD6C8191-F040-4E4C-95BF-E4D481451292}" type="sibTrans" cxnId="{C9206CAF-098C-4C30-BC85-6646080966A1}">
      <dgm:prSet/>
      <dgm:spPr/>
      <dgm:t>
        <a:bodyPr/>
        <a:lstStyle/>
        <a:p>
          <a:pPr latinLnBrk="1"/>
          <a:endParaRPr lang="ko-KR" altLang="en-US"/>
        </a:p>
      </dgm:t>
    </dgm:pt>
    <dgm:pt modelId="{72AD7B5F-5304-4A16-8076-B7C999DAAE84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기업간 경쟁 촉진</a:t>
          </a:r>
        </a:p>
      </dgm:t>
    </dgm:pt>
    <dgm:pt modelId="{134F7AC6-BF31-4BB0-B896-926D22411A5F}" type="parTrans" cxnId="{43B9CE24-AC34-481B-9109-5A4538E97C2D}">
      <dgm:prSet/>
      <dgm:spPr/>
      <dgm:t>
        <a:bodyPr/>
        <a:lstStyle/>
        <a:p>
          <a:pPr latinLnBrk="1"/>
          <a:endParaRPr lang="ko-KR" altLang="en-US"/>
        </a:p>
      </dgm:t>
    </dgm:pt>
    <dgm:pt modelId="{630D9D2F-938B-4774-81CD-C0E13E3091B8}" type="sibTrans" cxnId="{43B9CE24-AC34-481B-9109-5A4538E97C2D}">
      <dgm:prSet/>
      <dgm:spPr/>
      <dgm:t>
        <a:bodyPr/>
        <a:lstStyle/>
        <a:p>
          <a:pPr latinLnBrk="1"/>
          <a:endParaRPr lang="ko-KR" altLang="en-US"/>
        </a:p>
      </dgm:t>
    </dgm:pt>
    <dgm:pt modelId="{9F1D17A0-9F9A-4699-87F7-8F8D0F81F53F}">
      <dgm:prSet phldrT="[텍스트]"/>
      <dgm:spPr/>
      <dgm:t>
        <a:bodyPr vert="horz"/>
        <a:lstStyle/>
        <a:p>
          <a:pPr latinLnBrk="1"/>
          <a:r>
            <a:rPr lang="ko-KR" altLang="en-US" dirty="0">
              <a:latin typeface="+mj-ea"/>
              <a:ea typeface="+mj-ea"/>
            </a:rPr>
            <a:t>부정적 영향</a:t>
          </a:r>
        </a:p>
      </dgm:t>
    </dgm:pt>
    <dgm:pt modelId="{F4E8718F-5F99-49A4-8493-4A18B8B50635}" type="parTrans" cxnId="{E70D5649-A850-42E6-AA95-CA288CA1B3B6}">
      <dgm:prSet/>
      <dgm:spPr/>
      <dgm:t>
        <a:bodyPr/>
        <a:lstStyle/>
        <a:p>
          <a:pPr latinLnBrk="1"/>
          <a:endParaRPr lang="ko-KR" altLang="en-US"/>
        </a:p>
      </dgm:t>
    </dgm:pt>
    <dgm:pt modelId="{AED73F75-65BD-4535-B646-6DF090A07F5C}" type="sibTrans" cxnId="{E70D5649-A850-42E6-AA95-CA288CA1B3B6}">
      <dgm:prSet/>
      <dgm:spPr/>
      <dgm:t>
        <a:bodyPr/>
        <a:lstStyle/>
        <a:p>
          <a:pPr latinLnBrk="1"/>
          <a:endParaRPr lang="ko-KR" altLang="en-US"/>
        </a:p>
      </dgm:t>
    </dgm:pt>
    <dgm:pt modelId="{6FE8F240-F03A-4631-BA3E-EB3762EE3BE0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경쟁력을 갖추진 못한 국가의 산업 생존 위험</a:t>
          </a:r>
          <a:endParaRPr lang="en-US" altLang="ko-KR" dirty="0"/>
        </a:p>
      </dgm:t>
    </dgm:pt>
    <dgm:pt modelId="{86485E9E-7A5C-4082-B9AE-BE9ECFCB43C9}" type="parTrans" cxnId="{E5929E0B-6400-4E98-BCD3-BE8648271C2B}">
      <dgm:prSet/>
      <dgm:spPr/>
      <dgm:t>
        <a:bodyPr/>
        <a:lstStyle/>
        <a:p>
          <a:pPr latinLnBrk="1"/>
          <a:endParaRPr lang="ko-KR" altLang="en-US"/>
        </a:p>
      </dgm:t>
    </dgm:pt>
    <dgm:pt modelId="{4144BD01-C6A5-4CAC-8494-9EBCB8526F24}" type="sibTrans" cxnId="{E5929E0B-6400-4E98-BCD3-BE8648271C2B}">
      <dgm:prSet/>
      <dgm:spPr/>
      <dgm:t>
        <a:bodyPr/>
        <a:lstStyle/>
        <a:p>
          <a:pPr latinLnBrk="1"/>
          <a:endParaRPr lang="ko-KR" altLang="en-US"/>
        </a:p>
      </dgm:t>
    </dgm:pt>
    <dgm:pt modelId="{F94ECA18-1A88-46B9-BADE-E34F135E646F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규모의 경제와 고용 창출</a:t>
          </a:r>
        </a:p>
      </dgm:t>
    </dgm:pt>
    <dgm:pt modelId="{0D16F7FD-66BD-4DBF-A509-7F0EA9A25F2D}" type="parTrans" cxnId="{811441BC-FE57-43E4-8DB8-2C07484AFAC5}">
      <dgm:prSet/>
      <dgm:spPr/>
      <dgm:t>
        <a:bodyPr/>
        <a:lstStyle/>
        <a:p>
          <a:pPr latinLnBrk="1"/>
          <a:endParaRPr lang="ko-KR" altLang="en-US"/>
        </a:p>
      </dgm:t>
    </dgm:pt>
    <dgm:pt modelId="{79E9A7C1-74C2-4EC4-921F-908DE8D08D21}" type="sibTrans" cxnId="{811441BC-FE57-43E4-8DB8-2C07484AFAC5}">
      <dgm:prSet/>
      <dgm:spPr/>
      <dgm:t>
        <a:bodyPr/>
        <a:lstStyle/>
        <a:p>
          <a:pPr latinLnBrk="1"/>
          <a:endParaRPr lang="ko-KR" altLang="en-US"/>
        </a:p>
      </dgm:t>
    </dgm:pt>
    <dgm:pt modelId="{16C41879-43FA-4608-ADD4-152FCE3B97E9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국가 간 교류 확대</a:t>
          </a:r>
        </a:p>
      </dgm:t>
    </dgm:pt>
    <dgm:pt modelId="{6773B57E-6D82-40CD-87E2-00B704C5A172}" type="parTrans" cxnId="{9B2660A6-CAD5-42A3-9461-C46F54063885}">
      <dgm:prSet/>
      <dgm:spPr/>
      <dgm:t>
        <a:bodyPr/>
        <a:lstStyle/>
        <a:p>
          <a:pPr latinLnBrk="1"/>
          <a:endParaRPr lang="ko-KR" altLang="en-US"/>
        </a:p>
      </dgm:t>
    </dgm:pt>
    <dgm:pt modelId="{6F4276AC-1D20-4F20-BB8F-1091DE1FCC29}" type="sibTrans" cxnId="{9B2660A6-CAD5-42A3-9461-C46F54063885}">
      <dgm:prSet/>
      <dgm:spPr/>
      <dgm:t>
        <a:bodyPr/>
        <a:lstStyle/>
        <a:p>
          <a:pPr latinLnBrk="1"/>
          <a:endParaRPr lang="ko-KR" altLang="en-US"/>
        </a:p>
      </dgm:t>
    </dgm:pt>
    <dgm:pt modelId="{2F0E71C0-B2BF-4572-9D4A-61F5CC90C720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재화와 서비스 선택 폭 확대</a:t>
          </a:r>
          <a:endParaRPr lang="en-US" altLang="ko-KR" dirty="0"/>
        </a:p>
      </dgm:t>
    </dgm:pt>
    <dgm:pt modelId="{9F22D036-376F-4148-84FE-E3A77ED5B869}" type="parTrans" cxnId="{D74AB527-AE50-499A-9DBC-A15AF22CD09C}">
      <dgm:prSet/>
      <dgm:spPr/>
      <dgm:t>
        <a:bodyPr/>
        <a:lstStyle/>
        <a:p>
          <a:pPr latinLnBrk="1"/>
          <a:endParaRPr lang="ko-KR" altLang="en-US"/>
        </a:p>
      </dgm:t>
    </dgm:pt>
    <dgm:pt modelId="{161465D0-C0DC-435E-BD3C-7D4729DD4C0D}" type="sibTrans" cxnId="{D74AB527-AE50-499A-9DBC-A15AF22CD09C}">
      <dgm:prSet/>
      <dgm:spPr/>
      <dgm:t>
        <a:bodyPr/>
        <a:lstStyle/>
        <a:p>
          <a:pPr latinLnBrk="1"/>
          <a:endParaRPr lang="ko-KR" altLang="en-US"/>
        </a:p>
      </dgm:t>
    </dgm:pt>
    <dgm:pt modelId="{BB396D00-A2AC-4B19-B7DF-B375C8D168B0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해외 의존도 증가</a:t>
          </a:r>
          <a:endParaRPr lang="en-US" altLang="ko-KR" dirty="0"/>
        </a:p>
      </dgm:t>
    </dgm:pt>
    <dgm:pt modelId="{2A2E57D5-1A82-4162-9993-0C1D369E49CF}" type="parTrans" cxnId="{EDFCDCF7-8DA7-445F-A0B3-41A0C243CD48}">
      <dgm:prSet/>
      <dgm:spPr/>
      <dgm:t>
        <a:bodyPr/>
        <a:lstStyle/>
        <a:p>
          <a:pPr latinLnBrk="1"/>
          <a:endParaRPr lang="ko-KR" altLang="en-US"/>
        </a:p>
      </dgm:t>
    </dgm:pt>
    <dgm:pt modelId="{CE0C28AA-45DE-4C92-8A35-D2FEE29EF2A9}" type="sibTrans" cxnId="{EDFCDCF7-8DA7-445F-A0B3-41A0C243CD48}">
      <dgm:prSet/>
      <dgm:spPr/>
      <dgm:t>
        <a:bodyPr/>
        <a:lstStyle/>
        <a:p>
          <a:pPr latinLnBrk="1"/>
          <a:endParaRPr lang="ko-KR" altLang="en-US"/>
        </a:p>
      </dgm:t>
    </dgm:pt>
    <dgm:pt modelId="{9EBECC8D-E9AE-4676-927D-C2AB44A9BC17}">
      <dgm:prSet phldrT="[텍스트]"/>
      <dgm:spPr/>
      <dgm:t>
        <a:bodyPr/>
        <a:lstStyle/>
        <a:p>
          <a:pPr latinLnBrk="1">
            <a:buFont typeface="+mj-ea"/>
            <a:buAutoNum type="circleNumDbPlain"/>
          </a:pPr>
          <a:r>
            <a:rPr lang="ko-KR" altLang="en-US" dirty="0"/>
            <a:t>비합리적 소비문화 조장</a:t>
          </a:r>
        </a:p>
      </dgm:t>
    </dgm:pt>
    <dgm:pt modelId="{68FAC9DB-780C-40EE-A950-CD7265499E6F}" type="parTrans" cxnId="{DEE2E679-B106-4468-9D6B-E25DC1B9EC29}">
      <dgm:prSet/>
      <dgm:spPr/>
      <dgm:t>
        <a:bodyPr/>
        <a:lstStyle/>
        <a:p>
          <a:pPr latinLnBrk="1"/>
          <a:endParaRPr lang="ko-KR" altLang="en-US"/>
        </a:p>
      </dgm:t>
    </dgm:pt>
    <dgm:pt modelId="{2C392DDA-CF16-45C3-AB47-503F350632FE}" type="sibTrans" cxnId="{DEE2E679-B106-4468-9D6B-E25DC1B9EC29}">
      <dgm:prSet/>
      <dgm:spPr/>
      <dgm:t>
        <a:bodyPr/>
        <a:lstStyle/>
        <a:p>
          <a:pPr latinLnBrk="1"/>
          <a:endParaRPr lang="ko-KR" altLang="en-US"/>
        </a:p>
      </dgm:t>
    </dgm:pt>
    <dgm:pt modelId="{90317DAD-A0D5-4D2F-80B8-EDD7E03CE175}" type="pres">
      <dgm:prSet presAssocID="{F742CBCA-6092-41E7-9AA6-957309AEED9A}" presName="linear" presStyleCnt="0">
        <dgm:presLayoutVars>
          <dgm:animLvl val="lvl"/>
          <dgm:resizeHandles val="exact"/>
        </dgm:presLayoutVars>
      </dgm:prSet>
      <dgm:spPr/>
    </dgm:pt>
    <dgm:pt modelId="{5FAC4873-F390-42B4-A862-F30A1CB2E4C7}" type="pres">
      <dgm:prSet presAssocID="{08552F04-008F-42BB-93AD-E268867F25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E8F766-1D45-4D26-9E0B-563B94423DD6}" type="pres">
      <dgm:prSet presAssocID="{08552F04-008F-42BB-93AD-E268867F25B1}" presName="childText" presStyleLbl="revTx" presStyleIdx="0" presStyleCnt="2">
        <dgm:presLayoutVars>
          <dgm:bulletEnabled val="1"/>
        </dgm:presLayoutVars>
      </dgm:prSet>
      <dgm:spPr/>
    </dgm:pt>
    <dgm:pt modelId="{BCFE38E1-BEE9-4697-9BC0-6731E7BFCEB1}" type="pres">
      <dgm:prSet presAssocID="{9F1D17A0-9F9A-4699-87F7-8F8D0F81F5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80B786D-60BB-4F21-9205-09DC8EB08F9C}" type="pres">
      <dgm:prSet presAssocID="{9F1D17A0-9F9A-4699-87F7-8F8D0F81F53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5929E0B-6400-4E98-BCD3-BE8648271C2B}" srcId="{9F1D17A0-9F9A-4699-87F7-8F8D0F81F53F}" destId="{6FE8F240-F03A-4631-BA3E-EB3762EE3BE0}" srcOrd="0" destOrd="0" parTransId="{86485E9E-7A5C-4082-B9AE-BE9ECFCB43C9}" sibTransId="{4144BD01-C6A5-4CAC-8494-9EBCB8526F24}"/>
    <dgm:cxn modelId="{831A8915-EFCA-4AFA-BF86-4A80ACD810A1}" type="presOf" srcId="{2F0E71C0-B2BF-4572-9D4A-61F5CC90C720}" destId="{94E8F766-1D45-4D26-9E0B-563B94423DD6}" srcOrd="0" destOrd="3" presId="urn:microsoft.com/office/officeart/2005/8/layout/vList2"/>
    <dgm:cxn modelId="{011F1E1A-5397-42BD-84C4-55DD7212C5DC}" type="presOf" srcId="{9F1D17A0-9F9A-4699-87F7-8F8D0F81F53F}" destId="{BCFE38E1-BEE9-4697-9BC0-6731E7BFCEB1}" srcOrd="0" destOrd="0" presId="urn:microsoft.com/office/officeart/2005/8/layout/vList2"/>
    <dgm:cxn modelId="{43B9CE24-AC34-481B-9109-5A4538E97C2D}" srcId="{08552F04-008F-42BB-93AD-E268867F25B1}" destId="{72AD7B5F-5304-4A16-8076-B7C999DAAE84}" srcOrd="0" destOrd="0" parTransId="{134F7AC6-BF31-4BB0-B896-926D22411A5F}" sibTransId="{630D9D2F-938B-4774-81CD-C0E13E3091B8}"/>
    <dgm:cxn modelId="{D74AB527-AE50-499A-9DBC-A15AF22CD09C}" srcId="{08552F04-008F-42BB-93AD-E268867F25B1}" destId="{2F0E71C0-B2BF-4572-9D4A-61F5CC90C720}" srcOrd="3" destOrd="0" parTransId="{9F22D036-376F-4148-84FE-E3A77ED5B869}" sibTransId="{161465D0-C0DC-435E-BD3C-7D4729DD4C0D}"/>
    <dgm:cxn modelId="{70CC742F-D192-49EB-9C9A-ADFEE457923E}" type="presOf" srcId="{08552F04-008F-42BB-93AD-E268867F25B1}" destId="{5FAC4873-F390-42B4-A862-F30A1CB2E4C7}" srcOrd="0" destOrd="0" presId="urn:microsoft.com/office/officeart/2005/8/layout/vList2"/>
    <dgm:cxn modelId="{0631635D-851A-4012-9448-56BC7829079C}" type="presOf" srcId="{BB396D00-A2AC-4B19-B7DF-B375C8D168B0}" destId="{680B786D-60BB-4F21-9205-09DC8EB08F9C}" srcOrd="0" destOrd="1" presId="urn:microsoft.com/office/officeart/2005/8/layout/vList2"/>
    <dgm:cxn modelId="{0C4F8260-BBC4-4841-84AF-72D8211E6993}" type="presOf" srcId="{F742CBCA-6092-41E7-9AA6-957309AEED9A}" destId="{90317DAD-A0D5-4D2F-80B8-EDD7E03CE175}" srcOrd="0" destOrd="0" presId="urn:microsoft.com/office/officeart/2005/8/layout/vList2"/>
    <dgm:cxn modelId="{FC50AA44-495A-4AD4-BD94-36D3D4B02C68}" type="presOf" srcId="{72AD7B5F-5304-4A16-8076-B7C999DAAE84}" destId="{94E8F766-1D45-4D26-9E0B-563B94423DD6}" srcOrd="0" destOrd="0" presId="urn:microsoft.com/office/officeart/2005/8/layout/vList2"/>
    <dgm:cxn modelId="{E70D5649-A850-42E6-AA95-CA288CA1B3B6}" srcId="{F742CBCA-6092-41E7-9AA6-957309AEED9A}" destId="{9F1D17A0-9F9A-4699-87F7-8F8D0F81F53F}" srcOrd="1" destOrd="0" parTransId="{F4E8718F-5F99-49A4-8493-4A18B8B50635}" sibTransId="{AED73F75-65BD-4535-B646-6DF090A07F5C}"/>
    <dgm:cxn modelId="{DEE2E679-B106-4468-9D6B-E25DC1B9EC29}" srcId="{9F1D17A0-9F9A-4699-87F7-8F8D0F81F53F}" destId="{9EBECC8D-E9AE-4676-927D-C2AB44A9BC17}" srcOrd="2" destOrd="0" parTransId="{68FAC9DB-780C-40EE-A950-CD7265499E6F}" sibTransId="{2C392DDA-CF16-45C3-AB47-503F350632FE}"/>
    <dgm:cxn modelId="{9B2660A6-CAD5-42A3-9461-C46F54063885}" srcId="{08552F04-008F-42BB-93AD-E268867F25B1}" destId="{16C41879-43FA-4608-ADD4-152FCE3B97E9}" srcOrd="2" destOrd="0" parTransId="{6773B57E-6D82-40CD-87E2-00B704C5A172}" sibTransId="{6F4276AC-1D20-4F20-BB8F-1091DE1FCC29}"/>
    <dgm:cxn modelId="{AFA428AA-969D-452D-9A94-C671B25CB5FB}" type="presOf" srcId="{6FE8F240-F03A-4631-BA3E-EB3762EE3BE0}" destId="{680B786D-60BB-4F21-9205-09DC8EB08F9C}" srcOrd="0" destOrd="0" presId="urn:microsoft.com/office/officeart/2005/8/layout/vList2"/>
    <dgm:cxn modelId="{C9206CAF-098C-4C30-BC85-6646080966A1}" srcId="{F742CBCA-6092-41E7-9AA6-957309AEED9A}" destId="{08552F04-008F-42BB-93AD-E268867F25B1}" srcOrd="0" destOrd="0" parTransId="{7064E99D-38D9-47FE-8DEF-E7A5B4DFE615}" sibTransId="{CD6C8191-F040-4E4C-95BF-E4D481451292}"/>
    <dgm:cxn modelId="{811441BC-FE57-43E4-8DB8-2C07484AFAC5}" srcId="{08552F04-008F-42BB-93AD-E268867F25B1}" destId="{F94ECA18-1A88-46B9-BADE-E34F135E646F}" srcOrd="1" destOrd="0" parTransId="{0D16F7FD-66BD-4DBF-A509-7F0EA9A25F2D}" sibTransId="{79E9A7C1-74C2-4EC4-921F-908DE8D08D21}"/>
    <dgm:cxn modelId="{8D0507CD-0C10-4E22-8702-00DBF5CD7155}" type="presOf" srcId="{F94ECA18-1A88-46B9-BADE-E34F135E646F}" destId="{94E8F766-1D45-4D26-9E0B-563B94423DD6}" srcOrd="0" destOrd="1" presId="urn:microsoft.com/office/officeart/2005/8/layout/vList2"/>
    <dgm:cxn modelId="{060FD6CF-DE01-4DE2-8D1D-899A06D7BDA6}" type="presOf" srcId="{9EBECC8D-E9AE-4676-927D-C2AB44A9BC17}" destId="{680B786D-60BB-4F21-9205-09DC8EB08F9C}" srcOrd="0" destOrd="2" presId="urn:microsoft.com/office/officeart/2005/8/layout/vList2"/>
    <dgm:cxn modelId="{EDFCDCF7-8DA7-445F-A0B3-41A0C243CD48}" srcId="{9F1D17A0-9F9A-4699-87F7-8F8D0F81F53F}" destId="{BB396D00-A2AC-4B19-B7DF-B375C8D168B0}" srcOrd="1" destOrd="0" parTransId="{2A2E57D5-1A82-4162-9993-0C1D369E49CF}" sibTransId="{CE0C28AA-45DE-4C92-8A35-D2FEE29EF2A9}"/>
    <dgm:cxn modelId="{91B911F8-C435-4E42-BA62-6D031F7D8265}" type="presOf" srcId="{16C41879-43FA-4608-ADD4-152FCE3B97E9}" destId="{94E8F766-1D45-4D26-9E0B-563B94423DD6}" srcOrd="0" destOrd="2" presId="urn:microsoft.com/office/officeart/2005/8/layout/vList2"/>
    <dgm:cxn modelId="{14B541CC-5434-4328-9AFC-FB71BC030E60}" type="presParOf" srcId="{90317DAD-A0D5-4D2F-80B8-EDD7E03CE175}" destId="{5FAC4873-F390-42B4-A862-F30A1CB2E4C7}" srcOrd="0" destOrd="0" presId="urn:microsoft.com/office/officeart/2005/8/layout/vList2"/>
    <dgm:cxn modelId="{54B21DF6-E5CD-4B7E-9E92-807426EDE152}" type="presParOf" srcId="{90317DAD-A0D5-4D2F-80B8-EDD7E03CE175}" destId="{94E8F766-1D45-4D26-9E0B-563B94423DD6}" srcOrd="1" destOrd="0" presId="urn:microsoft.com/office/officeart/2005/8/layout/vList2"/>
    <dgm:cxn modelId="{374C6BE0-BE21-4F75-8464-FF0F7E937C6A}" type="presParOf" srcId="{90317DAD-A0D5-4D2F-80B8-EDD7E03CE175}" destId="{BCFE38E1-BEE9-4697-9BC0-6731E7BFCEB1}" srcOrd="2" destOrd="0" presId="urn:microsoft.com/office/officeart/2005/8/layout/vList2"/>
    <dgm:cxn modelId="{E6634BC5-80E1-4639-BF4C-5B02DC439A3E}" type="presParOf" srcId="{90317DAD-A0D5-4D2F-80B8-EDD7E03CE175}" destId="{680B786D-60BB-4F21-9205-09DC8EB08F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C05D-3930-4745-A856-9F257E063728}">
      <dsp:nvSpPr>
        <dsp:cNvPr id="0" name=""/>
        <dsp:cNvSpPr/>
      </dsp:nvSpPr>
      <dsp:spPr>
        <a:xfrm>
          <a:off x="0" y="548264"/>
          <a:ext cx="7559826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기업 </a:t>
          </a:r>
          <a:r>
            <a:rPr lang="en-US" sz="2600" kern="1200"/>
            <a:t>: </a:t>
          </a:r>
          <a:r>
            <a:rPr lang="ko-KR" sz="2600" kern="1200"/>
            <a:t>판매시장을 확대 </a:t>
          </a:r>
          <a:r>
            <a:rPr lang="en-US" sz="2600" kern="1200"/>
            <a:t>→ </a:t>
          </a:r>
          <a:r>
            <a:rPr lang="ko-KR" sz="2600" kern="1200"/>
            <a:t>이윤 증가</a:t>
          </a:r>
          <a:endParaRPr lang="en-US" sz="2600" kern="1200"/>
        </a:p>
      </dsp:txBody>
      <dsp:txXfrm>
        <a:off x="34897" y="583161"/>
        <a:ext cx="7490032" cy="645076"/>
      </dsp:txXfrm>
    </dsp:sp>
    <dsp:sp modelId="{005A2833-07D5-4F9D-9B84-9A4C1759F2F5}">
      <dsp:nvSpPr>
        <dsp:cNvPr id="0" name=""/>
        <dsp:cNvSpPr/>
      </dsp:nvSpPr>
      <dsp:spPr>
        <a:xfrm>
          <a:off x="0" y="1338015"/>
          <a:ext cx="7559826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소비자 </a:t>
          </a:r>
          <a:r>
            <a:rPr lang="en-US" sz="2600" kern="1200"/>
            <a:t>: </a:t>
          </a:r>
          <a:r>
            <a:rPr lang="ko-KR" sz="2600" kern="1200"/>
            <a:t>상품 선택 폭의 확대 </a:t>
          </a:r>
          <a:r>
            <a:rPr lang="en-US" sz="2600" kern="1200"/>
            <a:t>→ </a:t>
          </a:r>
          <a:r>
            <a:rPr lang="ko-KR" sz="2600" kern="1200"/>
            <a:t>윤택한 소비 생활</a:t>
          </a:r>
          <a:endParaRPr lang="en-US" sz="2600" kern="1200"/>
        </a:p>
      </dsp:txBody>
      <dsp:txXfrm>
        <a:off x="34897" y="1372912"/>
        <a:ext cx="7490032" cy="645076"/>
      </dsp:txXfrm>
    </dsp:sp>
    <dsp:sp modelId="{7A07C230-9FA3-4779-AFF0-17449D8D7392}">
      <dsp:nvSpPr>
        <dsp:cNvPr id="0" name=""/>
        <dsp:cNvSpPr/>
      </dsp:nvSpPr>
      <dsp:spPr>
        <a:xfrm>
          <a:off x="0" y="2127765"/>
          <a:ext cx="7559826" cy="714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세계 각국 </a:t>
          </a:r>
          <a:r>
            <a:rPr lang="en-US" sz="2600" kern="1200"/>
            <a:t>: </a:t>
          </a:r>
          <a:r>
            <a:rPr lang="ko-KR" sz="2600" kern="1200"/>
            <a:t>생산 요소를 효율적으로 사용</a:t>
          </a:r>
          <a:r>
            <a:rPr lang="en-US" sz="2600" kern="1200"/>
            <a:t> → </a:t>
          </a:r>
          <a:r>
            <a:rPr lang="ko-KR" sz="2600" kern="1200"/>
            <a:t>경제 성장</a:t>
          </a:r>
          <a:endParaRPr lang="en-US" sz="2600" kern="1200"/>
        </a:p>
      </dsp:txBody>
      <dsp:txXfrm>
        <a:off x="34897" y="2162662"/>
        <a:ext cx="7490032" cy="645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744D4-7D45-46E5-BBC0-7EC57F7C1070}">
      <dsp:nvSpPr>
        <dsp:cNvPr id="0" name=""/>
        <dsp:cNvSpPr/>
      </dsp:nvSpPr>
      <dsp:spPr>
        <a:xfrm>
          <a:off x="2466544" y="922829"/>
          <a:ext cx="1457553" cy="1457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효율이 좋다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2679998" y="1136283"/>
        <a:ext cx="1030645" cy="1030645"/>
      </dsp:txXfrm>
    </dsp:sp>
    <dsp:sp modelId="{C0A1CFBA-95E7-4FB3-B22E-E29EB4C8A4CD}">
      <dsp:nvSpPr>
        <dsp:cNvPr id="0" name=""/>
        <dsp:cNvSpPr/>
      </dsp:nvSpPr>
      <dsp:spPr>
        <a:xfrm rot="12900000">
          <a:off x="1526646" y="667446"/>
          <a:ext cx="1119554" cy="415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E783-6503-4C33-B658-A115168C845D}">
      <dsp:nvSpPr>
        <dsp:cNvPr id="0" name=""/>
        <dsp:cNvSpPr/>
      </dsp:nvSpPr>
      <dsp:spPr>
        <a:xfrm>
          <a:off x="935543" y="202"/>
          <a:ext cx="1384675" cy="1107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쌀 </a:t>
          </a:r>
          <a:r>
            <a:rPr lang="en-US" altLang="ko-KR" sz="2400" kern="1200" dirty="0"/>
            <a:t>50</a:t>
          </a:r>
          <a:r>
            <a:rPr lang="ko-KR" altLang="en-US" sz="2400" kern="1200" dirty="0"/>
            <a:t>톤</a:t>
          </a:r>
        </a:p>
      </dsp:txBody>
      <dsp:txXfrm>
        <a:off x="967988" y="32647"/>
        <a:ext cx="1319785" cy="1042850"/>
      </dsp:txXfrm>
    </dsp:sp>
    <dsp:sp modelId="{589F90C1-267C-4E66-93B3-2CCF54C9AC55}">
      <dsp:nvSpPr>
        <dsp:cNvPr id="0" name=""/>
        <dsp:cNvSpPr/>
      </dsp:nvSpPr>
      <dsp:spPr>
        <a:xfrm rot="19500000">
          <a:off x="3744441" y="667446"/>
          <a:ext cx="1119554" cy="41540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64D49-21A9-4D7C-955D-A4FD993D8806}">
      <dsp:nvSpPr>
        <dsp:cNvPr id="0" name=""/>
        <dsp:cNvSpPr/>
      </dsp:nvSpPr>
      <dsp:spPr>
        <a:xfrm>
          <a:off x="4070423" y="202"/>
          <a:ext cx="1384675" cy="1107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크레파스 </a:t>
          </a:r>
          <a:r>
            <a:rPr lang="en-US" altLang="ko-KR" sz="2400" kern="1200" dirty="0"/>
            <a:t>150</a:t>
          </a:r>
          <a:r>
            <a:rPr lang="ko-KR" altLang="en-US" sz="2400" kern="1200" dirty="0"/>
            <a:t>세트</a:t>
          </a:r>
        </a:p>
      </dsp:txBody>
      <dsp:txXfrm>
        <a:off x="4102868" y="32647"/>
        <a:ext cx="1319785" cy="1042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90EB-ECB8-49D8-B24F-BBC08A5D8562}">
      <dsp:nvSpPr>
        <dsp:cNvPr id="0" name=""/>
        <dsp:cNvSpPr/>
      </dsp:nvSpPr>
      <dsp:spPr>
        <a:xfrm>
          <a:off x="0" y="236089"/>
          <a:ext cx="6741522" cy="53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217" tIns="249936" rIns="523217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교통수단 발달</a:t>
          </a:r>
          <a:r>
            <a:rPr lang="en-US" altLang="ko-KR" sz="1200" kern="1200" dirty="0"/>
            <a:t>, </a:t>
          </a:r>
          <a:r>
            <a:rPr lang="ko-KR" altLang="en-US" sz="1200" kern="1200" dirty="0"/>
            <a:t>정보 통신의 발달</a:t>
          </a:r>
        </a:p>
      </dsp:txBody>
      <dsp:txXfrm>
        <a:off x="0" y="236089"/>
        <a:ext cx="6741522" cy="538650"/>
      </dsp:txXfrm>
    </dsp:sp>
    <dsp:sp modelId="{F804C756-6F74-452C-AF74-0CA50C9F8CE4}">
      <dsp:nvSpPr>
        <dsp:cNvPr id="0" name=""/>
        <dsp:cNvSpPr/>
      </dsp:nvSpPr>
      <dsp:spPr>
        <a:xfrm>
          <a:off x="337076" y="58969"/>
          <a:ext cx="471906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369" tIns="0" rIns="178369" bIns="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세계화의 가속화 </a:t>
          </a:r>
        </a:p>
      </dsp:txBody>
      <dsp:txXfrm>
        <a:off x="354369" y="76262"/>
        <a:ext cx="4684479" cy="319654"/>
      </dsp:txXfrm>
    </dsp:sp>
    <dsp:sp modelId="{D7CE6F08-3F62-4904-A85C-315EE040917B}">
      <dsp:nvSpPr>
        <dsp:cNvPr id="0" name=""/>
        <dsp:cNvSpPr/>
      </dsp:nvSpPr>
      <dsp:spPr>
        <a:xfrm>
          <a:off x="0" y="1016659"/>
          <a:ext cx="6741522" cy="53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217" tIns="249936" rIns="523217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/>
            <a:t>관세 인하</a:t>
          </a:r>
          <a:r>
            <a:rPr lang="en-US" altLang="ko-KR" sz="1200" kern="1200"/>
            <a:t>, </a:t>
          </a:r>
          <a:r>
            <a:rPr lang="ko-KR" altLang="en-US" sz="1200" kern="1200"/>
            <a:t>수입 제한 완화 조치 등 자유 무역 질서 구축</a:t>
          </a:r>
        </a:p>
      </dsp:txBody>
      <dsp:txXfrm>
        <a:off x="0" y="1016659"/>
        <a:ext cx="6741522" cy="538650"/>
      </dsp:txXfrm>
    </dsp:sp>
    <dsp:sp modelId="{88F6999C-5656-45B5-856D-E2BBB0590359}">
      <dsp:nvSpPr>
        <dsp:cNvPr id="0" name=""/>
        <dsp:cNvSpPr/>
      </dsp:nvSpPr>
      <dsp:spPr>
        <a:xfrm>
          <a:off x="337076" y="839539"/>
          <a:ext cx="471906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369" tIns="0" rIns="178369" bIns="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세계 무역 기구</a:t>
          </a:r>
          <a:r>
            <a:rPr lang="en-US" altLang="ko-KR" sz="1200" kern="1200" dirty="0"/>
            <a:t>(WTO) </a:t>
          </a:r>
          <a:r>
            <a:rPr lang="ko-KR" altLang="en-US" sz="1200" kern="1200" dirty="0"/>
            <a:t>중심의 무역 확대 </a:t>
          </a:r>
        </a:p>
      </dsp:txBody>
      <dsp:txXfrm>
        <a:off x="354369" y="856832"/>
        <a:ext cx="4684479" cy="319654"/>
      </dsp:txXfrm>
    </dsp:sp>
    <dsp:sp modelId="{F1D3D8F6-B739-4E06-8C11-E551BDD4C58F}">
      <dsp:nvSpPr>
        <dsp:cNvPr id="0" name=""/>
        <dsp:cNvSpPr/>
      </dsp:nvSpPr>
      <dsp:spPr>
        <a:xfrm>
          <a:off x="0" y="1797229"/>
          <a:ext cx="6741522" cy="53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217" tIns="249936" rIns="523217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/>
            <a:t>지역 경제 협력체 결성</a:t>
          </a:r>
          <a:r>
            <a:rPr lang="en-US" altLang="ko-KR" sz="1200" kern="1200"/>
            <a:t>, </a:t>
          </a:r>
          <a:r>
            <a:rPr lang="ko-KR" altLang="en-US" sz="1200" kern="1200"/>
            <a:t>자유 무역 협정</a:t>
          </a:r>
          <a:r>
            <a:rPr lang="en-US" altLang="ko-KR" sz="1200" kern="1200"/>
            <a:t>(FTA)</a:t>
          </a:r>
          <a:r>
            <a:rPr lang="ko-KR" altLang="en-US" sz="1200" kern="1200"/>
            <a:t>을 통해 자국 이익 증진</a:t>
          </a:r>
        </a:p>
      </dsp:txBody>
      <dsp:txXfrm>
        <a:off x="0" y="1797229"/>
        <a:ext cx="6741522" cy="538650"/>
      </dsp:txXfrm>
    </dsp:sp>
    <dsp:sp modelId="{26980822-BF08-46EC-AB0A-268FBB260ADF}">
      <dsp:nvSpPr>
        <dsp:cNvPr id="0" name=""/>
        <dsp:cNvSpPr/>
      </dsp:nvSpPr>
      <dsp:spPr>
        <a:xfrm>
          <a:off x="337076" y="1620108"/>
          <a:ext cx="471906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369" tIns="0" rIns="178369" bIns="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경제 협력체 결성을 통한 경제 통합 </a:t>
          </a:r>
        </a:p>
      </dsp:txBody>
      <dsp:txXfrm>
        <a:off x="354369" y="1637401"/>
        <a:ext cx="4684479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C4873-F390-42B4-A862-F30A1CB2E4C7}">
      <dsp:nvSpPr>
        <dsp:cNvPr id="0" name=""/>
        <dsp:cNvSpPr/>
      </dsp:nvSpPr>
      <dsp:spPr>
        <a:xfrm>
          <a:off x="0" y="41909"/>
          <a:ext cx="6581776" cy="7698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+mj-ea"/>
              <a:ea typeface="+mj-ea"/>
            </a:rPr>
            <a:t>긍정적 영향</a:t>
          </a:r>
        </a:p>
      </dsp:txBody>
      <dsp:txXfrm>
        <a:off x="37581" y="79490"/>
        <a:ext cx="6506614" cy="694697"/>
      </dsp:txXfrm>
    </dsp:sp>
    <dsp:sp modelId="{94E8F766-1D45-4D26-9E0B-563B94423DD6}">
      <dsp:nvSpPr>
        <dsp:cNvPr id="0" name=""/>
        <dsp:cNvSpPr/>
      </dsp:nvSpPr>
      <dsp:spPr>
        <a:xfrm>
          <a:off x="0" y="811769"/>
          <a:ext cx="658177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기업간 경쟁 촉진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규모의 경제와 고용 창출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국가 간 교류 확대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재화와 서비스 선택 폭 확대</a:t>
          </a:r>
          <a:endParaRPr lang="en-US" altLang="ko-KR" sz="2200" kern="1200" dirty="0"/>
        </a:p>
      </dsp:txBody>
      <dsp:txXfrm>
        <a:off x="0" y="811769"/>
        <a:ext cx="6581776" cy="1767780"/>
      </dsp:txXfrm>
    </dsp:sp>
    <dsp:sp modelId="{BCFE38E1-BEE9-4697-9BC0-6731E7BFCEB1}">
      <dsp:nvSpPr>
        <dsp:cNvPr id="0" name=""/>
        <dsp:cNvSpPr/>
      </dsp:nvSpPr>
      <dsp:spPr>
        <a:xfrm>
          <a:off x="0" y="2579549"/>
          <a:ext cx="6581776" cy="769859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+mj-ea"/>
              <a:ea typeface="+mj-ea"/>
            </a:rPr>
            <a:t>부정적 영향</a:t>
          </a:r>
        </a:p>
      </dsp:txBody>
      <dsp:txXfrm>
        <a:off x="37581" y="2617130"/>
        <a:ext cx="6506614" cy="694697"/>
      </dsp:txXfrm>
    </dsp:sp>
    <dsp:sp modelId="{680B786D-60BB-4F21-9205-09DC8EB08F9C}">
      <dsp:nvSpPr>
        <dsp:cNvPr id="0" name=""/>
        <dsp:cNvSpPr/>
      </dsp:nvSpPr>
      <dsp:spPr>
        <a:xfrm>
          <a:off x="0" y="3349409"/>
          <a:ext cx="6581776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35560" rIns="199136" bIns="3556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경쟁력을 갖추진 못한 국가의 산업 생존 위험</a:t>
          </a:r>
          <a:endParaRPr lang="en-US" altLang="ko-KR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해외 의존도 증가</a:t>
          </a:r>
          <a:endParaRPr lang="en-US" altLang="ko-KR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ea"/>
            <a:buAutoNum type="circleNumDbPlain"/>
          </a:pPr>
          <a:r>
            <a:rPr lang="ko-KR" altLang="en-US" sz="2200" kern="1200" dirty="0"/>
            <a:t>비합리적 소비문화 조장</a:t>
          </a:r>
        </a:p>
      </dsp:txBody>
      <dsp:txXfrm>
        <a:off x="0" y="3349409"/>
        <a:ext cx="6581776" cy="1333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9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디지털 주식 시장 그래프">
            <a:extLst>
              <a:ext uri="{FF2B5EF4-FFF2-40B4-BE49-F238E27FC236}">
                <a16:creationId xmlns:a16="http://schemas.microsoft.com/office/drawing/2014/main" id="{FF048CB6-FE2D-3347-5D63-05AEAED75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8" b="10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7FF177-0D4B-34B3-74CE-E0CE2518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국제 분업과</a:t>
            </a:r>
            <a:br>
              <a:rPr lang="en-US" altLang="ko-KR">
                <a:solidFill>
                  <a:srgbClr val="FFFFFF"/>
                </a:solidFill>
              </a:rPr>
            </a:br>
            <a:r>
              <a:rPr lang="ko-KR" altLang="en-US">
                <a:solidFill>
                  <a:srgbClr val="FFFFFF"/>
                </a:solidFill>
              </a:rPr>
              <a:t>무역의 확대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B89C6-5702-C867-258C-497969BB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n-US" altLang="ko-KR" i="0">
                <a:solidFill>
                  <a:srgbClr val="FFFFFF"/>
                </a:solidFill>
              </a:rPr>
              <a:t>10431 </a:t>
            </a:r>
            <a:r>
              <a:rPr lang="ko-KR" altLang="en-US" i="0">
                <a:solidFill>
                  <a:srgbClr val="FFFFFF"/>
                </a:solidFill>
              </a:rPr>
              <a:t>정호연</a:t>
            </a:r>
          </a:p>
        </p:txBody>
      </p: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178F1-9E88-DF23-9A2E-FBA1FB0B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100" dirty="0"/>
              <a:t>자원</a:t>
            </a:r>
            <a:r>
              <a:rPr lang="en-US" altLang="ko-KR" sz="3100" dirty="0"/>
              <a:t>, </a:t>
            </a:r>
            <a:r>
              <a:rPr lang="ko-KR" altLang="en-US" sz="3100" dirty="0"/>
              <a:t>노동</a:t>
            </a:r>
            <a:r>
              <a:rPr lang="en-US" altLang="ko-KR" sz="3100" dirty="0"/>
              <a:t>, </a:t>
            </a:r>
            <a:r>
              <a:rPr lang="ko-KR" altLang="en-US" sz="3100" dirty="0"/>
              <a:t>자본의 지역별 분포 차이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BC1BC-98FD-7276-4410-97034DE9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ko-KR" altLang="en-US" dirty="0"/>
              <a:t>생산 요소가 지역별로 고르게 분포되어 있지 않기 때문에 상품을 생산할 때 국가 간의 생산비 차이가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C2987-6388-5ADD-3FAE-C41FFC8F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90758"/>
            <a:ext cx="6515100" cy="38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6" name="Rectangle 4104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229FBA-3AD2-E268-19F6-FD28C3B3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700"/>
              <a:t>국제 분업과 무역의 필요성</a:t>
            </a:r>
          </a:p>
        </p:txBody>
      </p:sp>
      <p:pic>
        <p:nvPicPr>
          <p:cNvPr id="4100" name="Picture 4" descr="RCEP: Asia readies world′s largest trade deal | Business | Economy and  finance news from a German perspective | DW | 30.12.2021">
            <a:extLst>
              <a:ext uri="{FF2B5EF4-FFF2-40B4-BE49-F238E27FC236}">
                <a16:creationId xmlns:a16="http://schemas.microsoft.com/office/drawing/2014/main" id="{081F5B18-6072-6505-8C22-92BFBE854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2" r="27643" b="1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47" name="Straight Connector 4106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35D41-7334-6387-C3D0-725AB725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ko-KR" altLang="en-US" dirty="0"/>
              <a:t>세계 각국이 다른 나라보다 더 잘 만들 수 있는 재화와 서비스를 특화 생산하여 무역을 통해 교환하면 거래 당사국은 모두 이익을 얻을 수 있음</a:t>
            </a:r>
          </a:p>
        </p:txBody>
      </p:sp>
      <p:cxnSp>
        <p:nvCxnSpPr>
          <p:cNvPr id="4148" name="Straight Connector 4108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7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0" name="Rectangle 4152">
            <a:extLst>
              <a:ext uri="{FF2B5EF4-FFF2-40B4-BE49-F238E27FC236}">
                <a16:creationId xmlns:a16="http://schemas.microsoft.com/office/drawing/2014/main" id="{C410DAAF-F4CE-4D7A-A88A-7580CA50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229FBA-3AD2-E268-19F6-FD28C3B3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13252"/>
            <a:ext cx="2310698" cy="422544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무역의 효용성</a:t>
            </a:r>
          </a:p>
        </p:txBody>
      </p:sp>
      <p:cxnSp>
        <p:nvCxnSpPr>
          <p:cNvPr id="4151" name="Straight Connector 4154">
            <a:extLst>
              <a:ext uri="{FF2B5EF4-FFF2-40B4-BE49-F238E27FC236}">
                <a16:creationId xmlns:a16="http://schemas.microsoft.com/office/drawing/2014/main" id="{D19270DB-66D0-4445-91CC-C422FDD54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3737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245837-CD01-1E37-9C22-D9982351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929698"/>
            <a:ext cx="2233150" cy="1490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3D3EF3-FE31-93D9-D000-0772562B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987" y="855459"/>
            <a:ext cx="2211825" cy="1564866"/>
          </a:xfrm>
          <a:prstGeom prst="rect">
            <a:avLst/>
          </a:prstGeom>
        </p:spPr>
      </p:pic>
      <p:pic>
        <p:nvPicPr>
          <p:cNvPr id="7" name="그림 6" descr="실외, 대지, 시장, 과일이(가) 표시된 사진&#10;&#10;자동 생성된 설명">
            <a:extLst>
              <a:ext uri="{FF2B5EF4-FFF2-40B4-BE49-F238E27FC236}">
                <a16:creationId xmlns:a16="http://schemas.microsoft.com/office/drawing/2014/main" id="{1D01CDD3-2D25-09CC-1CA7-B12D8FB60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94" y="950080"/>
            <a:ext cx="2233150" cy="1485044"/>
          </a:xfrm>
          <a:prstGeom prst="rect">
            <a:avLst/>
          </a:prstGeom>
        </p:spPr>
      </p:pic>
      <p:graphicFrame>
        <p:nvGraphicFramePr>
          <p:cNvPr id="4171" name="내용 개체 틀 2">
            <a:extLst>
              <a:ext uri="{FF2B5EF4-FFF2-40B4-BE49-F238E27FC236}">
                <a16:creationId xmlns:a16="http://schemas.microsoft.com/office/drawing/2014/main" id="{276397FC-D408-A630-4113-0437B4247C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6849" y="2819401"/>
          <a:ext cx="7559826" cy="339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143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>
                                            <p:graphicEl>
                                              <a:dgm id="{5681C05D-3930-4745-A856-9F257E063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>
                                            <p:graphicEl>
                                              <a:dgm id="{005A2833-07D5-4F9D-9B84-9A4C1759F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>
                                            <p:graphicEl>
                                              <a:dgm id="{7A07C230-9FA3-4779-AFF0-17449D8D7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7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57142-E61A-9A59-CD4C-E41D5C03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857242"/>
            <a:ext cx="10691265" cy="1371030"/>
          </a:xfrm>
        </p:spPr>
        <p:txBody>
          <a:bodyPr/>
          <a:lstStyle/>
          <a:p>
            <a:r>
              <a:rPr lang="ko-KR" altLang="en-US" dirty="0"/>
              <a:t>비교우위의 원리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B32258-F14C-977D-61DB-DBDB8444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41598"/>
              </p:ext>
            </p:extLst>
          </p:nvPr>
        </p:nvGraphicFramePr>
        <p:xfrm>
          <a:off x="2031998" y="2228272"/>
          <a:ext cx="8127999" cy="112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51544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89799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129251"/>
                    </a:ext>
                  </a:extLst>
                </a:gridCol>
              </a:tblGrid>
              <a:tr h="3874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갑 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을 국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4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4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크레파스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r>
                        <a:rPr lang="ko-KR" altLang="en-US" dirty="0"/>
                        <a:t>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DDA390-969B-78AE-5B4D-CF3DBF36C8E9}"/>
              </a:ext>
            </a:extLst>
          </p:cNvPr>
          <p:cNvSpPr txBox="1"/>
          <p:nvPr/>
        </p:nvSpPr>
        <p:spPr>
          <a:xfrm>
            <a:off x="4023358" y="1858940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재화만 생산할 경우 최대 생산량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318D6BA1-33D4-1DDA-AAC7-DED80A33D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662072"/>
              </p:ext>
            </p:extLst>
          </p:nvPr>
        </p:nvGraphicFramePr>
        <p:xfrm>
          <a:off x="4286064" y="3429000"/>
          <a:ext cx="6390643" cy="238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73656170-1344-95B2-0230-266C19FA2EAA}"/>
              </a:ext>
            </a:extLst>
          </p:cNvPr>
          <p:cNvSpPr/>
          <p:nvPr/>
        </p:nvSpPr>
        <p:spPr>
          <a:xfrm>
            <a:off x="8168638" y="5470697"/>
            <a:ext cx="1622560" cy="369332"/>
          </a:xfrm>
          <a:prstGeom prst="wedgeRoundRectCallout">
            <a:avLst>
              <a:gd name="adj1" fmla="val -43375"/>
              <a:gd name="adj2" fmla="val -1214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더 효율이 좋다</a:t>
            </a:r>
            <a:r>
              <a:rPr lang="en-US" altLang="ko-KR"/>
              <a:t>!</a:t>
            </a:r>
            <a:endParaRPr lang="ko-KR" altLang="en-US" dirty="0"/>
          </a:p>
        </p:txBody>
      </p:sp>
      <p:pic>
        <p:nvPicPr>
          <p:cNvPr id="6146" name="Picture 2" descr="쌀 &gt; 특산물 소개 &gt; 꽃이피는 장터 &gt; 충북 진천 꽃이피는마을_2">
            <a:extLst>
              <a:ext uri="{FF2B5EF4-FFF2-40B4-BE49-F238E27FC236}">
                <a16:creationId xmlns:a16="http://schemas.microsoft.com/office/drawing/2014/main" id="{52754354-34BE-41F9-7560-2D9D00FC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8" y="3429000"/>
            <a:ext cx="1683678" cy="8260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문구방구 실험실] 크레파스 (1) : 네이버 블로그">
            <a:extLst>
              <a:ext uri="{FF2B5EF4-FFF2-40B4-BE49-F238E27FC236}">
                <a16:creationId xmlns:a16="http://schemas.microsoft.com/office/drawing/2014/main" id="{8F8AB72F-2C11-1BD2-D626-F4B4B5BE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29" y="4157780"/>
            <a:ext cx="1709863" cy="11413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3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A9B6E8-E290-B2E9-3106-1A0FAE90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6957"/>
            <a:ext cx="3758279" cy="1874539"/>
          </a:xfrm>
        </p:spPr>
        <p:txBody>
          <a:bodyPr>
            <a:normAutofit/>
          </a:bodyPr>
          <a:lstStyle/>
          <a:p>
            <a:r>
              <a:rPr lang="ko-KR" altLang="en-US" dirty="0"/>
              <a:t>세계 무역 환경의 변화</a:t>
            </a:r>
          </a:p>
        </p:txBody>
      </p:sp>
      <p:pic>
        <p:nvPicPr>
          <p:cNvPr id="5122" name="Picture 2" descr="Understanding the Types of Globalization | Mars Translation">
            <a:extLst>
              <a:ext uri="{FF2B5EF4-FFF2-40B4-BE49-F238E27FC236}">
                <a16:creationId xmlns:a16="http://schemas.microsoft.com/office/drawing/2014/main" id="{F672E276-9D44-C6DC-2AC5-2E3C63159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5" r="2" b="13278"/>
          <a:stretch/>
        </p:blipFill>
        <p:spPr bwMode="auto">
          <a:xfrm>
            <a:off x="800100" y="735140"/>
            <a:ext cx="10591800" cy="308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2" name="Straight Connector 513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79557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B96395-E15E-7362-F08C-3D0F5E29E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833027"/>
              </p:ext>
            </p:extLst>
          </p:nvPr>
        </p:nvGraphicFramePr>
        <p:xfrm>
          <a:off x="4444079" y="4026802"/>
          <a:ext cx="6741522" cy="239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447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04C756-6F74-452C-AF74-0CA50C9F8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490EB-ECB8-49D8-B24F-BBC08A5D8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F6999C-5656-45B5-856D-E2BBB0590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CE6F08-3F62-4904-A85C-315EE04091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980822-BF08-46EC-AB0A-268FBB260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D3D8F6-B739-4E06-8C11-E551BDD4C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CFCB0-453B-0B83-1655-C379CE43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lang="ko-KR" altLang="en-US" dirty="0"/>
              <a:t>무역확대의 긍정적 영향과 부정적 영향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F72EE3A-86C2-077C-6188-E6815283C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450790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7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AC4873-F390-42B4-A862-F30A1CB2E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FE38E1-BEE9-4697-9BC0-6731E7B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E8F766-1D45-4D26-9E0B-563B94423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0B786D-60BB-4F21-9205-09DC8EB08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D48D-5644-72CD-9C13-631E5A5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57BBC-1CAA-21D0-88A6-09D32281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5376808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나스">
      <a:majorFont>
        <a:latin typeface="나눔스퀘어라운드 Bold"/>
        <a:ea typeface="나눔스퀘어라운드 Bold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217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나눔스퀘어라운드 Light</vt:lpstr>
      <vt:lpstr>Arial</vt:lpstr>
      <vt:lpstr>ChronicleVTI</vt:lpstr>
      <vt:lpstr>국제 분업과 무역의 확대</vt:lpstr>
      <vt:lpstr>자원, 노동, 자본의 지역별 분포 차이</vt:lpstr>
      <vt:lpstr>국제 분업과 무역의 필요성</vt:lpstr>
      <vt:lpstr>무역의 효용성</vt:lpstr>
      <vt:lpstr>비교우위의 원리</vt:lpstr>
      <vt:lpstr>세계 무역 환경의 변화</vt:lpstr>
      <vt:lpstr>무역확대의 긍정적 영향과 부정적 영향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국제 분업과 무역의 확대</dc:title>
  <dc:creator>arcipond@gmail.com</dc:creator>
  <cp:lastModifiedBy>arcipond@gmail.com</cp:lastModifiedBy>
  <cp:revision>1</cp:revision>
  <dcterms:created xsi:type="dcterms:W3CDTF">2022-06-14T17:02:16Z</dcterms:created>
  <dcterms:modified xsi:type="dcterms:W3CDTF">2022-07-06T15:03:58Z</dcterms:modified>
</cp:coreProperties>
</file>