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11/03/2023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5030156"/>
            <a:ext cx="2833187" cy="1417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B420EE-1E8A-4771-B6C1-5EBA81CF8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5" y="749003"/>
            <a:ext cx="8976049" cy="4039769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9183" y="505281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22176" y="6211635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72378" y="5195811"/>
            <a:ext cx="1409841" cy="11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" t="2689" r="6238"/>
          <a:stretch/>
        </p:blipFill>
        <p:spPr>
          <a:xfrm>
            <a:off x="438538" y="1165651"/>
            <a:ext cx="3862874" cy="28461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3097" r="6325"/>
          <a:stretch/>
        </p:blipFill>
        <p:spPr>
          <a:xfrm>
            <a:off x="4534678" y="1141197"/>
            <a:ext cx="4049486" cy="28706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3" t="2881" r="6473"/>
          <a:stretch/>
        </p:blipFill>
        <p:spPr>
          <a:xfrm>
            <a:off x="438538" y="4011825"/>
            <a:ext cx="3862875" cy="2846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93" t="2508" r="7033" b="2134"/>
          <a:stretch/>
        </p:blipFill>
        <p:spPr>
          <a:xfrm>
            <a:off x="4572000" y="4011825"/>
            <a:ext cx="4012164" cy="2831054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x_{0L} = &#10;\begin{bmatrix}&#10;30 &amp; 20&#10;\end{bmatrix}$&#10;&#10;&#10;\end{document}" title="IguanaTex Bitmap Display">
            <a:extLst>
              <a:ext uri="{FF2B5EF4-FFF2-40B4-BE49-F238E27FC236}">
                <a16:creationId xmlns:a16="http://schemas.microsoft.com/office/drawing/2014/main" id="{E4610340-DFBC-4D05-B450-8C2A29D47D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34229" y="516214"/>
            <a:ext cx="1646629" cy="303543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x_{0E} = &#10;\begin{bmatrix}&#10;0 &amp; 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7BFA37F8-A719-4E1D-B2C2-B41DF1DC51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40401" y="498316"/>
            <a:ext cx="1412571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MPC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FEF926-D69B-4358-9A08-365E03ED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3"/>
            <a:ext cx="9144000" cy="5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C7C7-8899-43E2-AB42-EA8AB9F86610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0881CE-3B49-4DA8-8E92-B553B1D3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922" r="6387"/>
          <a:stretch/>
        </p:blipFill>
        <p:spPr>
          <a:xfrm>
            <a:off x="185668" y="564304"/>
            <a:ext cx="4031769" cy="32191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40F788-99AF-4ED3-A80C-58DD65229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" t="3440" r="6053"/>
          <a:stretch/>
        </p:blipFill>
        <p:spPr>
          <a:xfrm>
            <a:off x="4749282" y="564304"/>
            <a:ext cx="3953661" cy="32216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7CC6C-F896-4BC2-8188-447521BE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4" t="2881" r="6752"/>
          <a:stretch/>
        </p:blipFill>
        <p:spPr>
          <a:xfrm>
            <a:off x="313362" y="3636326"/>
            <a:ext cx="3904075" cy="31997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15AE1AF-EA2A-4988-B254-11BAF6C7E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2" t="2881" r="6892"/>
          <a:stretch/>
        </p:blipFill>
        <p:spPr>
          <a:xfrm>
            <a:off x="4774074" y="3596654"/>
            <a:ext cx="3904075" cy="32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191A16-6B9F-4C46-A318-A090BC9CD5E9}"/>
              </a:ext>
            </a:extLst>
          </p:cNvPr>
          <p:cNvSpPr txBox="1"/>
          <p:nvPr/>
        </p:nvSpPr>
        <p:spPr>
          <a:xfrm>
            <a:off x="121298" y="121298"/>
            <a:ext cx="3685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Driving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Scenario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ABA2CB-C1B5-4C9E-802B-C3965B65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049"/>
            <a:ext cx="9144000" cy="4146871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C6A75ED-ACD8-42BC-8555-0229147CFD16}"/>
              </a:ext>
            </a:extLst>
          </p:cNvPr>
          <p:cNvSpPr/>
          <p:nvPr/>
        </p:nvSpPr>
        <p:spPr>
          <a:xfrm>
            <a:off x="0" y="2211355"/>
            <a:ext cx="2192694" cy="179147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57C6A8-02FA-4ACA-A39F-2F289AA40720}"/>
              </a:ext>
            </a:extLst>
          </p:cNvPr>
          <p:cNvCxnSpPr/>
          <p:nvPr/>
        </p:nvCxnSpPr>
        <p:spPr>
          <a:xfrm>
            <a:off x="1558212" y="4002833"/>
            <a:ext cx="0" cy="119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BD4E0FA-DCAF-4722-9E1A-B5DC1D302831}"/>
              </a:ext>
            </a:extLst>
          </p:cNvPr>
          <p:cNvSpPr/>
          <p:nvPr/>
        </p:nvSpPr>
        <p:spPr>
          <a:xfrm>
            <a:off x="964021" y="5134887"/>
            <a:ext cx="11883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RSU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5C3710-D9B3-495D-A34C-2CFCC83FEFD2}"/>
              </a:ext>
            </a:extLst>
          </p:cNvPr>
          <p:cNvSpPr/>
          <p:nvPr/>
        </p:nvSpPr>
        <p:spPr>
          <a:xfrm>
            <a:off x="4208106" y="4357396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959CF05-1E9D-4D89-8FCC-F5B11E77EB3C}"/>
              </a:ext>
            </a:extLst>
          </p:cNvPr>
          <p:cNvCxnSpPr/>
          <p:nvPr/>
        </p:nvCxnSpPr>
        <p:spPr>
          <a:xfrm>
            <a:off x="4348065" y="4674637"/>
            <a:ext cx="0" cy="63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EF92CC-E288-4677-BA9C-8547D1898759}"/>
              </a:ext>
            </a:extLst>
          </p:cNvPr>
          <p:cNvSpPr/>
          <p:nvPr/>
        </p:nvSpPr>
        <p:spPr>
          <a:xfrm>
            <a:off x="3651207" y="5288031"/>
            <a:ext cx="1393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Ego </a:t>
            </a:r>
            <a:r>
              <a:rPr lang="it-IT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Vehicle</a:t>
            </a:r>
            <a:endParaRPr lang="it-IT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FB360B1-A4F1-4992-B299-B2E60775F510}"/>
              </a:ext>
            </a:extLst>
          </p:cNvPr>
          <p:cNvSpPr/>
          <p:nvPr/>
        </p:nvSpPr>
        <p:spPr>
          <a:xfrm>
            <a:off x="4208105" y="3324597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56088A-876D-4FCE-AAFF-96D8D23083C2}"/>
              </a:ext>
            </a:extLst>
          </p:cNvPr>
          <p:cNvCxnSpPr>
            <a:stCxn id="14" idx="6"/>
          </p:cNvCxnSpPr>
          <p:nvPr/>
        </p:nvCxnSpPr>
        <p:spPr>
          <a:xfrm flipV="1">
            <a:off x="4488016" y="3247053"/>
            <a:ext cx="556906" cy="23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348A042D-F3E0-4109-9A02-D21216A8EC94}"/>
              </a:ext>
            </a:extLst>
          </p:cNvPr>
          <p:cNvSpPr/>
          <p:nvPr/>
        </p:nvSpPr>
        <p:spPr>
          <a:xfrm>
            <a:off x="4653914" y="2927701"/>
            <a:ext cx="15722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Leader </a:t>
            </a:r>
            <a:r>
              <a:rPr lang="it-IT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</a:t>
            </a:r>
            <a:endParaRPr lang="it-IT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89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B74675-0C5C-4265-8FAF-9FCDDA178753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Feedback Linearization 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661A27-7B4C-4D69-A8EF-0BC43890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731"/>
            <a:ext cx="9144000" cy="3355642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4E4BD9BE-7C9C-4FBB-B088-10D4B69BCEF1}"/>
              </a:ext>
            </a:extLst>
          </p:cNvPr>
          <p:cNvSpPr/>
          <p:nvPr/>
        </p:nvSpPr>
        <p:spPr>
          <a:xfrm>
            <a:off x="0" y="1819469"/>
            <a:ext cx="1371600" cy="1362270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05DA4CE-D0AD-46C4-9A0B-1AAA0A954AD6}"/>
              </a:ext>
            </a:extLst>
          </p:cNvPr>
          <p:cNvCxnSpPr>
            <a:cxnSpLocks/>
          </p:cNvCxnSpPr>
          <p:nvPr/>
        </p:nvCxnSpPr>
        <p:spPr>
          <a:xfrm>
            <a:off x="1184987" y="2018390"/>
            <a:ext cx="2230017" cy="2685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1D2AA7C-23C1-49DF-8B93-B13053863D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0" y="2500604"/>
            <a:ext cx="46652" cy="2203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49C0D5D8-8288-4E36-9256-C5A155FC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4703816"/>
            <a:ext cx="4334481" cy="1340432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8324180-43C9-4CF4-B7C9-C8457B90729A}"/>
              </a:ext>
            </a:extLst>
          </p:cNvPr>
          <p:cNvSpPr/>
          <p:nvPr/>
        </p:nvSpPr>
        <p:spPr>
          <a:xfrm>
            <a:off x="46652" y="4703816"/>
            <a:ext cx="4334481" cy="13404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6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111616" y="632496"/>
            <a:ext cx="4786955" cy="334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F3557E-F4B6-4865-BFE7-D735CDA955DF}"/>
              </a:ext>
            </a:extLst>
          </p:cNvPr>
          <p:cNvSpPr txBox="1"/>
          <p:nvPr/>
        </p:nvSpPr>
        <p:spPr>
          <a:xfrm>
            <a:off x="120946" y="3997098"/>
            <a:ext cx="5645373" cy="167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Scenario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Validation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with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Automated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Toolbox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Robustness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uncertaintes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parameters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50,581"/>
  <p:tag name="OUTPUTTYPE" val="PNG"/>
  <p:tag name="IGUANATEXVERSION" val="160"/>
  <p:tag name="LATEXADDIN" val="\documentclass{article}&#10;\usepackage{amsmath}&#10;\pagestyle{empty}&#10;\begin{document}&#10;&#10;$x_{0L} = &#10;\begin{bmatrix}&#10;30 &amp; 20&#10;\end{bmatrix}$&#10;&#10;&#10;\end{document}"/>
  <p:tag name="IGUANATEXSIZE" val="20"/>
  <p:tag name="IGUANATEXCURSOR" val="8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158,605"/>
  <p:tag name="OUTPUTTYPE" val="PNG"/>
  <p:tag name="IGUANATEXVERSION" val="160"/>
  <p:tag name="LATEXADDIN" val="\documentclass{article}&#10;\usepackage{amsmath}&#10;\pagestyle{empty}&#10;\begin{document}&#10;&#10;$x_{0E} = &#10;\begin{bmatrix}&#10;0 &amp; 0&#10;\end{bmatrix}$&#10;&#10;&#10;&#10;\end{document}"/>
  <p:tag name="IGUANATEXSIZE" val="20"/>
  <p:tag name="IGUANATEXCURSOR" val="11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206</Words>
  <Application>Microsoft Office PowerPoint</Application>
  <PresentationFormat>Presentazione su schermo (4:3)</PresentationFormat>
  <Paragraphs>55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133</cp:revision>
  <dcterms:created xsi:type="dcterms:W3CDTF">2013-09-05T14:27:33Z</dcterms:created>
  <dcterms:modified xsi:type="dcterms:W3CDTF">2023-03-11T16:18:34Z</dcterms:modified>
</cp:coreProperties>
</file>