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RO ARENA" initials="CA" lastIdx="2" clrIdx="0">
    <p:extLst>
      <p:ext uri="{19B8F6BF-5375-455C-9EA6-DF929625EA0E}">
        <p15:presenceInfo xmlns:p15="http://schemas.microsoft.com/office/powerpoint/2012/main" userId="CIRO AR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971720"/>
    <a:srgbClr val="162230"/>
    <a:srgbClr val="7F7F7F"/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4F915-DDDE-4CAA-895D-614564BB8837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B5884-7D75-46CC-B688-7B54B2BD8EA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C5A5-33D0-4441-96FE-163C8B7C9D3F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E1B5-63BC-4334-9D81-D58D41015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7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81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1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87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28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26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4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3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51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4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10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0A91-0F3D-9944-94EF-F5C93CDE0643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20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0" y="902138"/>
            <a:ext cx="911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D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IPARTIMENTO DI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NGEGNERIA</a:t>
            </a:r>
            <a:r>
              <a:rPr lang="it-IT" dirty="0">
                <a:latin typeface="Century Gothic"/>
                <a:cs typeface="Century Gothic"/>
              </a:rPr>
              <a:t>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E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LETTRICA E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T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ECNOLOGIE DEL</a:t>
            </a:r>
            <a:r>
              <a:rPr lang="it-IT" dirty="0">
                <a:latin typeface="Century Gothic"/>
                <a:cs typeface="Century Gothic"/>
              </a:rPr>
              <a:t>L’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NFORMAZIONE</a:t>
            </a:r>
          </a:p>
          <a:p>
            <a:endParaRPr lang="it-IT" sz="800" dirty="0">
              <a:solidFill>
                <a:srgbClr val="162230"/>
              </a:solidFill>
              <a:latin typeface="Century Gothic"/>
              <a:cs typeface="Century Gothic"/>
            </a:endParaRPr>
          </a:p>
          <a:p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				SCUOLA POLITECNICA E DELLE SCIENZE DI BASE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-1913" y="2114443"/>
            <a:ext cx="907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162230"/>
                </a:solidFill>
                <a:latin typeface="Century Gothic"/>
                <a:cs typeface="Century Gothic"/>
              </a:rPr>
              <a:t>CONTROL SYSTEMS OF AUTONOMOUS GROUND VEHICLES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-4298" y="2839120"/>
            <a:ext cx="9148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3200" dirty="0">
                <a:solidFill>
                  <a:srgbClr val="971720"/>
                </a:solidFill>
                <a:latin typeface="Century Gothic"/>
                <a:cs typeface="Century Gothic"/>
              </a:rPr>
              <a:t>Design of Autonomous Vehicles Control  under Variable Speed Limit (VLS) system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8" name="Rettangolo 10">
            <a:extLst>
              <a:ext uri="{FF2B5EF4-FFF2-40B4-BE49-F238E27FC236}">
                <a16:creationId xmlns:a16="http://schemas.microsoft.com/office/drawing/2014/main" id="{039BDE51-A028-4FF4-8670-F3F9623F719E}"/>
              </a:ext>
            </a:extLst>
          </p:cNvPr>
          <p:cNvSpPr/>
          <p:nvPr/>
        </p:nvSpPr>
        <p:spPr>
          <a:xfrm>
            <a:off x="0" y="648950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1800" dirty="0">
              <a:solidFill>
                <a:srgbClr val="162230"/>
              </a:solidFill>
              <a:latin typeface="Century Gothic"/>
              <a:cs typeface="Century Gothic"/>
            </a:endParaRPr>
          </a:p>
        </p:txBody>
      </p:sp>
      <p:pic>
        <p:nvPicPr>
          <p:cNvPr id="20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0C48AE7C-8871-4519-8560-5F5A2807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" y="65092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2F72187-D38B-4105-B7A5-91B54B646F03}"/>
              </a:ext>
            </a:extLst>
          </p:cNvPr>
          <p:cNvSpPr txBox="1"/>
          <p:nvPr/>
        </p:nvSpPr>
        <p:spPr>
          <a:xfrm>
            <a:off x="1811706" y="4928731"/>
            <a:ext cx="5400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Ch.mo Prof.re:   Stefania Santini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E5F05A4-E56D-43A8-B3C1-AD40F4E1AA1A}"/>
              </a:ext>
            </a:extLst>
          </p:cNvPr>
          <p:cNvSpPr txBox="1"/>
          <p:nvPr/>
        </p:nvSpPr>
        <p:spPr>
          <a:xfrm>
            <a:off x="1811707" y="4435246"/>
            <a:ext cx="5400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Candidato:   	 Ciro Arena P38/53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51B1F5-2B47-4AB9-82F9-1CCA21C9A888}"/>
              </a:ext>
            </a:extLst>
          </p:cNvPr>
          <p:cNvSpPr txBox="1"/>
          <p:nvPr/>
        </p:nvSpPr>
        <p:spPr>
          <a:xfrm>
            <a:off x="2403418" y="5811357"/>
            <a:ext cx="421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Anno Accademico 2022/23</a:t>
            </a:r>
          </a:p>
        </p:txBody>
      </p:sp>
    </p:spTree>
    <p:extLst>
      <p:ext uri="{BB962C8B-B14F-4D97-AF65-F5344CB8AC3E}">
        <p14:creationId xmlns:p14="http://schemas.microsoft.com/office/powerpoint/2010/main" val="316546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0466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>
                <a:solidFill>
                  <a:srgbClr val="162230"/>
                </a:solidFill>
                <a:latin typeface="Century Gothic"/>
                <a:cs typeface="Century Gothic"/>
              </a:rPr>
              <a:t>1/12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0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0178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616" y="47721"/>
            <a:ext cx="647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770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10">
            <a:extLst>
              <a:ext uri="{FF2B5EF4-FFF2-40B4-BE49-F238E27FC236}">
                <a16:creationId xmlns:a16="http://schemas.microsoft.com/office/drawing/2014/main" id="{3837FA77-7B3A-4707-99AC-44DCCCA79FA2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2/12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24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C942A2AF-1E51-4E89-B8E1-1C005760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8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</TotalTime>
  <Words>61</Words>
  <Application>Microsoft Office PowerPoint</Application>
  <PresentationFormat>Presentazione su schermo (4:3)</PresentationFormat>
  <Paragraphs>13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>Università degli Studi Federico 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studi in Ingegneria dell'Automazione</dc:title>
  <dc:subject>Presentazione</dc:subject>
  <dc:creator>Bruno Siciliano</dc:creator>
  <cp:lastModifiedBy>CIRO ARENA</cp:lastModifiedBy>
  <cp:revision>116</cp:revision>
  <dcterms:created xsi:type="dcterms:W3CDTF">2013-09-05T14:27:33Z</dcterms:created>
  <dcterms:modified xsi:type="dcterms:W3CDTF">2023-01-25T20:22:27Z</dcterms:modified>
</cp:coreProperties>
</file>