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224949" y="843396"/>
            <a:ext cx="6475796" cy="233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Sintesi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Controllo Lineare</a:t>
            </a:r>
            <a:endParaRPr lang="it-IT" dirty="0">
              <a:solidFill>
                <a:srgbClr val="4A7EBB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I/O Feedback Linearization</a:t>
            </a:r>
            <a:endParaRPr lang="it-IT" dirty="0">
              <a:solidFill>
                <a:srgbClr val="4A7EBB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74</Words>
  <Application>Microsoft Office PowerPoint</Application>
  <PresentationFormat>Presentazione su schermo (4:3)</PresentationFormat>
  <Paragraphs>18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117</cp:revision>
  <dcterms:created xsi:type="dcterms:W3CDTF">2013-09-05T14:27:33Z</dcterms:created>
  <dcterms:modified xsi:type="dcterms:W3CDTF">2023-02-17T21:47:50Z</dcterms:modified>
</cp:coreProperties>
</file>