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82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52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1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6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0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6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28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3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7BF7-1CBF-434B-B9CA-FA005067CD7D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6F69-F10C-B343-AB8D-8E291C812D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69984" y="4444678"/>
            <a:ext cx="949125" cy="72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1768031" y="1761565"/>
            <a:ext cx="353029" cy="259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0278" y="635184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IPv4</a:t>
            </a:r>
          </a:p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80278" y="5546195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初始情况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89572" y="4444678"/>
            <a:ext cx="949125" cy="72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871556" y="1761565"/>
            <a:ext cx="353029" cy="2642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2485" y="635197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99866" y="5546195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第一步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203367" y="2917704"/>
            <a:ext cx="949125" cy="729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Nginx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服务器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0474" y="2671966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18928" y="2644067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6" name="圆角右箭头 15"/>
          <p:cNvSpPr/>
          <p:nvPr/>
        </p:nvSpPr>
        <p:spPr>
          <a:xfrm rot="10800000">
            <a:off x="4203367" y="3660905"/>
            <a:ext cx="551486" cy="5410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515759" y="1761566"/>
            <a:ext cx="353029" cy="11561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80637" y="627002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用户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51381" y="1986830"/>
            <a:ext cx="77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协议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47105" y="5915527"/>
            <a:ext cx="160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增加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，处理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596406" y="4442879"/>
            <a:ext cx="949125" cy="72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226980" y="600483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596406" y="5455460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第二步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639203" y="2917704"/>
            <a:ext cx="949125" cy="729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Nginx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服务器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46832" y="1989826"/>
            <a:ext cx="76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7250254" y="1761565"/>
            <a:ext cx="353029" cy="116771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15132" y="592288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用户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02979" y="2007082"/>
            <a:ext cx="77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协议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67725" y="5827750"/>
            <a:ext cx="160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IPv4/v6</a:t>
            </a:r>
            <a:r>
              <a:rPr kumimoji="1"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345739" y="3696035"/>
            <a:ext cx="72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45" name="下箭头 44"/>
          <p:cNvSpPr/>
          <p:nvPr/>
        </p:nvSpPr>
        <p:spPr>
          <a:xfrm>
            <a:off x="6937250" y="3701128"/>
            <a:ext cx="353029" cy="68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355124" y="4447372"/>
            <a:ext cx="949125" cy="729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985698" y="604976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IPv4</a:t>
            </a:r>
          </a:p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355124" y="5459953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第三步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397921" y="2922197"/>
            <a:ext cx="949125" cy="729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Nginx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服务器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58000" y="1931573"/>
            <a:ext cx="76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10008972" y="1756932"/>
            <a:ext cx="353029" cy="117684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673850" y="596781"/>
            <a:ext cx="111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用户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306281" y="1926334"/>
            <a:ext cx="65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IPv6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协议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171884" y="5832243"/>
            <a:ext cx="17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提供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http/2</a:t>
            </a:r>
            <a:r>
              <a:rPr kumimoji="1" lang="zh-CN" altLang="en-US" dirty="0" smtClean="0"/>
              <a:t>支持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9104457" y="3700528"/>
            <a:ext cx="72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IPv4</a:t>
            </a:r>
          </a:p>
          <a:p>
            <a:pPr algn="ctr"/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57" name="下箭头 56"/>
          <p:cNvSpPr/>
          <p:nvPr/>
        </p:nvSpPr>
        <p:spPr>
          <a:xfrm>
            <a:off x="9695968" y="3705621"/>
            <a:ext cx="353029" cy="685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6649121" y="1761565"/>
            <a:ext cx="353029" cy="1147501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9466964" y="1756933"/>
            <a:ext cx="353029" cy="115113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242263" y="1249962"/>
            <a:ext cx="13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</a:t>
            </a:r>
            <a:endParaRPr kumimoji="1" lang="zh-CN" altLang="en-US" b="1" dirty="0">
              <a:solidFill>
                <a:srgbClr val="92D05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84743" y="1249962"/>
            <a:ext cx="13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</a:t>
            </a:r>
            <a:endParaRPr kumimoji="1" lang="zh-CN" altLang="en-US" b="1" dirty="0">
              <a:solidFill>
                <a:srgbClr val="92D05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5061" y="1241188"/>
            <a:ext cx="13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</a:t>
            </a:r>
            <a:endParaRPr kumimoji="1" lang="zh-CN" altLang="en-US" b="1" dirty="0">
              <a:solidFill>
                <a:srgbClr val="92D05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528514" y="1279959"/>
            <a:ext cx="29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</a:t>
            </a:r>
            <a:r>
              <a:rPr kumimoji="1" lang="zh-CN" altLang="en-US" b="1" dirty="0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、</a:t>
            </a:r>
            <a:r>
              <a:rPr kumimoji="1" lang="en-US" altLang="zh-CN" b="1" dirty="0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HTTPS</a:t>
            </a:r>
            <a:r>
              <a:rPr kumimoji="1" lang="zh-CN" altLang="en-US" b="1" dirty="0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、</a:t>
            </a:r>
            <a:r>
              <a:rPr kumimoji="1" lang="en-US" altLang="zh-CN" b="1" dirty="0" smtClean="0">
                <a:solidFill>
                  <a:srgbClr val="92D050"/>
                </a:solidFill>
                <a:latin typeface="DengXian" charset="-122"/>
                <a:ea typeface="DengXian" charset="-122"/>
                <a:cs typeface="DengXian" charset="-122"/>
              </a:rPr>
              <a:t>HTTP/2</a:t>
            </a:r>
            <a:endParaRPr kumimoji="1" lang="zh-CN" altLang="en-US" b="1" dirty="0">
              <a:solidFill>
                <a:srgbClr val="92D05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9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Macintosh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2018-06-14T13:25:27Z</dcterms:created>
  <dcterms:modified xsi:type="dcterms:W3CDTF">2018-06-14T13:50:33Z</dcterms:modified>
</cp:coreProperties>
</file>