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12"/>
  </p:notesMasterIdLst>
  <p:sldIdLst>
    <p:sldId id="358" r:id="rId3"/>
    <p:sldId id="354" r:id="rId4"/>
    <p:sldId id="359" r:id="rId5"/>
    <p:sldId id="365" r:id="rId6"/>
    <p:sldId id="364" r:id="rId7"/>
    <p:sldId id="370" r:id="rId8"/>
    <p:sldId id="371" r:id="rId9"/>
    <p:sldId id="372" r:id="rId10"/>
    <p:sldId id="363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0D1E"/>
    <a:srgbClr val="9013FE"/>
    <a:srgbClr val="1F90CC"/>
    <a:srgbClr val="434343"/>
    <a:srgbClr val="C40E02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A77B8-5DD6-4416-A46A-EF3C3A40BCD5}" v="28" dt="2023-07-09T10:23:22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78814" autoAdjust="0"/>
  </p:normalViewPr>
  <p:slideViewPr>
    <p:cSldViewPr snapToGrid="0" snapToObjects="1">
      <p:cViewPr varScale="1">
        <p:scale>
          <a:sx n="87" d="100"/>
          <a:sy n="87" d="100"/>
        </p:scale>
        <p:origin x="1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ys" userId="0f626723c9935f96" providerId="LiveId" clId="{47BA77B8-5DD6-4416-A46A-EF3C3A40BCD5}"/>
    <pc:docChg chg="undo redo custSel addSld delSld modSld modMainMaster addSection delSection">
      <pc:chgData name="Philip Nys" userId="0f626723c9935f96" providerId="LiveId" clId="{47BA77B8-5DD6-4416-A46A-EF3C3A40BCD5}" dt="2023-07-23T11:00:08.867" v="2633" actId="20577"/>
      <pc:docMkLst>
        <pc:docMk/>
      </pc:docMkLst>
      <pc:sldChg chg="modSp mod">
        <pc:chgData name="Philip Nys" userId="0f626723c9935f96" providerId="LiveId" clId="{47BA77B8-5DD6-4416-A46A-EF3C3A40BCD5}" dt="2023-07-10T11:24:49.780" v="2625" actId="20577"/>
        <pc:sldMkLst>
          <pc:docMk/>
          <pc:sldMk cId="2026090156" sldId="354"/>
        </pc:sldMkLst>
        <pc:spChg chg="mod">
          <ac:chgData name="Philip Nys" userId="0f626723c9935f96" providerId="LiveId" clId="{47BA77B8-5DD6-4416-A46A-EF3C3A40BCD5}" dt="2023-07-10T11:24:49.780" v="2625" actId="20577"/>
          <ac:spMkLst>
            <pc:docMk/>
            <pc:sldMk cId="2026090156" sldId="354"/>
            <ac:spMk id="3" creationId="{AE105368-A57B-B34E-B39D-32988103397A}"/>
          </ac:spMkLst>
        </pc:spChg>
      </pc:sldChg>
      <pc:sldChg chg="modSp mod">
        <pc:chgData name="Philip Nys" userId="0f626723c9935f96" providerId="LiveId" clId="{47BA77B8-5DD6-4416-A46A-EF3C3A40BCD5}" dt="2023-07-07T10:35:35.376" v="166" actId="20577"/>
        <pc:sldMkLst>
          <pc:docMk/>
          <pc:sldMk cId="668842809" sldId="358"/>
        </pc:sldMkLst>
        <pc:spChg chg="mod">
          <ac:chgData name="Philip Nys" userId="0f626723c9935f96" providerId="LiveId" clId="{47BA77B8-5DD6-4416-A46A-EF3C3A40BCD5}" dt="2023-07-07T10:35:35.376" v="166" actId="20577"/>
          <ac:spMkLst>
            <pc:docMk/>
            <pc:sldMk cId="668842809" sldId="358"/>
            <ac:spMk id="9" creationId="{2DD8A406-EC2B-3942-821D-690FFD0DA113}"/>
          </ac:spMkLst>
        </pc:spChg>
      </pc:sldChg>
      <pc:sldChg chg="modSp mod modNotesTx">
        <pc:chgData name="Philip Nys" userId="0f626723c9935f96" providerId="LiveId" clId="{47BA77B8-5DD6-4416-A46A-EF3C3A40BCD5}" dt="2023-07-07T10:34:09.399" v="134" actId="20577"/>
        <pc:sldMkLst>
          <pc:docMk/>
          <pc:sldMk cId="522414064" sldId="359"/>
        </pc:sldMkLst>
        <pc:spChg chg="mod">
          <ac:chgData name="Philip Nys" userId="0f626723c9935f96" providerId="LiveId" clId="{47BA77B8-5DD6-4416-A46A-EF3C3A40BCD5}" dt="2023-07-07T10:34:09.399" v="134" actId="20577"/>
          <ac:spMkLst>
            <pc:docMk/>
            <pc:sldMk cId="522414064" sldId="359"/>
            <ac:spMk id="4" creationId="{45F894AC-232B-01B5-80AD-B189941463FA}"/>
          </ac:spMkLst>
        </pc:spChg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2346224190" sldId="360"/>
        </pc:sldMkLst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1344757342" sldId="361"/>
        </pc:sldMkLst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314973362" sldId="362"/>
        </pc:sldMkLst>
      </pc:sldChg>
      <pc:sldChg chg="modSp mod">
        <pc:chgData name="Philip Nys" userId="0f626723c9935f96" providerId="LiveId" clId="{47BA77B8-5DD6-4416-A46A-EF3C3A40BCD5}" dt="2023-07-09T10:23:22.734" v="2553" actId="20577"/>
        <pc:sldMkLst>
          <pc:docMk/>
          <pc:sldMk cId="1885636932" sldId="363"/>
        </pc:sldMkLst>
        <pc:spChg chg="mod">
          <ac:chgData name="Philip Nys" userId="0f626723c9935f96" providerId="LiveId" clId="{47BA77B8-5DD6-4416-A46A-EF3C3A40BCD5}" dt="2023-07-09T10:23:16.564" v="2550" actId="1076"/>
          <ac:spMkLst>
            <pc:docMk/>
            <pc:sldMk cId="1885636932" sldId="363"/>
            <ac:spMk id="2" creationId="{7DD98CC6-9713-99A5-885B-0F5C8FBD7E08}"/>
          </ac:spMkLst>
        </pc:spChg>
        <pc:spChg chg="mod">
          <ac:chgData name="Philip Nys" userId="0f626723c9935f96" providerId="LiveId" clId="{47BA77B8-5DD6-4416-A46A-EF3C3A40BCD5}" dt="2023-07-09T10:23:22.734" v="2553" actId="20577"/>
          <ac:spMkLst>
            <pc:docMk/>
            <pc:sldMk cId="1885636932" sldId="363"/>
            <ac:spMk id="5" creationId="{FDD66B3C-F4AE-16EA-0B02-32A4E89F562F}"/>
          </ac:spMkLst>
        </pc:spChg>
      </pc:sldChg>
      <pc:sldChg chg="addSp delSp modSp add mod modNotesTx">
        <pc:chgData name="Philip Nys" userId="0f626723c9935f96" providerId="LiveId" clId="{47BA77B8-5DD6-4416-A46A-EF3C3A40BCD5}" dt="2023-07-23T11:00:08.867" v="2633" actId="20577"/>
        <pc:sldMkLst>
          <pc:docMk/>
          <pc:sldMk cId="3524554039" sldId="364"/>
        </pc:sldMkLst>
        <pc:spChg chg="mod">
          <ac:chgData name="Philip Nys" userId="0f626723c9935f96" providerId="LiveId" clId="{47BA77B8-5DD6-4416-A46A-EF3C3A40BCD5}" dt="2023-07-09T09:39:18.700" v="929"/>
          <ac:spMkLst>
            <pc:docMk/>
            <pc:sldMk cId="3524554039" sldId="364"/>
            <ac:spMk id="4" creationId="{8BF7C1A0-172C-244E-581D-CDB5763251CA}"/>
          </ac:spMkLst>
        </pc:spChg>
        <pc:spChg chg="mod">
          <ac:chgData name="Philip Nys" userId="0f626723c9935f96" providerId="LiveId" clId="{47BA77B8-5DD6-4416-A46A-EF3C3A40BCD5}" dt="2023-07-09T09:46:13.294" v="1035" actId="1076"/>
          <ac:spMkLst>
            <pc:docMk/>
            <pc:sldMk cId="3524554039" sldId="364"/>
            <ac:spMk id="8" creationId="{DCDAC9DF-B5A0-59EA-9F35-012FA46FE5E2}"/>
          </ac:spMkLst>
        </pc:spChg>
        <pc:spChg chg="del">
          <ac:chgData name="Philip Nys" userId="0f626723c9935f96" providerId="LiveId" clId="{47BA77B8-5DD6-4416-A46A-EF3C3A40BCD5}" dt="2023-07-09T09:42:57.667" v="993" actId="478"/>
          <ac:spMkLst>
            <pc:docMk/>
            <pc:sldMk cId="3524554039" sldId="364"/>
            <ac:spMk id="9" creationId="{39B7C214-38BF-E3CA-7441-B6E423EE91BB}"/>
          </ac:spMkLst>
        </pc:spChg>
        <pc:spChg chg="del mod">
          <ac:chgData name="Philip Nys" userId="0f626723c9935f96" providerId="LiveId" clId="{47BA77B8-5DD6-4416-A46A-EF3C3A40BCD5}" dt="2023-07-09T09:41:39.536" v="943" actId="478"/>
          <ac:spMkLst>
            <pc:docMk/>
            <pc:sldMk cId="3524554039" sldId="364"/>
            <ac:spMk id="10" creationId="{60C3DBB6-9A84-AD95-47D0-08DD5B3F9ABF}"/>
          </ac:spMkLst>
        </pc:spChg>
        <pc:spChg chg="del mod">
          <ac:chgData name="Philip Nys" userId="0f626723c9935f96" providerId="LiveId" clId="{47BA77B8-5DD6-4416-A46A-EF3C3A40BCD5}" dt="2023-07-09T09:43:16.005" v="1009" actId="478"/>
          <ac:spMkLst>
            <pc:docMk/>
            <pc:sldMk cId="3524554039" sldId="364"/>
            <ac:spMk id="11" creationId="{006BE186-00D0-1E64-27C4-7864F60E9485}"/>
          </ac:spMkLst>
        </pc:spChg>
        <pc:spChg chg="mod">
          <ac:chgData name="Philip Nys" userId="0f626723c9935f96" providerId="LiveId" clId="{47BA77B8-5DD6-4416-A46A-EF3C3A40BCD5}" dt="2023-07-09T09:45:43.428" v="1032" actId="1076"/>
          <ac:spMkLst>
            <pc:docMk/>
            <pc:sldMk cId="3524554039" sldId="364"/>
            <ac:spMk id="14" creationId="{DDA8337E-759B-3848-3190-02AB117B7E0A}"/>
          </ac:spMkLst>
        </pc:spChg>
        <pc:spChg chg="del mod">
          <ac:chgData name="Philip Nys" userId="0f626723c9935f96" providerId="LiveId" clId="{47BA77B8-5DD6-4416-A46A-EF3C3A40BCD5}" dt="2023-07-09T09:42:36.466" v="975" actId="478"/>
          <ac:spMkLst>
            <pc:docMk/>
            <pc:sldMk cId="3524554039" sldId="364"/>
            <ac:spMk id="17" creationId="{9B825E2B-9457-3333-F382-A683C94CB327}"/>
          </ac:spMkLst>
        </pc:spChg>
        <pc:spChg chg="add mod">
          <ac:chgData name="Philip Nys" userId="0f626723c9935f96" providerId="LiveId" clId="{47BA77B8-5DD6-4416-A46A-EF3C3A40BCD5}" dt="2023-07-09T09:41:52.627" v="949" actId="20577"/>
          <ac:spMkLst>
            <pc:docMk/>
            <pc:sldMk cId="3524554039" sldId="364"/>
            <ac:spMk id="21" creationId="{1195FC4F-1FC6-15E9-2283-E9371B1D06FB}"/>
          </ac:spMkLst>
        </pc:spChg>
        <pc:spChg chg="del mod">
          <ac:chgData name="Philip Nys" userId="0f626723c9935f96" providerId="LiveId" clId="{47BA77B8-5DD6-4416-A46A-EF3C3A40BCD5}" dt="2023-07-09T09:42:43.834" v="983" actId="478"/>
          <ac:spMkLst>
            <pc:docMk/>
            <pc:sldMk cId="3524554039" sldId="364"/>
            <ac:spMk id="22" creationId="{25207E98-9BF1-C75E-86B4-A25D99B8E89F}"/>
          </ac:spMkLst>
        </pc:spChg>
        <pc:spChg chg="add mod">
          <ac:chgData name="Philip Nys" userId="0f626723c9935f96" providerId="LiveId" clId="{47BA77B8-5DD6-4416-A46A-EF3C3A40BCD5}" dt="2023-07-09T09:57:43.322" v="1202" actId="1076"/>
          <ac:spMkLst>
            <pc:docMk/>
            <pc:sldMk cId="3524554039" sldId="364"/>
            <ac:spMk id="23" creationId="{0D15E76C-920B-7126-840C-7D94627C943A}"/>
          </ac:spMkLst>
        </pc:spChg>
        <pc:spChg chg="del mod">
          <ac:chgData name="Philip Nys" userId="0f626723c9935f96" providerId="LiveId" clId="{47BA77B8-5DD6-4416-A46A-EF3C3A40BCD5}" dt="2023-07-09T09:42:37.603" v="976" actId="478"/>
          <ac:spMkLst>
            <pc:docMk/>
            <pc:sldMk cId="3524554039" sldId="364"/>
            <ac:spMk id="25" creationId="{F78EA4D4-D333-96FA-25F9-F99E9B54196B}"/>
          </ac:spMkLst>
        </pc:spChg>
        <pc:spChg chg="add mod">
          <ac:chgData name="Philip Nys" userId="0f626723c9935f96" providerId="LiveId" clId="{47BA77B8-5DD6-4416-A46A-EF3C3A40BCD5}" dt="2023-07-09T09:58:10.244" v="1204" actId="1076"/>
          <ac:spMkLst>
            <pc:docMk/>
            <pc:sldMk cId="3524554039" sldId="364"/>
            <ac:spMk id="26" creationId="{B9069282-AD27-E0C0-8332-C969C4017E81}"/>
          </ac:spMkLst>
        </pc:spChg>
        <pc:spChg chg="add mod">
          <ac:chgData name="Philip Nys" userId="0f626723c9935f96" providerId="LiveId" clId="{47BA77B8-5DD6-4416-A46A-EF3C3A40BCD5}" dt="2023-07-09T09:50:24.730" v="1057" actId="1076"/>
          <ac:spMkLst>
            <pc:docMk/>
            <pc:sldMk cId="3524554039" sldId="364"/>
            <ac:spMk id="27" creationId="{E7A0B8AA-A677-723E-8941-97BA0DCF3F69}"/>
          </ac:spMkLst>
        </pc:spChg>
        <pc:spChg chg="del">
          <ac:chgData name="Philip Nys" userId="0f626723c9935f96" providerId="LiveId" clId="{47BA77B8-5DD6-4416-A46A-EF3C3A40BCD5}" dt="2023-07-09T09:42:05.018" v="958" actId="478"/>
          <ac:spMkLst>
            <pc:docMk/>
            <pc:sldMk cId="3524554039" sldId="364"/>
            <ac:spMk id="28" creationId="{9C30F11C-8578-BFB6-D106-BFE490287C3B}"/>
          </ac:spMkLst>
        </pc:spChg>
        <pc:spChg chg="del">
          <ac:chgData name="Philip Nys" userId="0f626723c9935f96" providerId="LiveId" clId="{47BA77B8-5DD6-4416-A46A-EF3C3A40BCD5}" dt="2023-07-09T09:42:26.356" v="969" actId="478"/>
          <ac:spMkLst>
            <pc:docMk/>
            <pc:sldMk cId="3524554039" sldId="364"/>
            <ac:spMk id="29" creationId="{4926C6B1-BC89-E800-D1E6-3B349E8BED04}"/>
          </ac:spMkLst>
        </pc:spChg>
        <pc:spChg chg="add mod">
          <ac:chgData name="Philip Nys" userId="0f626723c9935f96" providerId="LiveId" clId="{47BA77B8-5DD6-4416-A46A-EF3C3A40BCD5}" dt="2023-07-09T09:45:41.176" v="1031" actId="1076"/>
          <ac:spMkLst>
            <pc:docMk/>
            <pc:sldMk cId="3524554039" sldId="364"/>
            <ac:spMk id="30" creationId="{720D7FE3-470F-1C83-E69E-4AE166A494A6}"/>
          </ac:spMkLst>
        </pc:spChg>
        <pc:spChg chg="add mod">
          <ac:chgData name="Philip Nys" userId="0f626723c9935f96" providerId="LiveId" clId="{47BA77B8-5DD6-4416-A46A-EF3C3A40BCD5}" dt="2023-07-09T09:52:17.426" v="1110" actId="1076"/>
          <ac:spMkLst>
            <pc:docMk/>
            <pc:sldMk cId="3524554039" sldId="364"/>
            <ac:spMk id="32" creationId="{309D5B90-56B4-A5CD-75F5-8D86C5229CD5}"/>
          </ac:spMkLst>
        </pc:spChg>
        <pc:spChg chg="del mod">
          <ac:chgData name="Philip Nys" userId="0f626723c9935f96" providerId="LiveId" clId="{47BA77B8-5DD6-4416-A46A-EF3C3A40BCD5}" dt="2023-07-09T09:42:34.604" v="972" actId="478"/>
          <ac:spMkLst>
            <pc:docMk/>
            <pc:sldMk cId="3524554039" sldId="364"/>
            <ac:spMk id="37" creationId="{F4B20A57-4F3D-F52A-A9FF-8932B61E5733}"/>
          </ac:spMkLst>
        </pc:spChg>
        <pc:spChg chg="add mod">
          <ac:chgData name="Philip Nys" userId="0f626723c9935f96" providerId="LiveId" clId="{47BA77B8-5DD6-4416-A46A-EF3C3A40BCD5}" dt="2023-07-09T09:51:40.014" v="1079" actId="20577"/>
          <ac:spMkLst>
            <pc:docMk/>
            <pc:sldMk cId="3524554039" sldId="364"/>
            <ac:spMk id="42" creationId="{A169E7CD-2D2D-C100-837F-C3C22FEAEAAA}"/>
          </ac:spMkLst>
        </pc:spChg>
        <pc:spChg chg="add mod">
          <ac:chgData name="Philip Nys" userId="0f626723c9935f96" providerId="LiveId" clId="{47BA77B8-5DD6-4416-A46A-EF3C3A40BCD5}" dt="2023-07-09T09:51:51.362" v="1095" actId="20577"/>
          <ac:spMkLst>
            <pc:docMk/>
            <pc:sldMk cId="3524554039" sldId="364"/>
            <ac:spMk id="49" creationId="{C7DF4F09-1682-3621-CE73-07269C0094AA}"/>
          </ac:spMkLst>
        </pc:spChg>
        <pc:spChg chg="add mod">
          <ac:chgData name="Philip Nys" userId="0f626723c9935f96" providerId="LiveId" clId="{47BA77B8-5DD6-4416-A46A-EF3C3A40BCD5}" dt="2023-07-09T09:51:55.414" v="1105" actId="20577"/>
          <ac:spMkLst>
            <pc:docMk/>
            <pc:sldMk cId="3524554039" sldId="364"/>
            <ac:spMk id="50" creationId="{076965C0-2967-0786-1B45-5DCF7F1DEACB}"/>
          </ac:spMkLst>
        </pc:spChg>
        <pc:spChg chg="add del mod">
          <ac:chgData name="Philip Nys" userId="0f626723c9935f96" providerId="LiveId" clId="{47BA77B8-5DD6-4416-A46A-EF3C3A40BCD5}" dt="2023-07-09T09:51:56.937" v="1106" actId="478"/>
          <ac:spMkLst>
            <pc:docMk/>
            <pc:sldMk cId="3524554039" sldId="364"/>
            <ac:spMk id="51" creationId="{CE90666F-4C42-2370-0925-E7405CEB4A62}"/>
          </ac:spMkLst>
        </pc:spChg>
        <pc:spChg chg="add del mod">
          <ac:chgData name="Philip Nys" userId="0f626723c9935f96" providerId="LiveId" clId="{47BA77B8-5DD6-4416-A46A-EF3C3A40BCD5}" dt="2023-07-09T09:51:57.569" v="1107" actId="478"/>
          <ac:spMkLst>
            <pc:docMk/>
            <pc:sldMk cId="3524554039" sldId="364"/>
            <ac:spMk id="52" creationId="{E46F4402-161E-E290-3F7F-66A91CCAE372}"/>
          </ac:spMkLst>
        </pc:spChg>
        <pc:spChg chg="add mod">
          <ac:chgData name="Philip Nys" userId="0f626723c9935f96" providerId="LiveId" clId="{47BA77B8-5DD6-4416-A46A-EF3C3A40BCD5}" dt="2023-07-09T09:53:01.376" v="1124" actId="1076"/>
          <ac:spMkLst>
            <pc:docMk/>
            <pc:sldMk cId="3524554039" sldId="364"/>
            <ac:spMk id="61" creationId="{4E7DAA6C-7B43-7B42-C537-2DF78EB09FD9}"/>
          </ac:spMkLst>
        </pc:spChg>
        <pc:spChg chg="add mod">
          <ac:chgData name="Philip Nys" userId="0f626723c9935f96" providerId="LiveId" clId="{47BA77B8-5DD6-4416-A46A-EF3C3A40BCD5}" dt="2023-07-09T09:54:24.206" v="1139" actId="1076"/>
          <ac:spMkLst>
            <pc:docMk/>
            <pc:sldMk cId="3524554039" sldId="364"/>
            <ac:spMk id="67" creationId="{69ED077F-39E1-B7F1-BD59-D3B9744D6080}"/>
          </ac:spMkLst>
        </pc:spChg>
        <pc:spChg chg="add mod">
          <ac:chgData name="Philip Nys" userId="0f626723c9935f96" providerId="LiveId" clId="{47BA77B8-5DD6-4416-A46A-EF3C3A40BCD5}" dt="2023-07-09T09:55:56.805" v="1169" actId="13926"/>
          <ac:spMkLst>
            <pc:docMk/>
            <pc:sldMk cId="3524554039" sldId="364"/>
            <ac:spMk id="74" creationId="{2CA1F27A-DE7A-F5BB-5303-84758D4E269D}"/>
          </ac:spMkLst>
        </pc:spChg>
        <pc:spChg chg="add mod">
          <ac:chgData name="Philip Nys" userId="0f626723c9935f96" providerId="LiveId" clId="{47BA77B8-5DD6-4416-A46A-EF3C3A40BCD5}" dt="2023-07-09T09:56:17.250" v="1178" actId="14100"/>
          <ac:spMkLst>
            <pc:docMk/>
            <pc:sldMk cId="3524554039" sldId="364"/>
            <ac:spMk id="75" creationId="{263DEED7-FE42-0B1E-2081-00BFD0D34F3B}"/>
          </ac:spMkLst>
        </pc:spChg>
        <pc:spChg chg="add mod">
          <ac:chgData name="Philip Nys" userId="0f626723c9935f96" providerId="LiveId" clId="{47BA77B8-5DD6-4416-A46A-EF3C3A40BCD5}" dt="2023-07-09T09:56:31.990" v="1184" actId="20577"/>
          <ac:spMkLst>
            <pc:docMk/>
            <pc:sldMk cId="3524554039" sldId="364"/>
            <ac:spMk id="78" creationId="{2866A5DD-E88A-BAA6-0768-17A7CAF37491}"/>
          </ac:spMkLst>
        </pc:spChg>
        <pc:spChg chg="add mod">
          <ac:chgData name="Philip Nys" userId="0f626723c9935f96" providerId="LiveId" clId="{47BA77B8-5DD6-4416-A46A-EF3C3A40BCD5}" dt="2023-07-09T09:58:03.375" v="1203" actId="1076"/>
          <ac:spMkLst>
            <pc:docMk/>
            <pc:sldMk cId="3524554039" sldId="364"/>
            <ac:spMk id="79" creationId="{E261B6B9-469B-C68F-E301-01850C7F3388}"/>
          </ac:spMkLst>
        </pc:spChg>
        <pc:spChg chg="add mod">
          <ac:chgData name="Philip Nys" userId="0f626723c9935f96" providerId="LiveId" clId="{47BA77B8-5DD6-4416-A46A-EF3C3A40BCD5}" dt="2023-07-23T11:00:08.867" v="2633" actId="20577"/>
          <ac:spMkLst>
            <pc:docMk/>
            <pc:sldMk cId="3524554039" sldId="364"/>
            <ac:spMk id="80" creationId="{B470A5F7-DF6C-72E3-7729-86F221857F25}"/>
          </ac:spMkLst>
        </pc:spChg>
        <pc:spChg chg="add mod">
          <ac:chgData name="Philip Nys" userId="0f626723c9935f96" providerId="LiveId" clId="{47BA77B8-5DD6-4416-A46A-EF3C3A40BCD5}" dt="2023-07-09T10:04:07.791" v="1234" actId="1076"/>
          <ac:spMkLst>
            <pc:docMk/>
            <pc:sldMk cId="3524554039" sldId="364"/>
            <ac:spMk id="85" creationId="{A2DE16B9-FD2F-6057-C946-77AC6695B47F}"/>
          </ac:spMkLst>
        </pc:spChg>
        <pc:spChg chg="add mod">
          <ac:chgData name="Philip Nys" userId="0f626723c9935f96" providerId="LiveId" clId="{47BA77B8-5DD6-4416-A46A-EF3C3A40BCD5}" dt="2023-07-09T10:04:47.958" v="1252" actId="1076"/>
          <ac:spMkLst>
            <pc:docMk/>
            <pc:sldMk cId="3524554039" sldId="364"/>
            <ac:spMk id="90" creationId="{E4E7AF29-021D-C13A-0046-987521DC16FB}"/>
          </ac:spMkLst>
        </pc:spChg>
        <pc:spChg chg="add mod">
          <ac:chgData name="Philip Nys" userId="0f626723c9935f96" providerId="LiveId" clId="{47BA77B8-5DD6-4416-A46A-EF3C3A40BCD5}" dt="2023-07-09T10:04:42.492" v="1251" actId="1076"/>
          <ac:spMkLst>
            <pc:docMk/>
            <pc:sldMk cId="3524554039" sldId="364"/>
            <ac:spMk id="91" creationId="{6825B0FE-9E2F-B61D-205B-228D9766C9AA}"/>
          </ac:spMkLst>
        </pc:spChg>
        <pc:cxnChg chg="del mod">
          <ac:chgData name="Philip Nys" userId="0f626723c9935f96" providerId="LiveId" clId="{47BA77B8-5DD6-4416-A46A-EF3C3A40BCD5}" dt="2023-07-09T09:42:40.537" v="980" actId="478"/>
          <ac:cxnSpMkLst>
            <pc:docMk/>
            <pc:sldMk cId="3524554039" sldId="364"/>
            <ac:cxnSpMk id="13" creationId="{3F8F0DBB-28B5-22F7-5213-32E92EA7B107}"/>
          </ac:cxnSpMkLst>
        </pc:cxnChg>
        <pc:cxnChg chg="del mod">
          <ac:chgData name="Philip Nys" userId="0f626723c9935f96" providerId="LiveId" clId="{47BA77B8-5DD6-4416-A46A-EF3C3A40BCD5}" dt="2023-07-09T09:42:41.190" v="981" actId="478"/>
          <ac:cxnSpMkLst>
            <pc:docMk/>
            <pc:sldMk cId="3524554039" sldId="364"/>
            <ac:cxnSpMk id="20" creationId="{564948E0-521B-B1CD-B64C-3FE0D1B5A7E8}"/>
          </ac:cxnSpMkLst>
        </pc:cxnChg>
        <pc:cxnChg chg="del mod">
          <ac:chgData name="Philip Nys" userId="0f626723c9935f96" providerId="LiveId" clId="{47BA77B8-5DD6-4416-A46A-EF3C3A40BCD5}" dt="2023-07-09T09:42:38.400" v="977" actId="478"/>
          <ac:cxnSpMkLst>
            <pc:docMk/>
            <pc:sldMk cId="3524554039" sldId="364"/>
            <ac:cxnSpMk id="24" creationId="{9DCDC1B5-8CD7-FCC8-17C4-F0FBAC3B0349}"/>
          </ac:cxnSpMkLst>
        </pc:cxnChg>
        <pc:cxnChg chg="del mod">
          <ac:chgData name="Philip Nys" userId="0f626723c9935f96" providerId="LiveId" clId="{47BA77B8-5DD6-4416-A46A-EF3C3A40BCD5}" dt="2023-07-09T09:42:39.601" v="979" actId="478"/>
          <ac:cxnSpMkLst>
            <pc:docMk/>
            <pc:sldMk cId="3524554039" sldId="364"/>
            <ac:cxnSpMk id="31" creationId="{D67594A5-BA3A-48F0-1C76-24D5BD33B3E8}"/>
          </ac:cxnSpMkLst>
        </pc:cxnChg>
        <pc:cxnChg chg="del mod">
          <ac:chgData name="Philip Nys" userId="0f626723c9935f96" providerId="LiveId" clId="{47BA77B8-5DD6-4416-A46A-EF3C3A40BCD5}" dt="2023-07-09T09:42:39.102" v="978" actId="478"/>
          <ac:cxnSpMkLst>
            <pc:docMk/>
            <pc:sldMk cId="3524554039" sldId="364"/>
            <ac:cxnSpMk id="33" creationId="{58E99FB9-F518-D1F4-1104-72D070CE2C8F}"/>
          </ac:cxnSpMkLst>
        </pc:cxnChg>
        <pc:cxnChg chg="add mod">
          <ac:chgData name="Philip Nys" userId="0f626723c9935f96" providerId="LiveId" clId="{47BA77B8-5DD6-4416-A46A-EF3C3A40BCD5}" dt="2023-07-09T09:45:41.176" v="1031" actId="1076"/>
          <ac:cxnSpMkLst>
            <pc:docMk/>
            <pc:sldMk cId="3524554039" sldId="364"/>
            <ac:cxnSpMk id="35" creationId="{A9FC3529-C40E-08B0-47D2-55077A988FE3}"/>
          </ac:cxnSpMkLst>
        </pc:cxnChg>
        <pc:cxnChg chg="add mod">
          <ac:chgData name="Philip Nys" userId="0f626723c9935f96" providerId="LiveId" clId="{47BA77B8-5DD6-4416-A46A-EF3C3A40BCD5}" dt="2023-07-09T09:46:13.294" v="1035" actId="1076"/>
          <ac:cxnSpMkLst>
            <pc:docMk/>
            <pc:sldMk cId="3524554039" sldId="364"/>
            <ac:cxnSpMk id="40" creationId="{45E1F56A-11F4-345B-6E9C-AFAFABA47500}"/>
          </ac:cxnSpMkLst>
        </pc:cxnChg>
        <pc:cxnChg chg="add del mod">
          <ac:chgData name="Philip Nys" userId="0f626723c9935f96" providerId="LiveId" clId="{47BA77B8-5DD6-4416-A46A-EF3C3A40BCD5}" dt="2023-07-09T09:50:07.475" v="1054" actId="11529"/>
          <ac:cxnSpMkLst>
            <pc:docMk/>
            <pc:sldMk cId="3524554039" sldId="364"/>
            <ac:cxnSpMk id="44" creationId="{F63D931E-525C-D42C-CC6E-FAE179EC1D68}"/>
          </ac:cxnSpMkLst>
        </pc:cxnChg>
        <pc:cxnChg chg="add del mod">
          <ac:chgData name="Philip Nys" userId="0f626723c9935f96" providerId="LiveId" clId="{47BA77B8-5DD6-4416-A46A-EF3C3A40BCD5}" dt="2023-07-09T09:51:01.879" v="1063" actId="478"/>
          <ac:cxnSpMkLst>
            <pc:docMk/>
            <pc:sldMk cId="3524554039" sldId="364"/>
            <ac:cxnSpMk id="46" creationId="{E08612CB-1435-8B5C-DC0C-0473884F90BC}"/>
          </ac:cxnSpMkLst>
        </pc:cxnChg>
        <pc:cxnChg chg="add">
          <ac:chgData name="Philip Nys" userId="0f626723c9935f96" providerId="LiveId" clId="{47BA77B8-5DD6-4416-A46A-EF3C3A40BCD5}" dt="2023-07-09T09:51:06.420" v="1064" actId="11529"/>
          <ac:cxnSpMkLst>
            <pc:docMk/>
            <pc:sldMk cId="3524554039" sldId="364"/>
            <ac:cxnSpMk id="48" creationId="{467BF9F7-8D40-567F-898B-C0F052753883}"/>
          </ac:cxnSpMkLst>
        </pc:cxnChg>
        <pc:cxnChg chg="add">
          <ac:chgData name="Philip Nys" userId="0f626723c9935f96" providerId="LiveId" clId="{47BA77B8-5DD6-4416-A46A-EF3C3A40BCD5}" dt="2023-07-09T09:52:04.675" v="1108" actId="11529"/>
          <ac:cxnSpMkLst>
            <pc:docMk/>
            <pc:sldMk cId="3524554039" sldId="364"/>
            <ac:cxnSpMk id="54" creationId="{49418A49-3D71-C21D-F1F7-4BD14D8AE9D4}"/>
          </ac:cxnSpMkLst>
        </pc:cxnChg>
        <pc:cxnChg chg="add">
          <ac:chgData name="Philip Nys" userId="0f626723c9935f96" providerId="LiveId" clId="{47BA77B8-5DD6-4416-A46A-EF3C3A40BCD5}" dt="2023-07-09T09:52:09.277" v="1109" actId="11529"/>
          <ac:cxnSpMkLst>
            <pc:docMk/>
            <pc:sldMk cId="3524554039" sldId="364"/>
            <ac:cxnSpMk id="56" creationId="{5A0F352D-95FD-2B64-70DC-38E50FDE0AC5}"/>
          </ac:cxnSpMkLst>
        </pc:cxnChg>
        <pc:cxnChg chg="add">
          <ac:chgData name="Philip Nys" userId="0f626723c9935f96" providerId="LiveId" clId="{47BA77B8-5DD6-4416-A46A-EF3C3A40BCD5}" dt="2023-07-09T09:52:31.991" v="1111" actId="11529"/>
          <ac:cxnSpMkLst>
            <pc:docMk/>
            <pc:sldMk cId="3524554039" sldId="364"/>
            <ac:cxnSpMk id="58" creationId="{4746BA09-5392-4900-F4BB-C4396C926A08}"/>
          </ac:cxnSpMkLst>
        </pc:cxnChg>
        <pc:cxnChg chg="add del mod">
          <ac:chgData name="Philip Nys" userId="0f626723c9935f96" providerId="LiveId" clId="{47BA77B8-5DD6-4416-A46A-EF3C3A40BCD5}" dt="2023-07-09T09:53:14.510" v="1125" actId="478"/>
          <ac:cxnSpMkLst>
            <pc:docMk/>
            <pc:sldMk cId="3524554039" sldId="364"/>
            <ac:cxnSpMk id="60" creationId="{6F304D74-EF20-183B-2D22-6983F37B3DAD}"/>
          </ac:cxnSpMkLst>
        </pc:cxnChg>
        <pc:cxnChg chg="add del mod">
          <ac:chgData name="Philip Nys" userId="0f626723c9935f96" providerId="LiveId" clId="{47BA77B8-5DD6-4416-A46A-EF3C3A40BCD5}" dt="2023-07-09T09:54:02.674" v="1129" actId="478"/>
          <ac:cxnSpMkLst>
            <pc:docMk/>
            <pc:sldMk cId="3524554039" sldId="364"/>
            <ac:cxnSpMk id="63" creationId="{24F3FF20-6834-FCC8-D5FA-DA647D6B4C53}"/>
          </ac:cxnSpMkLst>
        </pc:cxnChg>
        <pc:cxnChg chg="add">
          <ac:chgData name="Philip Nys" userId="0f626723c9935f96" providerId="LiveId" clId="{47BA77B8-5DD6-4416-A46A-EF3C3A40BCD5}" dt="2023-07-09T09:54:08.288" v="1130" actId="11529"/>
          <ac:cxnSpMkLst>
            <pc:docMk/>
            <pc:sldMk cId="3524554039" sldId="364"/>
            <ac:cxnSpMk id="66" creationId="{E5538358-FFAA-D470-6DF5-82F8873238FF}"/>
          </ac:cxnSpMkLst>
        </pc:cxnChg>
        <pc:cxnChg chg="add">
          <ac:chgData name="Philip Nys" userId="0f626723c9935f96" providerId="LiveId" clId="{47BA77B8-5DD6-4416-A46A-EF3C3A40BCD5}" dt="2023-07-09T09:54:41.122" v="1140" actId="11529"/>
          <ac:cxnSpMkLst>
            <pc:docMk/>
            <pc:sldMk cId="3524554039" sldId="364"/>
            <ac:cxnSpMk id="69" creationId="{94C87F38-AB92-78AA-ECA5-F08D4F5D1E5B}"/>
          </ac:cxnSpMkLst>
        </pc:cxnChg>
        <pc:cxnChg chg="add">
          <ac:chgData name="Philip Nys" userId="0f626723c9935f96" providerId="LiveId" clId="{47BA77B8-5DD6-4416-A46A-EF3C3A40BCD5}" dt="2023-07-09T09:54:45.201" v="1141" actId="11529"/>
          <ac:cxnSpMkLst>
            <pc:docMk/>
            <pc:sldMk cId="3524554039" sldId="364"/>
            <ac:cxnSpMk id="71" creationId="{0A45AE14-62E9-709D-2A62-D743A306C369}"/>
          </ac:cxnSpMkLst>
        </pc:cxnChg>
        <pc:cxnChg chg="add">
          <ac:chgData name="Philip Nys" userId="0f626723c9935f96" providerId="LiveId" clId="{47BA77B8-5DD6-4416-A46A-EF3C3A40BCD5}" dt="2023-07-09T09:54:50.467" v="1142" actId="11529"/>
          <ac:cxnSpMkLst>
            <pc:docMk/>
            <pc:sldMk cId="3524554039" sldId="364"/>
            <ac:cxnSpMk id="73" creationId="{102EF599-01A6-095E-A0D7-A030DDCDD3C1}"/>
          </ac:cxnSpMkLst>
        </pc:cxnChg>
        <pc:cxnChg chg="add">
          <ac:chgData name="Philip Nys" userId="0f626723c9935f96" providerId="LiveId" clId="{47BA77B8-5DD6-4416-A46A-EF3C3A40BCD5}" dt="2023-07-09T09:56:26.772" v="1179" actId="11529"/>
          <ac:cxnSpMkLst>
            <pc:docMk/>
            <pc:sldMk cId="3524554039" sldId="364"/>
            <ac:cxnSpMk id="77" creationId="{58F9C9F5-7C1E-C60D-65A0-D36C5737FE2C}"/>
          </ac:cxnSpMkLst>
        </pc:cxnChg>
        <pc:cxnChg chg="add">
          <ac:chgData name="Philip Nys" userId="0f626723c9935f96" providerId="LiveId" clId="{47BA77B8-5DD6-4416-A46A-EF3C3A40BCD5}" dt="2023-07-09T10:03:37.695" v="1216" actId="11529"/>
          <ac:cxnSpMkLst>
            <pc:docMk/>
            <pc:sldMk cId="3524554039" sldId="364"/>
            <ac:cxnSpMk id="82" creationId="{6A413B85-EAD2-F8DA-D6C4-57730BFDAEC2}"/>
          </ac:cxnSpMkLst>
        </pc:cxnChg>
        <pc:cxnChg chg="add">
          <ac:chgData name="Philip Nys" userId="0f626723c9935f96" providerId="LiveId" clId="{47BA77B8-5DD6-4416-A46A-EF3C3A40BCD5}" dt="2023-07-09T10:03:42.163" v="1217" actId="11529"/>
          <ac:cxnSpMkLst>
            <pc:docMk/>
            <pc:sldMk cId="3524554039" sldId="364"/>
            <ac:cxnSpMk id="84" creationId="{33928EA0-F251-BC9A-75D5-3333B82661C2}"/>
          </ac:cxnSpMkLst>
        </pc:cxnChg>
        <pc:cxnChg chg="add">
          <ac:chgData name="Philip Nys" userId="0f626723c9935f96" providerId="LiveId" clId="{47BA77B8-5DD6-4416-A46A-EF3C3A40BCD5}" dt="2023-07-09T10:04:16.429" v="1235" actId="11529"/>
          <ac:cxnSpMkLst>
            <pc:docMk/>
            <pc:sldMk cId="3524554039" sldId="364"/>
            <ac:cxnSpMk id="87" creationId="{C27340CF-1F86-1424-A6BB-2C9F0E8F9134}"/>
          </ac:cxnSpMkLst>
        </pc:cxnChg>
        <pc:cxnChg chg="add">
          <ac:chgData name="Philip Nys" userId="0f626723c9935f96" providerId="LiveId" clId="{47BA77B8-5DD6-4416-A46A-EF3C3A40BCD5}" dt="2023-07-09T10:04:21.392" v="1236" actId="11529"/>
          <ac:cxnSpMkLst>
            <pc:docMk/>
            <pc:sldMk cId="3524554039" sldId="364"/>
            <ac:cxnSpMk id="89" creationId="{22C9AC76-D314-0DD4-0EEE-BCCE39B55714}"/>
          </ac:cxnSpMkLst>
        </pc:cxnChg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3596586972" sldId="364"/>
        </pc:sldMkLst>
      </pc:sldChg>
      <pc:sldChg chg="modSp mod modNotesTx">
        <pc:chgData name="Philip Nys" userId="0f626723c9935f96" providerId="LiveId" clId="{47BA77B8-5DD6-4416-A46A-EF3C3A40BCD5}" dt="2023-07-07T10:43:48.005" v="764" actId="113"/>
        <pc:sldMkLst>
          <pc:docMk/>
          <pc:sldMk cId="2964607789" sldId="365"/>
        </pc:sldMkLst>
        <pc:spChg chg="mod">
          <ac:chgData name="Philip Nys" userId="0f626723c9935f96" providerId="LiveId" clId="{47BA77B8-5DD6-4416-A46A-EF3C3A40BCD5}" dt="2023-07-07T10:39:39.026" v="376" actId="20577"/>
          <ac:spMkLst>
            <pc:docMk/>
            <pc:sldMk cId="2964607789" sldId="365"/>
            <ac:spMk id="5" creationId="{3AA00B97-4389-B144-752C-A1C8424B53A1}"/>
          </ac:spMkLst>
        </pc:spChg>
        <pc:spChg chg="mod">
          <ac:chgData name="Philip Nys" userId="0f626723c9935f96" providerId="LiveId" clId="{47BA77B8-5DD6-4416-A46A-EF3C3A40BCD5}" dt="2023-07-07T10:43:48.005" v="764" actId="113"/>
          <ac:spMkLst>
            <pc:docMk/>
            <pc:sldMk cId="2964607789" sldId="365"/>
            <ac:spMk id="6" creationId="{95CB6CC0-B52E-9F82-A719-117465DE9662}"/>
          </ac:spMkLst>
        </pc:spChg>
      </pc:sldChg>
      <pc:sldChg chg="delSp modSp add del mod">
        <pc:chgData name="Philip Nys" userId="0f626723c9935f96" providerId="LiveId" clId="{47BA77B8-5DD6-4416-A46A-EF3C3A40BCD5}" dt="2023-07-09T09:39:20.608" v="930" actId="47"/>
        <pc:sldMkLst>
          <pc:docMk/>
          <pc:sldMk cId="872514013" sldId="366"/>
        </pc:sldMkLst>
        <pc:spChg chg="mod">
          <ac:chgData name="Philip Nys" userId="0f626723c9935f96" providerId="LiveId" clId="{47BA77B8-5DD6-4416-A46A-EF3C3A40BCD5}" dt="2023-07-09T09:38:52.822" v="926" actId="20577"/>
          <ac:spMkLst>
            <pc:docMk/>
            <pc:sldMk cId="872514013" sldId="366"/>
            <ac:spMk id="5" creationId="{3AA00B97-4389-B144-752C-A1C8424B53A1}"/>
          </ac:spMkLst>
        </pc:spChg>
        <pc:spChg chg="del">
          <ac:chgData name="Philip Nys" userId="0f626723c9935f96" providerId="LiveId" clId="{47BA77B8-5DD6-4416-A46A-EF3C3A40BCD5}" dt="2023-07-09T09:38:55.841" v="927" actId="478"/>
          <ac:spMkLst>
            <pc:docMk/>
            <pc:sldMk cId="872514013" sldId="366"/>
            <ac:spMk id="6" creationId="{95CB6CC0-B52E-9F82-A719-117465DE9662}"/>
          </ac:spMkLst>
        </pc:spChg>
      </pc:sldChg>
      <pc:sldChg chg="modSp new del mod">
        <pc:chgData name="Philip Nys" userId="0f626723c9935f96" providerId="LiveId" clId="{47BA77B8-5DD6-4416-A46A-EF3C3A40BCD5}" dt="2023-07-07T10:45:49.871" v="833" actId="47"/>
        <pc:sldMkLst>
          <pc:docMk/>
          <pc:sldMk cId="3522992258" sldId="367"/>
        </pc:sldMkLst>
        <pc:spChg chg="mod">
          <ac:chgData name="Philip Nys" userId="0f626723c9935f96" providerId="LiveId" clId="{47BA77B8-5DD6-4416-A46A-EF3C3A40BCD5}" dt="2023-07-07T10:44:38.075" v="786" actId="20577"/>
          <ac:spMkLst>
            <pc:docMk/>
            <pc:sldMk cId="3522992258" sldId="367"/>
            <ac:spMk id="4" creationId="{6C4603CB-1480-40C9-B7CD-A93298A0427D}"/>
          </ac:spMkLst>
        </pc:spChg>
      </pc:sldChg>
      <pc:sldChg chg="modSp new del mod">
        <pc:chgData name="Philip Nys" userId="0f626723c9935f96" providerId="LiveId" clId="{47BA77B8-5DD6-4416-A46A-EF3C3A40BCD5}" dt="2023-07-07T10:45:53.180" v="834" actId="47"/>
        <pc:sldMkLst>
          <pc:docMk/>
          <pc:sldMk cId="4242776461" sldId="368"/>
        </pc:sldMkLst>
        <pc:spChg chg="mod">
          <ac:chgData name="Philip Nys" userId="0f626723c9935f96" providerId="LiveId" clId="{47BA77B8-5DD6-4416-A46A-EF3C3A40BCD5}" dt="2023-07-07T10:44:46.044" v="791" actId="20577"/>
          <ac:spMkLst>
            <pc:docMk/>
            <pc:sldMk cId="4242776461" sldId="368"/>
            <ac:spMk id="4" creationId="{1205E6E8-0607-8B7C-DFC2-4FB8C0B4D363}"/>
          </ac:spMkLst>
        </pc:spChg>
      </pc:sldChg>
      <pc:sldChg chg="modSp new del mod">
        <pc:chgData name="Philip Nys" userId="0f626723c9935f96" providerId="LiveId" clId="{47BA77B8-5DD6-4416-A46A-EF3C3A40BCD5}" dt="2023-07-07T10:46:18.057" v="866" actId="47"/>
        <pc:sldMkLst>
          <pc:docMk/>
          <pc:sldMk cId="2789790733" sldId="369"/>
        </pc:sldMkLst>
        <pc:spChg chg="mod">
          <ac:chgData name="Philip Nys" userId="0f626723c9935f96" providerId="LiveId" clId="{47BA77B8-5DD6-4416-A46A-EF3C3A40BCD5}" dt="2023-07-07T10:44:57.012" v="825" actId="20577"/>
          <ac:spMkLst>
            <pc:docMk/>
            <pc:sldMk cId="2789790733" sldId="369"/>
            <ac:spMk id="4" creationId="{D33ACDD5-56E0-F492-59B3-7872680DAD05}"/>
          </ac:spMkLst>
        </pc:spChg>
      </pc:sldChg>
      <pc:sldChg chg="modSp add mod">
        <pc:chgData name="Philip Nys" userId="0f626723c9935f96" providerId="LiveId" clId="{47BA77B8-5DD6-4416-A46A-EF3C3A40BCD5}" dt="2023-07-09T10:26:50" v="2614" actId="20577"/>
        <pc:sldMkLst>
          <pc:docMk/>
          <pc:sldMk cId="1357553508" sldId="370"/>
        </pc:sldMkLst>
        <pc:spChg chg="mod">
          <ac:chgData name="Philip Nys" userId="0f626723c9935f96" providerId="LiveId" clId="{47BA77B8-5DD6-4416-A46A-EF3C3A40BCD5}" dt="2023-07-07T10:45:47.111" v="832" actId="20577"/>
          <ac:spMkLst>
            <pc:docMk/>
            <pc:sldMk cId="1357553508" sldId="370"/>
            <ac:spMk id="5" creationId="{3AA00B97-4389-B144-752C-A1C8424B53A1}"/>
          </ac:spMkLst>
        </pc:spChg>
        <pc:spChg chg="mod">
          <ac:chgData name="Philip Nys" userId="0f626723c9935f96" providerId="LiveId" clId="{47BA77B8-5DD6-4416-A46A-EF3C3A40BCD5}" dt="2023-07-09T10:26:50" v="2614" actId="20577"/>
          <ac:spMkLst>
            <pc:docMk/>
            <pc:sldMk cId="1357553508" sldId="370"/>
            <ac:spMk id="6" creationId="{95CB6CC0-B52E-9F82-A719-117465DE9662}"/>
          </ac:spMkLst>
        </pc:spChg>
      </pc:sldChg>
      <pc:sldChg chg="modSp add mod">
        <pc:chgData name="Philip Nys" userId="0f626723c9935f96" providerId="LiveId" clId="{47BA77B8-5DD6-4416-A46A-EF3C3A40BCD5}" dt="2023-07-09T10:15:55.020" v="2305" actId="1076"/>
        <pc:sldMkLst>
          <pc:docMk/>
          <pc:sldMk cId="1804747492" sldId="371"/>
        </pc:sldMkLst>
        <pc:spChg chg="mod">
          <ac:chgData name="Philip Nys" userId="0f626723c9935f96" providerId="LiveId" clId="{47BA77B8-5DD6-4416-A46A-EF3C3A40BCD5}" dt="2023-07-07T10:45:58.708" v="839" actId="20577"/>
          <ac:spMkLst>
            <pc:docMk/>
            <pc:sldMk cId="1804747492" sldId="371"/>
            <ac:spMk id="5" creationId="{3AA00B97-4389-B144-752C-A1C8424B53A1}"/>
          </ac:spMkLst>
        </pc:spChg>
        <pc:spChg chg="mod">
          <ac:chgData name="Philip Nys" userId="0f626723c9935f96" providerId="LiveId" clId="{47BA77B8-5DD6-4416-A46A-EF3C3A40BCD5}" dt="2023-07-09T10:15:55.020" v="2305" actId="1076"/>
          <ac:spMkLst>
            <pc:docMk/>
            <pc:sldMk cId="1804747492" sldId="371"/>
            <ac:spMk id="6" creationId="{95CB6CC0-B52E-9F82-A719-117465DE9662}"/>
          </ac:spMkLst>
        </pc:spChg>
      </pc:sldChg>
      <pc:sldChg chg="modSp add mod">
        <pc:chgData name="Philip Nys" userId="0f626723c9935f96" providerId="LiveId" clId="{47BA77B8-5DD6-4416-A46A-EF3C3A40BCD5}" dt="2023-07-09T10:13:49.397" v="2242" actId="20577"/>
        <pc:sldMkLst>
          <pc:docMk/>
          <pc:sldMk cId="1170049138" sldId="372"/>
        </pc:sldMkLst>
        <pc:spChg chg="mod">
          <ac:chgData name="Philip Nys" userId="0f626723c9935f96" providerId="LiveId" clId="{47BA77B8-5DD6-4416-A46A-EF3C3A40BCD5}" dt="2023-07-07T10:46:09.780" v="864" actId="20577"/>
          <ac:spMkLst>
            <pc:docMk/>
            <pc:sldMk cId="1170049138" sldId="372"/>
            <ac:spMk id="5" creationId="{3AA00B97-4389-B144-752C-A1C8424B53A1}"/>
          </ac:spMkLst>
        </pc:spChg>
        <pc:spChg chg="mod">
          <ac:chgData name="Philip Nys" userId="0f626723c9935f96" providerId="LiveId" clId="{47BA77B8-5DD6-4416-A46A-EF3C3A40BCD5}" dt="2023-07-09T10:13:49.397" v="2242" actId="20577"/>
          <ac:spMkLst>
            <pc:docMk/>
            <pc:sldMk cId="1170049138" sldId="372"/>
            <ac:spMk id="6" creationId="{95CB6CC0-B52E-9F82-A719-117465DE9662}"/>
          </ac:spMkLst>
        </pc:spChg>
      </pc:sldChg>
      <pc:sldChg chg="add del">
        <pc:chgData name="Philip Nys" userId="0f626723c9935f96" providerId="LiveId" clId="{47BA77B8-5DD6-4416-A46A-EF3C3A40BCD5}" dt="2023-07-07T10:46:11.788" v="865" actId="47"/>
        <pc:sldMkLst>
          <pc:docMk/>
          <pc:sldMk cId="2155274556" sldId="373"/>
        </pc:sldMkLst>
      </pc:sldChg>
      <pc:sldMasterChg chg="modSp mod">
        <pc:chgData name="Philip Nys" userId="0f626723c9935f96" providerId="LiveId" clId="{47BA77B8-5DD6-4416-A46A-EF3C3A40BCD5}" dt="2023-07-07T10:35:15.692" v="150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47BA77B8-5DD6-4416-A46A-EF3C3A40BCD5}" dt="2023-07-07T10:35:15.692" v="150" actId="20577"/>
          <ac:spMkLst>
            <pc:docMk/>
            <pc:sldMasterMk cId="3907247464" sldId="2147483710"/>
            <ac:spMk id="20" creationId="{36184FE9-ADE0-F94C-90C6-58CFCA50F9A4}"/>
          </ac:spMkLst>
        </pc:spChg>
      </pc:sldMasterChg>
    </pc:docChg>
  </pc:docChgLst>
  <pc:docChgLst>
    <pc:chgData name="Philip Nys" userId="0f626723c9935f96" providerId="LiveId" clId="{ECCFC341-3C8E-431F-BB40-7F8F36FC14DD}"/>
    <pc:docChg chg="undo redo custSel addSld delSld modSld modMainMaster modNotesMaster">
      <pc:chgData name="Philip Nys" userId="0f626723c9935f96" providerId="LiveId" clId="{ECCFC341-3C8E-431F-BB40-7F8F36FC14DD}" dt="2023-05-12T10:29:13.845" v="6758" actId="14100"/>
      <pc:docMkLst>
        <pc:docMk/>
      </pc:docMkLst>
      <pc:sldChg chg="delSp modSp mod">
        <pc:chgData name="Philip Nys" userId="0f626723c9935f96" providerId="LiveId" clId="{ECCFC341-3C8E-431F-BB40-7F8F36FC14DD}" dt="2023-05-12T10:29:13.845" v="6758" actId="14100"/>
        <pc:sldMkLst>
          <pc:docMk/>
          <pc:sldMk cId="2026090156" sldId="354"/>
        </pc:sldMkLst>
        <pc:spChg chg="del">
          <ac:chgData name="Philip Nys" userId="0f626723c9935f96" providerId="LiveId" clId="{ECCFC341-3C8E-431F-BB40-7F8F36FC14DD}" dt="2023-05-12T10:26:29.649" v="6690" actId="478"/>
          <ac:spMkLst>
            <pc:docMk/>
            <pc:sldMk cId="2026090156" sldId="354"/>
            <ac:spMk id="2" creationId="{3913C5CE-83A0-B44C-9181-4118DEE6BCFA}"/>
          </ac:spMkLst>
        </pc:spChg>
        <pc:spChg chg="mod">
          <ac:chgData name="Philip Nys" userId="0f626723c9935f96" providerId="LiveId" clId="{ECCFC341-3C8E-431F-BB40-7F8F36FC14DD}" dt="2023-05-12T10:29:13.845" v="6758" actId="14100"/>
          <ac:spMkLst>
            <pc:docMk/>
            <pc:sldMk cId="2026090156" sldId="354"/>
            <ac:spMk id="3" creationId="{AE105368-A57B-B34E-B39D-32988103397A}"/>
          </ac:spMkLst>
        </pc:spChg>
        <pc:spChg chg="mod">
          <ac:chgData name="Philip Nys" userId="0f626723c9935f96" providerId="LiveId" clId="{ECCFC341-3C8E-431F-BB40-7F8F36FC14DD}" dt="2023-05-12T08:54:36.503" v="2285"/>
          <ac:spMkLst>
            <pc:docMk/>
            <pc:sldMk cId="2026090156" sldId="354"/>
            <ac:spMk id="4" creationId="{1DDBDE21-4AC1-EB4D-9875-252AE5A899AE}"/>
          </ac:spMkLst>
        </pc:spChg>
      </pc:sldChg>
      <pc:sldChg chg="del">
        <pc:chgData name="Philip Nys" userId="0f626723c9935f96" providerId="LiveId" clId="{ECCFC341-3C8E-431F-BB40-7F8F36FC14DD}" dt="2023-05-01T13:08:13.469" v="115" actId="47"/>
        <pc:sldMkLst>
          <pc:docMk/>
          <pc:sldMk cId="1388914157" sldId="355"/>
        </pc:sldMkLst>
      </pc:sldChg>
      <pc:sldChg chg="del">
        <pc:chgData name="Philip Nys" userId="0f626723c9935f96" providerId="LiveId" clId="{ECCFC341-3C8E-431F-BB40-7F8F36FC14DD}" dt="2023-05-01T13:08:11.552" v="114" actId="47"/>
        <pc:sldMkLst>
          <pc:docMk/>
          <pc:sldMk cId="2659102092" sldId="356"/>
        </pc:sldMkLst>
      </pc:sldChg>
      <pc:sldChg chg="delSp modSp mod">
        <pc:chgData name="Philip Nys" userId="0f626723c9935f96" providerId="LiveId" clId="{ECCFC341-3C8E-431F-BB40-7F8F36FC14DD}" dt="2023-05-12T08:23:39.327" v="2242" actId="478"/>
        <pc:sldMkLst>
          <pc:docMk/>
          <pc:sldMk cId="668842809" sldId="358"/>
        </pc:sldMkLst>
        <pc:spChg chg="mod">
          <ac:chgData name="Philip Nys" userId="0f626723c9935f96" providerId="LiveId" clId="{ECCFC341-3C8E-431F-BB40-7F8F36FC14DD}" dt="2023-05-01T13:06:52.121" v="106" actId="20577"/>
          <ac:spMkLst>
            <pc:docMk/>
            <pc:sldMk cId="668842809" sldId="358"/>
            <ac:spMk id="7" creationId="{1566C600-4B84-5842-B3E8-43C0EE42DEAE}"/>
          </ac:spMkLst>
        </pc:spChg>
        <pc:spChg chg="mod">
          <ac:chgData name="Philip Nys" userId="0f626723c9935f96" providerId="LiveId" clId="{ECCFC341-3C8E-431F-BB40-7F8F36FC14DD}" dt="2023-05-01T13:12:09.645" v="247" actId="20577"/>
          <ac:spMkLst>
            <pc:docMk/>
            <pc:sldMk cId="668842809" sldId="358"/>
            <ac:spMk id="9" creationId="{2DD8A406-EC2B-3942-821D-690FFD0DA113}"/>
          </ac:spMkLst>
        </pc:spChg>
        <pc:picChg chg="del">
          <ac:chgData name="Philip Nys" userId="0f626723c9935f96" providerId="LiveId" clId="{ECCFC341-3C8E-431F-BB40-7F8F36FC14DD}" dt="2023-05-12T08:23:39.327" v="2242" actId="478"/>
          <ac:picMkLst>
            <pc:docMk/>
            <pc:sldMk cId="668842809" sldId="358"/>
            <ac:picMk id="10" creationId="{5137168F-F820-384E-9E3B-0C3DBA0FF336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6:52.409" v="5509" actId="20577"/>
        <pc:sldMkLst>
          <pc:docMk/>
          <pc:sldMk cId="522414064" sldId="359"/>
        </pc:sldMkLst>
        <pc:spChg chg="mod ord">
          <ac:chgData name="Philip Nys" userId="0f626723c9935f96" providerId="LiveId" clId="{ECCFC341-3C8E-431F-BB40-7F8F36FC14DD}" dt="2023-05-12T09:36:51.956" v="4187" actId="2711"/>
          <ac:spMkLst>
            <pc:docMk/>
            <pc:sldMk cId="522414064" sldId="359"/>
            <ac:spMk id="2" creationId="{01DD0431-E3B5-02E3-06FE-A022EB17182C}"/>
          </ac:spMkLst>
        </pc:spChg>
        <pc:spChg chg="del">
          <ac:chgData name="Philip Nys" userId="0f626723c9935f96" providerId="LiveId" clId="{ECCFC341-3C8E-431F-BB40-7F8F36FC14DD}" dt="2023-05-07T13:06:18.897" v="527" actId="478"/>
          <ac:spMkLst>
            <pc:docMk/>
            <pc:sldMk cId="522414064" sldId="359"/>
            <ac:spMk id="3" creationId="{9371B1A9-32AE-D46A-5B39-F655426C78DA}"/>
          </ac:spMkLst>
        </pc:spChg>
        <pc:spChg chg="mod ord">
          <ac:chgData name="Philip Nys" userId="0f626723c9935f96" providerId="LiveId" clId="{ECCFC341-3C8E-431F-BB40-7F8F36FC14DD}" dt="2023-05-12T08:54:33.171" v="2283"/>
          <ac:spMkLst>
            <pc:docMk/>
            <pc:sldMk cId="522414064" sldId="359"/>
            <ac:spMk id="4" creationId="{45F894AC-232B-01B5-80AD-B189941463FA}"/>
          </ac:spMkLst>
        </pc:spChg>
        <pc:spChg chg="add del mod ord">
          <ac:chgData name="Philip Nys" userId="0f626723c9935f96" providerId="LiveId" clId="{ECCFC341-3C8E-431F-BB40-7F8F36FC14DD}" dt="2023-05-07T13:06:51.027" v="530" actId="478"/>
          <ac:spMkLst>
            <pc:docMk/>
            <pc:sldMk cId="522414064" sldId="359"/>
            <ac:spMk id="5" creationId="{5D2D33CD-EE5F-96B8-4BDA-703CCE40A58F}"/>
          </ac:spMkLst>
        </pc:spChg>
      </pc:sldChg>
      <pc:sldChg chg="del">
        <pc:chgData name="Philip Nys" userId="0f626723c9935f96" providerId="LiveId" clId="{ECCFC341-3C8E-431F-BB40-7F8F36FC14DD}" dt="2023-05-01T13:07:25.275" v="107" actId="2696"/>
        <pc:sldMkLst>
          <pc:docMk/>
          <pc:sldMk cId="3533876914" sldId="359"/>
        </pc:sldMkLst>
      </pc:sldChg>
      <pc:sldChg chg="new del">
        <pc:chgData name="Philip Nys" userId="0f626723c9935f96" providerId="LiveId" clId="{ECCFC341-3C8E-431F-BB40-7F8F36FC14DD}" dt="2023-05-01T13:07:52.065" v="110" actId="47"/>
        <pc:sldMkLst>
          <pc:docMk/>
          <pc:sldMk cId="3631024352" sldId="359"/>
        </pc:sldMkLst>
      </pc:sldChg>
      <pc:sldChg chg="addSp delSp modSp new mod modClrScheme chgLayout modNotesTx">
        <pc:chgData name="Philip Nys" userId="0f626723c9935f96" providerId="LiveId" clId="{ECCFC341-3C8E-431F-BB40-7F8F36FC14DD}" dt="2023-05-12T09:47:55.942" v="4948" actId="20577"/>
        <pc:sldMkLst>
          <pc:docMk/>
          <pc:sldMk cId="2346224190" sldId="360"/>
        </pc:sldMkLst>
        <pc:spChg chg="del mod ord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2" creationId="{F2B757A2-5E8E-7F08-0962-E98376CFFB6A}"/>
          </ac:spMkLst>
        </pc:spChg>
        <pc:spChg chg="del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3" creationId="{C82D38E0-25A5-34F8-7CAF-6BFBF952632B}"/>
          </ac:spMkLst>
        </pc:spChg>
        <pc:spChg chg="mod ord">
          <ac:chgData name="Philip Nys" userId="0f626723c9935f96" providerId="LiveId" clId="{ECCFC341-3C8E-431F-BB40-7F8F36FC14DD}" dt="2023-05-12T08:55:41.722" v="2304" actId="5793"/>
          <ac:spMkLst>
            <pc:docMk/>
            <pc:sldMk cId="2346224190" sldId="360"/>
            <ac:spMk id="4" creationId="{51E15CFF-D931-AB83-97E4-F5F6A7DD0078}"/>
          </ac:spMkLst>
        </pc:spChg>
        <pc:spChg chg="add del mod ord">
          <ac:chgData name="Philip Nys" userId="0f626723c9935f96" providerId="LiveId" clId="{ECCFC341-3C8E-431F-BB40-7F8F36FC14DD}" dt="2023-05-07T13:33:08.172" v="922" actId="478"/>
          <ac:spMkLst>
            <pc:docMk/>
            <pc:sldMk cId="2346224190" sldId="360"/>
            <ac:spMk id="5" creationId="{81A883E6-7B52-3A0F-0BF9-E100A9FFA249}"/>
          </ac:spMkLst>
        </pc:spChg>
        <pc:spChg chg="add del mod ord">
          <ac:chgData name="Philip Nys" userId="0f626723c9935f96" providerId="LiveId" clId="{ECCFC341-3C8E-431F-BB40-7F8F36FC14DD}" dt="2023-05-07T13:32:51.876" v="919" actId="478"/>
          <ac:spMkLst>
            <pc:docMk/>
            <pc:sldMk cId="2346224190" sldId="360"/>
            <ac:spMk id="6" creationId="{9A3470D6-ED5B-F83F-5958-642E9F3F77E6}"/>
          </ac:spMkLst>
        </pc:spChg>
        <pc:spChg chg="add mod">
          <ac:chgData name="Philip Nys" userId="0f626723c9935f96" providerId="LiveId" clId="{ECCFC341-3C8E-431F-BB40-7F8F36FC14DD}" dt="2023-05-07T13:46:06.789" v="1332" actId="207"/>
          <ac:spMkLst>
            <pc:docMk/>
            <pc:sldMk cId="2346224190" sldId="360"/>
            <ac:spMk id="10" creationId="{78D32D5B-64DD-CD16-3167-9DD1B1871751}"/>
          </ac:spMkLst>
        </pc:spChg>
        <pc:grpChg chg="add del mod">
          <ac:chgData name="Philip Nys" userId="0f626723c9935f96" providerId="LiveId" clId="{ECCFC341-3C8E-431F-BB40-7F8F36FC14DD}" dt="2023-05-07T14:02:45.132" v="1357" actId="478"/>
          <ac:grpSpMkLst>
            <pc:docMk/>
            <pc:sldMk cId="2346224190" sldId="360"/>
            <ac:grpSpMk id="11" creationId="{B78F87FC-26F6-0433-B619-702A9139B300}"/>
          </ac:grpSpMkLst>
        </pc:grpChg>
        <pc:graphicFrameChg chg="add mod modGraphic">
          <ac:chgData name="Philip Nys" userId="0f626723c9935f96" providerId="LiveId" clId="{ECCFC341-3C8E-431F-BB40-7F8F36FC14DD}" dt="2023-05-12T09:47:55.942" v="4948" actId="20577"/>
          <ac:graphicFrameMkLst>
            <pc:docMk/>
            <pc:sldMk cId="2346224190" sldId="360"/>
            <ac:graphicFrameMk id="7" creationId="{5FD509E4-6BD3-3713-C9CD-C60267FAB881}"/>
          </ac:graphicFrameMkLst>
        </pc:graphicFrameChg>
        <pc:picChg chg="add mod">
          <ac:chgData name="Philip Nys" userId="0f626723c9935f96" providerId="LiveId" clId="{ECCFC341-3C8E-431F-BB40-7F8F36FC14DD}" dt="2023-05-07T13:45:37.950" v="1330" actId="164"/>
          <ac:picMkLst>
            <pc:docMk/>
            <pc:sldMk cId="2346224190" sldId="360"/>
            <ac:picMk id="9" creationId="{F882E48E-E2F2-5E68-9364-7E554C418AC8}"/>
          </ac:picMkLst>
        </pc:picChg>
        <pc:picChg chg="add del mod">
          <ac:chgData name="Philip Nys" userId="0f626723c9935f96" providerId="LiveId" clId="{ECCFC341-3C8E-431F-BB40-7F8F36FC14DD}" dt="2023-05-07T14:02:58.586" v="1362" actId="21"/>
          <ac:picMkLst>
            <pc:docMk/>
            <pc:sldMk cId="2346224190" sldId="360"/>
            <ac:picMk id="13" creationId="{ED630F3A-B101-1416-6D20-B005C2172828}"/>
          </ac:picMkLst>
        </pc:picChg>
      </pc:sldChg>
      <pc:sldChg chg="new del">
        <pc:chgData name="Philip Nys" userId="0f626723c9935f96" providerId="LiveId" clId="{ECCFC341-3C8E-431F-BB40-7F8F36FC14DD}" dt="2023-05-01T13:08:08.483" v="113" actId="47"/>
        <pc:sldMkLst>
          <pc:docMk/>
          <pc:sldMk cId="3346031411" sldId="360"/>
        </pc:sldMkLst>
      </pc:sldChg>
      <pc:sldChg chg="addSp delSp modSp new mod modClrScheme chgLayout modNotesTx">
        <pc:chgData name="Philip Nys" userId="0f626723c9935f96" providerId="LiveId" clId="{ECCFC341-3C8E-431F-BB40-7F8F36FC14DD}" dt="2023-05-12T10:26:36.054" v="6691" actId="478"/>
        <pc:sldMkLst>
          <pc:docMk/>
          <pc:sldMk cId="1344757342" sldId="361"/>
        </pc:sldMkLst>
        <pc:spChg chg="del mod ord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2" creationId="{DE7D7A7B-D9F2-1A68-0AA1-2174C70A5E36}"/>
          </ac:spMkLst>
        </pc:spChg>
        <pc:spChg chg="del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3" creationId="{8573E1B9-4A67-AB04-3A60-847182F5525F}"/>
          </ac:spMkLst>
        </pc:spChg>
        <pc:spChg chg="add del mod">
          <ac:chgData name="Philip Nys" userId="0f626723c9935f96" providerId="LiveId" clId="{ECCFC341-3C8E-431F-BB40-7F8F36FC14DD}" dt="2023-05-12T10:26:36.054" v="6691" actId="478"/>
          <ac:spMkLst>
            <pc:docMk/>
            <pc:sldMk cId="1344757342" sldId="361"/>
            <ac:spMk id="3" creationId="{A186DE27-70AD-ECB4-52B9-2111956A8880}"/>
          </ac:spMkLst>
        </pc:spChg>
        <pc:spChg chg="mod ord">
          <ac:chgData name="Philip Nys" userId="0f626723c9935f96" providerId="LiveId" clId="{ECCFC341-3C8E-431F-BB40-7F8F36FC14DD}" dt="2023-05-12T08:57:01.434" v="2341"/>
          <ac:spMkLst>
            <pc:docMk/>
            <pc:sldMk cId="1344757342" sldId="361"/>
            <ac:spMk id="4" creationId="{A4652FE9-F8A0-C728-F558-B1C47516C584}"/>
          </ac:spMkLst>
        </pc:spChg>
        <pc:spChg chg="add mod ord">
          <ac:chgData name="Philip Nys" userId="0f626723c9935f96" providerId="LiveId" clId="{ECCFC341-3C8E-431F-BB40-7F8F36FC14DD}" dt="2023-05-07T14:17:22.137" v="2140" actId="57"/>
          <ac:spMkLst>
            <pc:docMk/>
            <pc:sldMk cId="1344757342" sldId="361"/>
            <ac:spMk id="5" creationId="{2EFDF9EB-CE61-989F-56C3-66D0A018C9B9}"/>
          </ac:spMkLst>
        </pc:spChg>
        <pc:spChg chg="add del mod ord">
          <ac:chgData name="Philip Nys" userId="0f626723c9935f96" providerId="LiveId" clId="{ECCFC341-3C8E-431F-BB40-7F8F36FC14DD}" dt="2023-05-12T10:11:40.098" v="6187" actId="21"/>
          <ac:spMkLst>
            <pc:docMk/>
            <pc:sldMk cId="1344757342" sldId="361"/>
            <ac:spMk id="6" creationId="{DF4816A7-0EB4-A883-99F9-DDAD9A38FB21}"/>
          </ac:spMkLst>
        </pc:spChg>
      </pc:sldChg>
      <pc:sldChg chg="new del">
        <pc:chgData name="Philip Nys" userId="0f626723c9935f96" providerId="LiveId" clId="{ECCFC341-3C8E-431F-BB40-7F8F36FC14DD}" dt="2023-05-01T13:08:07.063" v="112" actId="47"/>
        <pc:sldMkLst>
          <pc:docMk/>
          <pc:sldMk cId="2993596549" sldId="361"/>
        </pc:sldMkLst>
      </pc:sldChg>
      <pc:sldChg chg="addSp delSp modSp new mod modClrScheme chgLayout modNotesTx">
        <pc:chgData name="Philip Nys" userId="0f626723c9935f96" providerId="LiveId" clId="{ECCFC341-3C8E-431F-BB40-7F8F36FC14DD}" dt="2023-05-12T10:17:28.929" v="6689" actId="20577"/>
        <pc:sldMkLst>
          <pc:docMk/>
          <pc:sldMk cId="314973362" sldId="362"/>
        </pc:sldMkLst>
        <pc:spChg chg="add del mod">
          <ac:chgData name="Philip Nys" userId="0f626723c9935f96" providerId="LiveId" clId="{ECCFC341-3C8E-431F-BB40-7F8F36FC14DD}" dt="2023-05-12T10:15:32.820" v="6450" actId="478"/>
          <ac:spMkLst>
            <pc:docMk/>
            <pc:sldMk cId="314973362" sldId="362"/>
            <ac:spMk id="2" creationId="{377C66D3-B882-C52F-9357-45166ADC109A}"/>
          </ac:spMkLst>
        </pc:spChg>
        <pc:spChg chg="del mod ord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2" creationId="{4550B31F-C262-8C6C-79E3-B20CA1C2F6E6}"/>
          </ac:spMkLst>
        </pc:spChg>
        <pc:spChg chg="del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3" creationId="{5FC10FBC-38E5-E23F-20F6-AE679CE5A309}"/>
          </ac:spMkLst>
        </pc:spChg>
        <pc:spChg chg="mod ord">
          <ac:chgData name="Philip Nys" userId="0f626723c9935f96" providerId="LiveId" clId="{ECCFC341-3C8E-431F-BB40-7F8F36FC14DD}" dt="2023-05-12T08:57:05.186" v="2343"/>
          <ac:spMkLst>
            <pc:docMk/>
            <pc:sldMk cId="314973362" sldId="362"/>
            <ac:spMk id="4" creationId="{A4155E32-3112-EA2F-8617-6482871739D6}"/>
          </ac:spMkLst>
        </pc:spChg>
        <pc:spChg chg="add mod ord">
          <ac:chgData name="Philip Nys" userId="0f626723c9935f96" providerId="LiveId" clId="{ECCFC341-3C8E-431F-BB40-7F8F36FC14DD}" dt="2023-05-12T10:15:42.390" v="6473" actId="20577"/>
          <ac:spMkLst>
            <pc:docMk/>
            <pc:sldMk cId="314973362" sldId="362"/>
            <ac:spMk id="5" creationId="{A4CBEB23-213D-264F-2EFC-7FA3BA9BC80E}"/>
          </ac:spMkLst>
        </pc:spChg>
        <pc:spChg chg="add del mod ord">
          <ac:chgData name="Philip Nys" userId="0f626723c9935f96" providerId="LiveId" clId="{ECCFC341-3C8E-431F-BB40-7F8F36FC14DD}" dt="2023-05-12T10:11:43.633" v="6188"/>
          <ac:spMkLst>
            <pc:docMk/>
            <pc:sldMk cId="314973362" sldId="362"/>
            <ac:spMk id="6" creationId="{0233FCEC-E3BD-C30E-5E67-CEF804EAEF14}"/>
          </ac:spMkLst>
        </pc:spChg>
      </pc:sldChg>
      <pc:sldChg chg="addSp delSp modSp new mod modClrScheme chgLayout">
        <pc:chgData name="Philip Nys" userId="0f626723c9935f96" providerId="LiveId" clId="{ECCFC341-3C8E-431F-BB40-7F8F36FC14DD}" dt="2023-05-12T10:27:22.708" v="6742" actId="20577"/>
        <pc:sldMkLst>
          <pc:docMk/>
          <pc:sldMk cId="1885636932" sldId="363"/>
        </pc:sldMkLst>
        <pc:spChg chg="del mod ord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2" creationId="{7703AC49-236E-9724-D235-43E84572AA4E}"/>
          </ac:spMkLst>
        </pc:spChg>
        <pc:spChg chg="add mod">
          <ac:chgData name="Philip Nys" userId="0f626723c9935f96" providerId="LiveId" clId="{ECCFC341-3C8E-431F-BB40-7F8F36FC14DD}" dt="2023-05-12T10:27:22.708" v="6742" actId="20577"/>
          <ac:spMkLst>
            <pc:docMk/>
            <pc:sldMk cId="1885636932" sldId="363"/>
            <ac:spMk id="2" creationId="{7DD98CC6-9713-99A5-885B-0F5C8FBD7E08}"/>
          </ac:spMkLst>
        </pc:spChg>
        <pc:spChg chg="del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3" creationId="{986A30F3-4266-153A-BCD0-3B7D6B429CE5}"/>
          </ac:spMkLst>
        </pc:spChg>
        <pc:spChg chg="mod ord">
          <ac:chgData name="Philip Nys" userId="0f626723c9935f96" providerId="LiveId" clId="{ECCFC341-3C8E-431F-BB40-7F8F36FC14DD}" dt="2023-05-12T08:57:09.517" v="2345"/>
          <ac:spMkLst>
            <pc:docMk/>
            <pc:sldMk cId="1885636932" sldId="363"/>
            <ac:spMk id="4" creationId="{3D80043F-5114-1CF5-6F4A-15E265B754B1}"/>
          </ac:spMkLst>
        </pc:spChg>
        <pc:spChg chg="add mod ord">
          <ac:chgData name="Philip Nys" userId="0f626723c9935f96" providerId="LiveId" clId="{ECCFC341-3C8E-431F-BB40-7F8F36FC14DD}" dt="2023-05-12T09:37:10.627" v="4188" actId="2711"/>
          <ac:spMkLst>
            <pc:docMk/>
            <pc:sldMk cId="1885636932" sldId="363"/>
            <ac:spMk id="5" creationId="{FDD66B3C-F4AE-16EA-0B02-32A4E89F562F}"/>
          </ac:spMkLst>
        </pc:spChg>
        <pc:spChg chg="add del mod ord">
          <ac:chgData name="Philip Nys" userId="0f626723c9935f96" providerId="LiveId" clId="{ECCFC341-3C8E-431F-BB40-7F8F36FC14DD}" dt="2023-05-07T13:26:57.671" v="718" actId="478"/>
          <ac:spMkLst>
            <pc:docMk/>
            <pc:sldMk cId="1885636932" sldId="363"/>
            <ac:spMk id="6" creationId="{C8F8453B-2A6C-DDD9-1FA2-B7A994A5C2F2}"/>
          </ac:spMkLst>
        </pc:spChg>
      </pc:sldChg>
      <pc:sldChg chg="addSp delSp modSp new mod modNotesTx">
        <pc:chgData name="Philip Nys" userId="0f626723c9935f96" providerId="LiveId" clId="{ECCFC341-3C8E-431F-BB40-7F8F36FC14DD}" dt="2023-05-12T09:35:55.221" v="4183" actId="20577"/>
        <pc:sldMkLst>
          <pc:docMk/>
          <pc:sldMk cId="3596586972" sldId="364"/>
        </pc:sldMkLst>
        <pc:spChg chg="del">
          <ac:chgData name="Philip Nys" userId="0f626723c9935f96" providerId="LiveId" clId="{ECCFC341-3C8E-431F-BB40-7F8F36FC14DD}" dt="2023-05-07T14:03:15.541" v="1371" actId="478"/>
          <ac:spMkLst>
            <pc:docMk/>
            <pc:sldMk cId="3596586972" sldId="364"/>
            <ac:spMk id="2" creationId="{CEF250B0-3C79-317D-9C83-048ABB762F85}"/>
          </ac:spMkLst>
        </pc:spChg>
        <pc:spChg chg="del mod">
          <ac:chgData name="Philip Nys" userId="0f626723c9935f96" providerId="LiveId" clId="{ECCFC341-3C8E-431F-BB40-7F8F36FC14DD}" dt="2023-05-07T14:03:01.692" v="1365" actId="478"/>
          <ac:spMkLst>
            <pc:docMk/>
            <pc:sldMk cId="3596586972" sldId="364"/>
            <ac:spMk id="3" creationId="{EC418C6B-2FA3-1FB3-64C4-74D543A68ED4}"/>
          </ac:spMkLst>
        </pc:spChg>
        <pc:spChg chg="mod">
          <ac:chgData name="Philip Nys" userId="0f626723c9935f96" providerId="LiveId" clId="{ECCFC341-3C8E-431F-BB40-7F8F36FC14DD}" dt="2023-05-12T08:56:23.146" v="2339" actId="20577"/>
          <ac:spMkLst>
            <pc:docMk/>
            <pc:sldMk cId="3596586972" sldId="364"/>
            <ac:spMk id="4" creationId="{3C8671AC-A511-1EC1-46D6-8F57CBB25486}"/>
          </ac:spMkLst>
        </pc:spChg>
        <pc:spChg chg="add del mod">
          <ac:chgData name="Philip Nys" userId="0f626723c9935f96" providerId="LiveId" clId="{ECCFC341-3C8E-431F-BB40-7F8F36FC14DD}" dt="2023-05-12T09:07:23.008" v="2580" actId="478"/>
          <ac:spMkLst>
            <pc:docMk/>
            <pc:sldMk cId="3596586972" sldId="364"/>
            <ac:spMk id="6" creationId="{F75E1091-98FD-0D4F-394A-3DB965CAB935}"/>
          </ac:spMkLst>
        </pc:spChg>
        <pc:spChg chg="add mod">
          <ac:chgData name="Philip Nys" userId="0f626723c9935f96" providerId="LiveId" clId="{ECCFC341-3C8E-431F-BB40-7F8F36FC14DD}" dt="2023-05-12T09:09:02.324" v="2689" actId="207"/>
          <ac:spMkLst>
            <pc:docMk/>
            <pc:sldMk cId="3596586972" sldId="364"/>
            <ac:spMk id="7" creationId="{A9959D05-99E6-27BF-576D-38C0B20E4B1E}"/>
          </ac:spMkLst>
        </pc:spChg>
        <pc:spChg chg="add mod">
          <ac:chgData name="Philip Nys" userId="0f626723c9935f96" providerId="LiveId" clId="{ECCFC341-3C8E-431F-BB40-7F8F36FC14DD}" dt="2023-05-12T09:09:55.881" v="2712" actId="115"/>
          <ac:spMkLst>
            <pc:docMk/>
            <pc:sldMk cId="3596586972" sldId="364"/>
            <ac:spMk id="8" creationId="{9DAF7117-439E-9B13-5357-098871C483ED}"/>
          </ac:spMkLst>
        </pc:spChg>
        <pc:spChg chg="add mod">
          <ac:chgData name="Philip Nys" userId="0f626723c9935f96" providerId="LiveId" clId="{ECCFC341-3C8E-431F-BB40-7F8F36FC14DD}" dt="2023-05-12T09:09:47.148" v="2710" actId="115"/>
          <ac:spMkLst>
            <pc:docMk/>
            <pc:sldMk cId="3596586972" sldId="364"/>
            <ac:spMk id="9" creationId="{1F8D96E7-BAA8-CA33-2E72-79DA02ADD227}"/>
          </ac:spMkLst>
        </pc:spChg>
        <pc:picChg chg="add mod">
          <ac:chgData name="Philip Nys" userId="0f626723c9935f96" providerId="LiveId" clId="{ECCFC341-3C8E-431F-BB40-7F8F36FC14DD}" dt="2023-05-12T09:08:24.103" v="2684" actId="14861"/>
          <ac:picMkLst>
            <pc:docMk/>
            <pc:sldMk cId="3596586972" sldId="364"/>
            <ac:picMk id="3" creationId="{77FE0C20-FE99-CFCB-C84C-2CDBC4D7EC15}"/>
          </ac:picMkLst>
        </pc:picChg>
        <pc:picChg chg="add del mod modCrop">
          <ac:chgData name="Philip Nys" userId="0f626723c9935f96" providerId="LiveId" clId="{ECCFC341-3C8E-431F-BB40-7F8F36FC14DD}" dt="2023-05-12T09:07:19.776" v="2578" actId="478"/>
          <ac:picMkLst>
            <pc:docMk/>
            <pc:sldMk cId="3596586972" sldId="364"/>
            <ac:picMk id="5" creationId="{D31FC7AE-E23D-B9CE-51A8-45F7D1516AC5}"/>
          </ac:picMkLst>
        </pc:picChg>
        <pc:picChg chg="add del mod">
          <ac:chgData name="Philip Nys" userId="0f626723c9935f96" providerId="LiveId" clId="{ECCFC341-3C8E-431F-BB40-7F8F36FC14DD}" dt="2023-05-07T14:05:15.918" v="1637"/>
          <ac:picMkLst>
            <pc:docMk/>
            <pc:sldMk cId="3596586972" sldId="364"/>
            <ac:picMk id="7" creationId="{825F1E24-2C80-5DDE-85AC-8DF54360ACB1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0:23.888" v="5202" actId="20577"/>
        <pc:sldMkLst>
          <pc:docMk/>
          <pc:sldMk cId="2964607789" sldId="365"/>
        </pc:sldMkLst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2" creationId="{FE3C3169-0101-98F8-0905-27AA6A9065F0}"/>
          </ac:spMkLst>
        </pc:spChg>
        <pc:spChg chg="del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3" creationId="{A62AD5C8-8441-70AE-22F5-637C7C976398}"/>
          </ac:spMkLst>
        </pc:spChg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4" creationId="{EAF4FA1F-A448-0327-DE3E-1DBD434E0816}"/>
          </ac:spMkLst>
        </pc:spChg>
        <pc:spChg chg="add mod ord">
          <ac:chgData name="Philip Nys" userId="0f626723c9935f96" providerId="LiveId" clId="{ECCFC341-3C8E-431F-BB40-7F8F36FC14DD}" dt="2023-05-12T08:54:10.885" v="2279"/>
          <ac:spMkLst>
            <pc:docMk/>
            <pc:sldMk cId="2964607789" sldId="365"/>
            <ac:spMk id="5" creationId="{3AA00B97-4389-B144-752C-A1C8424B53A1}"/>
          </ac:spMkLst>
        </pc:spChg>
        <pc:spChg chg="add mod ord">
          <ac:chgData name="Philip Nys" userId="0f626723c9935f96" providerId="LiveId" clId="{ECCFC341-3C8E-431F-BB40-7F8F36FC14DD}" dt="2023-05-12T09:48:37.518" v="4972" actId="20577"/>
          <ac:spMkLst>
            <pc:docMk/>
            <pc:sldMk cId="2964607789" sldId="365"/>
            <ac:spMk id="6" creationId="{95CB6CC0-B52E-9F82-A719-117465DE9662}"/>
          </ac:spMkLst>
        </pc:spChg>
        <pc:spChg chg="add del mod ord">
          <ac:chgData name="Philip Nys" userId="0f626723c9935f96" providerId="LiveId" clId="{ECCFC341-3C8E-431F-BB40-7F8F36FC14DD}" dt="2023-05-12T09:04:30.335" v="2530" actId="478"/>
          <ac:spMkLst>
            <pc:docMk/>
            <pc:sldMk cId="2964607789" sldId="365"/>
            <ac:spMk id="7" creationId="{546D97F7-62E4-F1C6-7341-B9717C2D5FA7}"/>
          </ac:spMkLst>
        </pc:spChg>
        <pc:spChg chg="add del">
          <ac:chgData name="Philip Nys" userId="0f626723c9935f96" providerId="LiveId" clId="{ECCFC341-3C8E-431F-BB40-7F8F36FC14DD}" dt="2023-05-12T08:58:52.424" v="2368"/>
          <ac:spMkLst>
            <pc:docMk/>
            <pc:sldMk cId="2964607789" sldId="365"/>
            <ac:spMk id="8" creationId="{0E6E1750-725E-B867-D893-B12E9115934A}"/>
          </ac:spMkLst>
        </pc:spChg>
        <pc:spChg chg="add del">
          <ac:chgData name="Philip Nys" userId="0f626723c9935f96" providerId="LiveId" clId="{ECCFC341-3C8E-431F-BB40-7F8F36FC14DD}" dt="2023-05-12T08:58:56.270" v="2370"/>
          <ac:spMkLst>
            <pc:docMk/>
            <pc:sldMk cId="2964607789" sldId="365"/>
            <ac:spMk id="9" creationId="{338DBBDF-B3CF-777A-9220-938E9E103A8F}"/>
          </ac:spMkLst>
        </pc:spChg>
      </pc:sldChg>
      <pc:sldMasterChg chg="delSp modSp mod">
        <pc:chgData name="Philip Nys" userId="0f626723c9935f96" providerId="LiveId" clId="{ECCFC341-3C8E-431F-BB40-7F8F36FC14DD}" dt="2023-05-12T09:58:33.358" v="5516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ECCFC341-3C8E-431F-BB40-7F8F36FC14DD}" dt="2023-05-12T09:58:33.358" v="5516" actId="20577"/>
          <ac:spMkLst>
            <pc:docMk/>
            <pc:sldMasterMk cId="3907247464" sldId="2147483710"/>
            <ac:spMk id="19" creationId="{AFF88A13-194B-9248-BDFD-1579E6D3EC48}"/>
          </ac:spMkLst>
        </pc:spChg>
        <pc:spChg chg="mod">
          <ac:chgData name="Philip Nys" userId="0f626723c9935f96" providerId="LiveId" clId="{ECCFC341-3C8E-431F-BB40-7F8F36FC14DD}" dt="2023-05-07T14:21:06.060" v="2239"/>
          <ac:spMkLst>
            <pc:docMk/>
            <pc:sldMasterMk cId="3907247464" sldId="2147483710"/>
            <ac:spMk id="20" creationId="{36184FE9-ADE0-F94C-90C6-58CFCA50F9A4}"/>
          </ac:spMkLst>
        </pc:spChg>
        <pc:picChg chg="del">
          <ac:chgData name="Philip Nys" userId="0f626723c9935f96" providerId="LiveId" clId="{ECCFC341-3C8E-431F-BB40-7F8F36FC14DD}" dt="2023-05-12T08:23:27.524" v="2241" actId="478"/>
          <ac:picMkLst>
            <pc:docMk/>
            <pc:sldMasterMk cId="3907247464" sldId="2147483710"/>
            <ac:picMk id="14" creationId="{F0C93F5E-23FA-FA4B-8A4E-25501DAC13C6}"/>
          </ac:picMkLst>
        </pc:picChg>
      </pc:sldMasterChg>
    </pc:docChg>
  </pc:docChgLst>
  <pc:docChgLst>
    <pc:chgData name="Philip Nys" userId="0f626723c9935f96" providerId="LiveId" clId="{FCD2A67C-599B-2D44-BB65-9120ABFA7E7B}"/>
    <pc:docChg chg="modSld">
      <pc:chgData name="Philip Nys" userId="0f626723c9935f96" providerId="LiveId" clId="{FCD2A67C-599B-2D44-BB65-9120ABFA7E7B}" dt="2023-05-08T12:13:37.896" v="2" actId="20577"/>
      <pc:docMkLst>
        <pc:docMk/>
      </pc:docMkLst>
      <pc:sldChg chg="modSp">
        <pc:chgData name="Philip Nys" userId="0f626723c9935f96" providerId="LiveId" clId="{FCD2A67C-599B-2D44-BB65-9120ABFA7E7B}" dt="2023-05-08T12:13:37.896" v="2" actId="20577"/>
        <pc:sldMkLst>
          <pc:docMk/>
          <pc:sldMk cId="1344757342" sldId="361"/>
        </pc:sldMkLst>
        <pc:spChg chg="mod">
          <ac:chgData name="Philip Nys" userId="0f626723c9935f96" providerId="LiveId" clId="{FCD2A67C-599B-2D44-BB65-9120ABFA7E7B}" dt="2023-05-08T12:13:37.896" v="2" actId="20577"/>
          <ac:spMkLst>
            <pc:docMk/>
            <pc:sldMk cId="1344757342" sldId="361"/>
            <ac:spMk id="5" creationId="{2EFDF9EB-CE61-989F-56C3-66D0A018C9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0A6180F-3EA1-4748-B4F4-956BB5176995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7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Invoker</a:t>
            </a:r>
            <a:r>
              <a:rPr lang="de-DE" dirty="0"/>
              <a:t>: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Luke </a:t>
            </a:r>
            <a:r>
              <a:rPr lang="de-DE" dirty="0" err="1"/>
              <a:t>Curely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goroutines</a:t>
            </a:r>
            <a:r>
              <a:rPr lang="de-DE" dirty="0"/>
              <a:t> </a:t>
            </a:r>
            <a:r>
              <a:rPr lang="de-DE" dirty="0" err="1"/>
              <a:t>safely</a:t>
            </a:r>
            <a:endParaRPr lang="de-DE" dirty="0"/>
          </a:p>
          <a:p>
            <a:r>
              <a:rPr lang="de-DE" dirty="0" err="1"/>
              <a:t>runAccept</a:t>
            </a:r>
            <a:r>
              <a:rPr lang="de-DE" dirty="0"/>
              <a:t>: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bidi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/ warp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bidi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-&gt; </a:t>
            </a:r>
            <a:r>
              <a:rPr lang="de-DE" dirty="0" err="1"/>
              <a:t>closes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immediately</a:t>
            </a:r>
            <a:endParaRPr lang="de-DE" dirty="0"/>
          </a:p>
          <a:p>
            <a:r>
              <a:rPr lang="de-DE" dirty="0" err="1"/>
              <a:t>runAcceptUni</a:t>
            </a:r>
            <a:r>
              <a:rPr lang="de-DE" dirty="0"/>
              <a:t>: </a:t>
            </a:r>
            <a:r>
              <a:rPr lang="de-DE" dirty="0" err="1"/>
              <a:t>accept</a:t>
            </a:r>
            <a:r>
              <a:rPr lang="de-DE" dirty="0"/>
              <a:t> uni </a:t>
            </a:r>
            <a:r>
              <a:rPr lang="de-DE" dirty="0" err="1"/>
              <a:t>streams</a:t>
            </a:r>
            <a:r>
              <a:rPr lang="de-DE" dirty="0"/>
              <a:t> and logs </a:t>
            </a:r>
            <a:r>
              <a:rPr lang="de-DE" dirty="0" err="1"/>
              <a:t>thei</a:t>
            </a:r>
            <a:r>
              <a:rPr lang="de-DE" dirty="0"/>
              <a:t> </a:t>
            </a:r>
            <a:r>
              <a:rPr lang="de-DE" dirty="0" err="1"/>
              <a:t>payload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uni </a:t>
            </a:r>
            <a:r>
              <a:rPr lang="de-DE" dirty="0" err="1"/>
              <a:t>streams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</a:t>
            </a:r>
          </a:p>
          <a:p>
            <a:r>
              <a:rPr lang="de-DE" dirty="0" err="1"/>
              <a:t>runInit</a:t>
            </a:r>
            <a:r>
              <a:rPr lang="de-DE" dirty="0"/>
              <a:t>: </a:t>
            </a:r>
            <a:r>
              <a:rPr lang="de-DE" dirty="0" err="1"/>
              <a:t>opens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stream and sens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segment</a:t>
            </a:r>
            <a:endParaRPr lang="de-DE" dirty="0"/>
          </a:p>
          <a:p>
            <a:r>
              <a:rPr lang="de-DE" dirty="0" err="1"/>
              <a:t>runAudio</a:t>
            </a:r>
            <a:r>
              <a:rPr lang="de-DE" dirty="0"/>
              <a:t>: </a:t>
            </a:r>
            <a:r>
              <a:rPr lang="de-DE" dirty="0" err="1"/>
              <a:t>inifinite</a:t>
            </a:r>
            <a:r>
              <a:rPr lang="de-DE" dirty="0"/>
              <a:t> loop and </a:t>
            </a:r>
            <a:r>
              <a:rPr lang="de-DE" dirty="0" err="1"/>
              <a:t>sending</a:t>
            </a:r>
            <a:r>
              <a:rPr lang="de-DE" dirty="0"/>
              <a:t> all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own stream</a:t>
            </a:r>
          </a:p>
          <a:p>
            <a:r>
              <a:rPr lang="de-DE" dirty="0" err="1"/>
              <a:t>runVideo</a:t>
            </a:r>
            <a:r>
              <a:rPr lang="de-DE" dirty="0"/>
              <a:t>: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happen </a:t>
            </a:r>
            <a:r>
              <a:rPr lang="de-DE" dirty="0" err="1"/>
              <a:t>immediately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buffered</a:t>
            </a:r>
            <a:r>
              <a:rPr lang="de-DE" dirty="0"/>
              <a:t> and send in a </a:t>
            </a:r>
            <a:r>
              <a:rPr lang="de-DE" dirty="0" err="1"/>
              <a:t>synced</a:t>
            </a:r>
            <a:r>
              <a:rPr lang="de-DE" dirty="0"/>
              <a:t> </a:t>
            </a:r>
            <a:r>
              <a:rPr lang="de-DE" dirty="0" err="1"/>
              <a:t>mutexer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(</a:t>
            </a:r>
            <a:r>
              <a:rPr lang="de-DE" dirty="0" err="1"/>
              <a:t>video</a:t>
            </a:r>
            <a:r>
              <a:rPr lang="de-DE" dirty="0"/>
              <a:t> /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afaik</a:t>
            </a:r>
            <a:r>
              <a:rPr lang="de-DE" dirty="0"/>
              <a:t> </a:t>
            </a:r>
            <a:r>
              <a:rPr lang="de-DE" dirty="0" err="1"/>
              <a:t>shouldn‘t</a:t>
            </a:r>
            <a:r>
              <a:rPr lang="de-DE" dirty="0"/>
              <a:t> happend, </a:t>
            </a:r>
            <a:r>
              <a:rPr lang="de-DE" dirty="0" err="1"/>
              <a:t>since</a:t>
            </a:r>
            <a:r>
              <a:rPr lang="de-DE" dirty="0"/>
              <a:t> QUIC </a:t>
            </a:r>
            <a:r>
              <a:rPr lang="de-DE" dirty="0" err="1"/>
              <a:t>specifically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parallel </a:t>
            </a:r>
            <a:r>
              <a:rPr lang="de-DE" dirty="0" err="1"/>
              <a:t>streams</a:t>
            </a:r>
            <a:r>
              <a:rPr lang="de-DE" dirty="0"/>
              <a:t>)</a:t>
            </a:r>
          </a:p>
          <a:p>
            <a:r>
              <a:rPr lang="de-DE" dirty="0"/>
              <a:t>Segments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prioritiezed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earilier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(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4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13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7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3 | July 11</a:t>
            </a:r>
            <a:r>
              <a:rPr lang="en-US" sz="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xelated/warp" TargetMode="External"/><Relationship Id="rId7" Type="http://schemas.openxmlformats.org/officeDocument/2006/relationships/hyperlink" Target="https://datatracker.ietf.org/doc/draft-ietf-moq-transport/" TargetMode="External"/><Relationship Id="rId2" Type="http://schemas.openxmlformats.org/officeDocument/2006/relationships/hyperlink" Target="https://github.com/facebookexperimental/webcodecs-capture-pla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rckyPN/tu-berlin-awt-pj-ss23-http3" TargetMode="External"/><Relationship Id="rId5" Type="http://schemas.openxmlformats.org/officeDocument/2006/relationships/hyperlink" Target="https://w3techs.com/technologies/details/ce-httpsdefault" TargetMode="External"/><Relationship Id="rId4" Type="http://schemas.openxmlformats.org/officeDocument/2006/relationships/hyperlink" Target="https://github.com/Quicr/qmed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HTTP/3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Streaming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3 |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11th 2023</a:t>
            </a:r>
          </a:p>
        </p:txBody>
      </p:sp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2057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Warp-Up: Problem Statement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Implementation Details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RUSH / QUICR / WARP (Rust)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WARP (Go)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Results</a:t>
            </a:r>
            <a:r>
              <a:rPr lang="de-DE" dirty="0"/>
              <a:t> / Evaluation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Demo</a:t>
            </a:r>
          </a:p>
          <a:p>
            <a:pPr marL="285750" indent="-285750">
              <a:buFontTx/>
              <a:buChar char="-"/>
            </a:pPr>
            <a:r>
              <a:rPr lang="de-DE" dirty="0"/>
              <a:t>Open TODOs </a:t>
            </a:r>
            <a:r>
              <a:rPr lang="de-DE" dirty="0" err="1"/>
              <a:t>until</a:t>
            </a:r>
            <a:r>
              <a:rPr lang="de-DE" dirty="0"/>
              <a:t> final </a:t>
            </a:r>
            <a:r>
              <a:rPr lang="de-DE" dirty="0" err="1"/>
              <a:t>submission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References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D0431-E3B5-02E3-06FE-A022EB1718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599"/>
            <a:ext cx="9721850" cy="3990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Media Streaming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Internet </a:t>
            </a:r>
            <a:r>
              <a:rPr lang="de-DE" dirty="0" err="1"/>
              <a:t>traffic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In 2017: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72%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HTTP/3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(HOL) </a:t>
            </a:r>
            <a:r>
              <a:rPr lang="de-DE" dirty="0" err="1"/>
              <a:t>blocking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multiplexing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handshake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marL="971550" lvl="1" indent="-285750">
              <a:buFontTx/>
              <a:buChar char="-"/>
            </a:pPr>
            <a:endParaRPr lang="de-DE" sz="1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94AC-232B-01B5-80AD-B189941463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Warp-Up: Problem Statement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4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RUSH:</a:t>
            </a: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Unable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QUICR:</a:t>
            </a: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persists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WARP (Rust):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Lots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happend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WARP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in Rust</a:t>
            </a:r>
          </a:p>
          <a:p>
            <a:pPr marL="1428750" lvl="2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QUIC Transport (MOQT)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frequent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WebTransport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lost</a:t>
            </a:r>
          </a:p>
          <a:p>
            <a:pPr lvl="2" indent="0"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Not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suitable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benchmarks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comparision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Go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Implementation Details</a:t>
            </a:r>
          </a:p>
          <a:p>
            <a:r>
              <a:rPr lang="de-DE" dirty="0"/>
              <a:t>RUSH / QUICR / WARP (Rust)</a:t>
            </a:r>
          </a:p>
        </p:txBody>
      </p:sp>
    </p:spTree>
    <p:extLst>
      <p:ext uri="{BB962C8B-B14F-4D97-AF65-F5344CB8AC3E}">
        <p14:creationId xmlns:p14="http://schemas.microsoft.com/office/powerpoint/2010/main" val="29646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F18143-B721-E16D-E0D5-9C9A85D58E54}"/>
              </a:ext>
            </a:extLst>
          </p:cNvPr>
          <p:cNvCxnSpPr>
            <a:cxnSpLocks/>
          </p:cNvCxnSpPr>
          <p:nvPr/>
        </p:nvCxnSpPr>
        <p:spPr>
          <a:xfrm>
            <a:off x="5905041" y="1136016"/>
            <a:ext cx="0" cy="47580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C1A0-172C-244E-581D-CDB576325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Implementation Details</a:t>
            </a:r>
          </a:p>
          <a:p>
            <a:r>
              <a:rPr lang="de-DE" dirty="0"/>
              <a:t>WARP (Go)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48946-915A-9D4F-62BC-D34FF3525ED8}"/>
              </a:ext>
            </a:extLst>
          </p:cNvPr>
          <p:cNvSpPr txBox="1"/>
          <p:nvPr/>
        </p:nvSpPr>
        <p:spPr>
          <a:xfrm>
            <a:off x="2165619" y="1136016"/>
            <a:ext cx="1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F25D6-F520-7574-2D32-2314FF783EB2}"/>
              </a:ext>
            </a:extLst>
          </p:cNvPr>
          <p:cNvSpPr txBox="1"/>
          <p:nvPr/>
        </p:nvSpPr>
        <p:spPr>
          <a:xfrm>
            <a:off x="8267757" y="1136016"/>
            <a:ext cx="12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DAC9DF-B5A0-59EA-9F35-012FA46FE5E2}"/>
              </a:ext>
            </a:extLst>
          </p:cNvPr>
          <p:cNvSpPr/>
          <p:nvPr/>
        </p:nvSpPr>
        <p:spPr>
          <a:xfrm>
            <a:off x="4089038" y="1955234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WebTransport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8337E-759B-3848-3190-02AB117B7E0A}"/>
              </a:ext>
            </a:extLst>
          </p:cNvPr>
          <p:cNvSpPr txBox="1"/>
          <p:nvPr/>
        </p:nvSpPr>
        <p:spPr>
          <a:xfrm>
            <a:off x="9295007" y="1575745"/>
            <a:ext cx="116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Listens </a:t>
            </a:r>
          </a:p>
          <a:p>
            <a:pPr algn="ctr"/>
            <a:r>
              <a:rPr lang="de-DE" dirty="0"/>
              <a:t>on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95FC4F-1FC6-15E9-2283-E9371B1D06FB}"/>
              </a:ext>
            </a:extLst>
          </p:cNvPr>
          <p:cNvSpPr/>
          <p:nvPr/>
        </p:nvSpPr>
        <p:spPr>
          <a:xfrm>
            <a:off x="10085152" y="1949136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WARP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15E76C-920B-7126-840C-7D94627C943A}"/>
              </a:ext>
            </a:extLst>
          </p:cNvPr>
          <p:cNvSpPr/>
          <p:nvPr/>
        </p:nvSpPr>
        <p:spPr>
          <a:xfrm>
            <a:off x="492819" y="1955235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Video Decoder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069282-AD27-E0C0-8332-C969C4017E81}"/>
              </a:ext>
            </a:extLst>
          </p:cNvPr>
          <p:cNvSpPr/>
          <p:nvPr/>
        </p:nvSpPr>
        <p:spPr>
          <a:xfrm>
            <a:off x="492818" y="5179180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canvas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A0B8AA-A677-723E-8941-97BA0DCF3F69}"/>
              </a:ext>
            </a:extLst>
          </p:cNvPr>
          <p:cNvSpPr/>
          <p:nvPr/>
        </p:nvSpPr>
        <p:spPr>
          <a:xfrm>
            <a:off x="8062897" y="2780317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Invoker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0D7FE3-470F-1C83-E69E-4AE166A494A6}"/>
              </a:ext>
            </a:extLst>
          </p:cNvPr>
          <p:cNvSpPr/>
          <p:nvPr/>
        </p:nvSpPr>
        <p:spPr>
          <a:xfrm>
            <a:off x="8062898" y="1955234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  <a:r>
              <a:rPr lang="de-DE" dirty="0" err="1"/>
              <a:t>watch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9D5B90-56B4-A5CD-75F5-8D86C5229CD5}"/>
              </a:ext>
            </a:extLst>
          </p:cNvPr>
          <p:cNvSpPr/>
          <p:nvPr/>
        </p:nvSpPr>
        <p:spPr>
          <a:xfrm>
            <a:off x="10085152" y="4154538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Media (</a:t>
            </a:r>
            <a:r>
              <a:rPr lang="de-DE" dirty="0" err="1"/>
              <a:t>vod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FC3529-C40E-08B0-47D2-55077A988FE3}"/>
              </a:ext>
            </a:extLst>
          </p:cNvPr>
          <p:cNvCxnSpPr>
            <a:stCxn id="21" idx="1"/>
            <a:endCxn id="30" idx="3"/>
          </p:cNvCxnSpPr>
          <p:nvPr/>
        </p:nvCxnSpPr>
        <p:spPr>
          <a:xfrm flipH="1">
            <a:off x="9672649" y="2174982"/>
            <a:ext cx="412503" cy="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E1F56A-11F4-345B-6E9C-AFAFABA47500}"/>
              </a:ext>
            </a:extLst>
          </p:cNvPr>
          <p:cNvCxnSpPr>
            <a:stCxn id="8" idx="3"/>
            <a:endCxn id="30" idx="1"/>
          </p:cNvCxnSpPr>
          <p:nvPr/>
        </p:nvCxnSpPr>
        <p:spPr>
          <a:xfrm>
            <a:off x="5698789" y="2181080"/>
            <a:ext cx="236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69E7CD-2D2D-C100-837F-C3C22FEAEAAA}"/>
              </a:ext>
            </a:extLst>
          </p:cNvPr>
          <p:cNvSpPr/>
          <p:nvPr/>
        </p:nvSpPr>
        <p:spPr>
          <a:xfrm>
            <a:off x="6040643" y="2780317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runInit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7BF9F7-8D40-567F-898B-C0F052753883}"/>
              </a:ext>
            </a:extLst>
          </p:cNvPr>
          <p:cNvCxnSpPr>
            <a:stCxn id="27" idx="1"/>
            <a:endCxn id="42" idx="3"/>
          </p:cNvCxnSpPr>
          <p:nvPr/>
        </p:nvCxnSpPr>
        <p:spPr>
          <a:xfrm flipH="1">
            <a:off x="7650394" y="3006163"/>
            <a:ext cx="412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7DF4F09-1682-3621-CE73-07269C0094AA}"/>
              </a:ext>
            </a:extLst>
          </p:cNvPr>
          <p:cNvSpPr/>
          <p:nvPr/>
        </p:nvSpPr>
        <p:spPr>
          <a:xfrm>
            <a:off x="6040642" y="3467428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runAudio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76965C0-2967-0786-1B45-5DCF7F1DEACB}"/>
              </a:ext>
            </a:extLst>
          </p:cNvPr>
          <p:cNvSpPr/>
          <p:nvPr/>
        </p:nvSpPr>
        <p:spPr>
          <a:xfrm>
            <a:off x="6040641" y="4154539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runVideo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418A49-3D71-C21D-F1F7-4BD14D8AE9D4}"/>
              </a:ext>
            </a:extLst>
          </p:cNvPr>
          <p:cNvCxnSpPr>
            <a:stCxn id="27" idx="1"/>
            <a:endCxn id="49" idx="3"/>
          </p:cNvCxnSpPr>
          <p:nvPr/>
        </p:nvCxnSpPr>
        <p:spPr>
          <a:xfrm flipH="1">
            <a:off x="7650393" y="3006163"/>
            <a:ext cx="412504" cy="68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0F352D-95FD-2B64-70DC-38E50FDE0AC5}"/>
              </a:ext>
            </a:extLst>
          </p:cNvPr>
          <p:cNvCxnSpPr>
            <a:stCxn id="27" idx="1"/>
            <a:endCxn id="50" idx="3"/>
          </p:cNvCxnSpPr>
          <p:nvPr/>
        </p:nvCxnSpPr>
        <p:spPr>
          <a:xfrm flipH="1">
            <a:off x="7650392" y="3006163"/>
            <a:ext cx="412505" cy="137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46BA09-5392-4900-F4BB-C4396C926A08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>
            <a:off x="10890028" y="2400827"/>
            <a:ext cx="0" cy="175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E7DAA6C-7B43-7B42-C537-2DF78EB09FD9}"/>
              </a:ext>
            </a:extLst>
          </p:cNvPr>
          <p:cNvSpPr txBox="1"/>
          <p:nvPr/>
        </p:nvSpPr>
        <p:spPr>
          <a:xfrm>
            <a:off x="10890028" y="27742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Provides</a:t>
            </a:r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5538358-FFAA-D470-6DF5-82F8873238FF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9672648" y="3006163"/>
            <a:ext cx="412504" cy="1374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ED077F-39E1-B7F1-BD59-D3B9744D6080}"/>
              </a:ext>
            </a:extLst>
          </p:cNvPr>
          <p:cNvSpPr txBox="1"/>
          <p:nvPr/>
        </p:nvSpPr>
        <p:spPr>
          <a:xfrm>
            <a:off x="9159996" y="3468067"/>
            <a:ext cx="8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Reads</a:t>
            </a:r>
            <a:endParaRPr lang="en-US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4C87F38-AB92-78AA-ECA5-F08D4F5D1E5B}"/>
              </a:ext>
            </a:extLst>
          </p:cNvPr>
          <p:cNvCxnSpPr>
            <a:stCxn id="42" idx="1"/>
            <a:endCxn id="8" idx="2"/>
          </p:cNvCxnSpPr>
          <p:nvPr/>
        </p:nvCxnSpPr>
        <p:spPr>
          <a:xfrm rot="10800000">
            <a:off x="4893915" y="2406925"/>
            <a:ext cx="1146729" cy="599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A45AE14-62E9-709D-2A62-D743A306C369}"/>
              </a:ext>
            </a:extLst>
          </p:cNvPr>
          <p:cNvCxnSpPr>
            <a:stCxn id="49" idx="1"/>
            <a:endCxn id="8" idx="2"/>
          </p:cNvCxnSpPr>
          <p:nvPr/>
        </p:nvCxnSpPr>
        <p:spPr>
          <a:xfrm rot="10800000">
            <a:off x="4893914" y="2406926"/>
            <a:ext cx="1146728" cy="1286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2EF599-01A6-095E-A0D7-A030DDCDD3C1}"/>
              </a:ext>
            </a:extLst>
          </p:cNvPr>
          <p:cNvCxnSpPr>
            <a:stCxn id="50" idx="1"/>
            <a:endCxn id="8" idx="2"/>
          </p:cNvCxnSpPr>
          <p:nvPr/>
        </p:nvCxnSpPr>
        <p:spPr>
          <a:xfrm rot="10800000">
            <a:off x="4893915" y="2406925"/>
            <a:ext cx="1146727" cy="1973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CA1F27A-DE7A-F5BB-5303-84758D4E269D}"/>
              </a:ext>
            </a:extLst>
          </p:cNvPr>
          <p:cNvSpPr txBox="1"/>
          <p:nvPr/>
        </p:nvSpPr>
        <p:spPr>
          <a:xfrm>
            <a:off x="4883815" y="3050101"/>
            <a:ext cx="148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FF"/>
                </a:highlight>
              </a:rPr>
              <a:t>One</a:t>
            </a:r>
            <a:r>
              <a:rPr lang="de-DE" dirty="0">
                <a:highlight>
                  <a:srgbClr val="FFFFFF"/>
                </a:highlight>
              </a:rPr>
              <a:t> Segment per Stream</a:t>
            </a:r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3DEED7-FE42-0B1E-2081-00BFD0D34F3B}"/>
              </a:ext>
            </a:extLst>
          </p:cNvPr>
          <p:cNvSpPr txBox="1"/>
          <p:nvPr/>
        </p:nvSpPr>
        <p:spPr>
          <a:xfrm>
            <a:off x="6246564" y="1898910"/>
            <a:ext cx="10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Connect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9C9F5-7C1E-C60D-65A0-D36C5737FE2C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 flipH="1">
            <a:off x="8867773" y="2406925"/>
            <a:ext cx="1" cy="3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66A5DD-E88A-BAA6-0768-17A7CAF37491}"/>
              </a:ext>
            </a:extLst>
          </p:cNvPr>
          <p:cNvSpPr txBox="1"/>
          <p:nvPr/>
        </p:nvSpPr>
        <p:spPr>
          <a:xfrm>
            <a:off x="8867775" y="2406926"/>
            <a:ext cx="121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Runs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261B6B9-469B-C68F-E301-01850C7F3388}"/>
              </a:ext>
            </a:extLst>
          </p:cNvPr>
          <p:cNvSpPr/>
          <p:nvPr/>
        </p:nvSpPr>
        <p:spPr>
          <a:xfrm>
            <a:off x="2164260" y="3472133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 Decoder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470A5F7-DF6C-72E3-7729-86F221857F25}"/>
              </a:ext>
            </a:extLst>
          </p:cNvPr>
          <p:cNvSpPr/>
          <p:nvPr/>
        </p:nvSpPr>
        <p:spPr>
          <a:xfrm>
            <a:off x="2165619" y="5179180"/>
            <a:ext cx="1609751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WebAudio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A413B85-EAD2-F8DA-D6C4-57730BFDAEC2}"/>
              </a:ext>
            </a:extLst>
          </p:cNvPr>
          <p:cNvCxnSpPr>
            <a:stCxn id="8" idx="1"/>
            <a:endCxn id="23" idx="3"/>
          </p:cNvCxnSpPr>
          <p:nvPr/>
        </p:nvCxnSpPr>
        <p:spPr>
          <a:xfrm flipH="1">
            <a:off x="2102570" y="2181080"/>
            <a:ext cx="19864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3928EA0-F251-BC9A-75D5-3333B82661C2}"/>
              </a:ext>
            </a:extLst>
          </p:cNvPr>
          <p:cNvCxnSpPr>
            <a:stCxn id="8" idx="1"/>
            <a:endCxn id="79" idx="0"/>
          </p:cNvCxnSpPr>
          <p:nvPr/>
        </p:nvCxnSpPr>
        <p:spPr>
          <a:xfrm rot="10800000" flipV="1">
            <a:off x="2969136" y="2181079"/>
            <a:ext cx="1119902" cy="1291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2DE16B9-FD2F-6057-C946-77AC6695B47F}"/>
              </a:ext>
            </a:extLst>
          </p:cNvPr>
          <p:cNvSpPr txBox="1"/>
          <p:nvPr/>
        </p:nvSpPr>
        <p:spPr>
          <a:xfrm>
            <a:off x="2526621" y="1878787"/>
            <a:ext cx="10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Forwards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7340CF-1F86-1424-A6BB-2C9F0E8F9134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2969136" y="3923824"/>
            <a:ext cx="1359" cy="12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C9AC76-D314-0DD4-0EEE-BCCE39B5571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1297694" y="2406926"/>
            <a:ext cx="1" cy="277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4E7AF29-021D-C13A-0046-987521DC16FB}"/>
              </a:ext>
            </a:extLst>
          </p:cNvPr>
          <p:cNvSpPr txBox="1"/>
          <p:nvPr/>
        </p:nvSpPr>
        <p:spPr>
          <a:xfrm>
            <a:off x="560159" y="4228336"/>
            <a:ext cx="90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Play </a:t>
            </a:r>
          </a:p>
          <a:p>
            <a:pPr algn="ctr"/>
            <a:r>
              <a:rPr lang="de-DE" dirty="0"/>
              <a:t>on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25B0FE-9E2F-B61D-205B-228D9766C9AA}"/>
              </a:ext>
            </a:extLst>
          </p:cNvPr>
          <p:cNvSpPr txBox="1"/>
          <p:nvPr/>
        </p:nvSpPr>
        <p:spPr>
          <a:xfrm>
            <a:off x="2208914" y="4228336"/>
            <a:ext cx="90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Play </a:t>
            </a:r>
          </a:p>
          <a:p>
            <a:pPr algn="ctr"/>
            <a:r>
              <a:rPr lang="de-DE" dirty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WARP </a:t>
            </a:r>
            <a:r>
              <a:rPr lang="de-DE" dirty="0" err="1"/>
              <a:t>most</a:t>
            </a:r>
            <a:r>
              <a:rPr lang="de-DE" dirty="0"/>
              <a:t> prominent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MOQ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Media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/>
              <a:t>QUIC Transport (MOQT)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2023: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IETF draft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MOQT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[8]</a:t>
            </a: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publish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Subscriber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said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/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3033" y="1757191"/>
            <a:ext cx="5805933" cy="33436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6600" dirty="0"/>
              <a:t>Same </a:t>
            </a:r>
            <a:r>
              <a:rPr lang="de-DE" sz="6600" dirty="0" err="1"/>
              <a:t>as</a:t>
            </a:r>
            <a:r>
              <a:rPr lang="de-DE" sz="6600" dirty="0"/>
              <a:t> </a:t>
            </a:r>
            <a:r>
              <a:rPr lang="de-DE" sz="6600" dirty="0" err="1"/>
              <a:t>previous</a:t>
            </a:r>
            <a:r>
              <a:rPr lang="de-DE" sz="6600" dirty="0"/>
              <a:t> </a:t>
            </a:r>
            <a:r>
              <a:rPr lang="de-DE" sz="6600" dirty="0" err="1"/>
              <a:t>workshop</a:t>
            </a:r>
            <a:endParaRPr lang="de-DE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7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README.md on GitHub</a:t>
            </a:r>
            <a:r>
              <a:rPr lang="de-DE" baseline="30000" dirty="0"/>
              <a:t>[7]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Documentation</a:t>
            </a:r>
            <a:r>
              <a:rPr lang="de-DE" dirty="0"/>
              <a:t> / Project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Open TODOs </a:t>
            </a:r>
            <a:r>
              <a:rPr lang="de-DE" dirty="0" err="1"/>
              <a:t>until</a:t>
            </a:r>
            <a:r>
              <a:rPr lang="de-DE" dirty="0"/>
              <a:t> final </a:t>
            </a:r>
            <a:r>
              <a:rPr lang="de-DE" dirty="0" err="1"/>
              <a:t>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4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6B3C-F4AE-16EA-0B02-32A4E89F5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114800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b="0" i="0" dirty="0">
                <a:solidFill>
                  <a:srgbClr val="333333"/>
                </a:solidFill>
                <a:effectLst/>
              </a:rPr>
              <a:t>M. Nguyen, D. Lorenzi, F.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Tashtarian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H. Hellwagner and C.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Timmerer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"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DoFP</a:t>
            </a:r>
            <a:r>
              <a:rPr lang="de-DE" b="0" i="0" dirty="0">
                <a:solidFill>
                  <a:srgbClr val="333333"/>
                </a:solidFill>
                <a:effectLst/>
              </a:rPr>
              <a:t>+: An HTTP/3-Based Adaptive Bitrate Approach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Using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Retransmission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Techniques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," in </a:t>
            </a:r>
            <a:r>
              <a:rPr lang="de-DE" b="0" i="1" dirty="0">
                <a:solidFill>
                  <a:srgbClr val="333333"/>
                </a:solidFill>
                <a:effectLst/>
              </a:rPr>
              <a:t>IEEE Access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vol. 10, pp. 109565-109579, 2022,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doi</a:t>
            </a:r>
            <a:r>
              <a:rPr lang="de-DE" b="0" i="0" dirty="0">
                <a:solidFill>
                  <a:srgbClr val="333333"/>
                </a:solidFill>
                <a:effectLst/>
              </a:rPr>
              <a:t>: 10.1109/ACCESS.2022.3214827.</a:t>
            </a:r>
          </a:p>
          <a:p>
            <a:r>
              <a:rPr lang="de-DE" dirty="0">
                <a:solidFill>
                  <a:srgbClr val="333333"/>
                </a:solidFill>
              </a:rPr>
              <a:t>[2] </a:t>
            </a:r>
            <a:r>
              <a:rPr lang="de-DE" dirty="0" err="1"/>
              <a:t>Divyashri</a:t>
            </a:r>
            <a:r>
              <a:rPr lang="de-DE" dirty="0"/>
              <a:t> </a:t>
            </a:r>
            <a:r>
              <a:rPr lang="de-DE" dirty="0" err="1"/>
              <a:t>Bhat</a:t>
            </a:r>
            <a:r>
              <a:rPr lang="de-DE" dirty="0"/>
              <a:t>, </a:t>
            </a:r>
            <a:r>
              <a:rPr lang="de-DE" dirty="0" err="1"/>
              <a:t>Rajvardhan</a:t>
            </a:r>
            <a:r>
              <a:rPr lang="de-DE" dirty="0"/>
              <a:t> </a:t>
            </a:r>
            <a:r>
              <a:rPr lang="de-DE" dirty="0" err="1"/>
              <a:t>Deshmukh</a:t>
            </a:r>
            <a:r>
              <a:rPr lang="de-DE" dirty="0"/>
              <a:t>, and Michael Zink. 2018.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QoE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ABR Streaming Sessions </a:t>
            </a:r>
            <a:r>
              <a:rPr lang="de-DE" dirty="0" err="1"/>
              <a:t>through</a:t>
            </a:r>
            <a:r>
              <a:rPr lang="de-DE" dirty="0"/>
              <a:t> QUIC </a:t>
            </a:r>
            <a:r>
              <a:rPr lang="de-DE" dirty="0" err="1"/>
              <a:t>Retransmissions</a:t>
            </a:r>
            <a:r>
              <a:rPr lang="de-DE" dirty="0"/>
              <a:t>. In Proceedings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26th ACM international </a:t>
            </a:r>
            <a:r>
              <a:rPr lang="de-DE" dirty="0" err="1"/>
              <a:t>conference</a:t>
            </a:r>
            <a:r>
              <a:rPr lang="de-DE" dirty="0"/>
              <a:t> on Multimedia (MM '18).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Computing Machinery, New York, NY, USA, 1616–1624. </a:t>
            </a:r>
            <a:r>
              <a:rPr lang="de-DE" dirty="0" err="1"/>
              <a:t>DOI:https</a:t>
            </a:r>
            <a:r>
              <a:rPr lang="de-DE" dirty="0"/>
              <a:t>://doi.org/10.1145/3240508.3240664</a:t>
            </a:r>
          </a:p>
          <a:p>
            <a:r>
              <a:rPr lang="de-DE" dirty="0"/>
              <a:t>[3] </a:t>
            </a:r>
            <a:r>
              <a:rPr lang="de-DE" dirty="0">
                <a:hlinkClick r:id="rId2"/>
              </a:rPr>
              <a:t>https://github.com/facebookexperimental/webcodecs-capture-play</a:t>
            </a:r>
            <a:r>
              <a:rPr lang="de-DE" dirty="0"/>
              <a:t> </a:t>
            </a:r>
          </a:p>
          <a:p>
            <a:r>
              <a:rPr lang="de-DE" dirty="0"/>
              <a:t>[4] </a:t>
            </a:r>
            <a:r>
              <a:rPr lang="de-DE" dirty="0">
                <a:hlinkClick r:id="rId3"/>
              </a:rPr>
              <a:t>https://github.com/kixelated/warp</a:t>
            </a:r>
            <a:r>
              <a:rPr lang="de-DE" dirty="0"/>
              <a:t> </a:t>
            </a:r>
          </a:p>
          <a:p>
            <a:r>
              <a:rPr lang="de-DE" dirty="0"/>
              <a:t>[5] </a:t>
            </a:r>
            <a:r>
              <a:rPr lang="de-DE" dirty="0">
                <a:hlinkClick r:id="rId4"/>
              </a:rPr>
              <a:t>https://github.com/Quicr/qmedia</a:t>
            </a:r>
            <a:endParaRPr lang="de-DE" dirty="0"/>
          </a:p>
          <a:p>
            <a:r>
              <a:rPr lang="de-DE" dirty="0"/>
              <a:t>[6] </a:t>
            </a:r>
            <a:r>
              <a:rPr lang="de-DE" dirty="0">
                <a:hlinkClick r:id="rId5"/>
              </a:rPr>
              <a:t>https://w3techs.com/technologies/details/ce-httpsdefault</a:t>
            </a:r>
            <a:endParaRPr lang="de-DE" dirty="0"/>
          </a:p>
          <a:p>
            <a:r>
              <a:rPr lang="de-DE" dirty="0"/>
              <a:t>[7] </a:t>
            </a:r>
            <a:r>
              <a:rPr lang="de-DE" dirty="0">
                <a:hlinkClick r:id="rId6"/>
              </a:rPr>
              <a:t>https://github.com/ArckyPN/tu-berlin-awt-pj-ss23-http3</a:t>
            </a:r>
            <a:endParaRPr lang="de-DE" dirty="0"/>
          </a:p>
          <a:p>
            <a:r>
              <a:rPr lang="de-DE" dirty="0"/>
              <a:t>[8] </a:t>
            </a:r>
            <a:r>
              <a:rPr lang="de-DE" dirty="0">
                <a:hlinkClick r:id="rId7"/>
              </a:rPr>
              <a:t>https://datatracker.ietf.org/doc/draft-ietf-moq-transport/</a:t>
            </a:r>
            <a:r>
              <a:rPr lang="de-DE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043F-5114-1CF5-6F4A-15E265B75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  <a:p>
            <a:endParaRPr lang="de-DE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DD98CC6-9713-99A5-885B-0F5C8FBD7E08}"/>
              </a:ext>
            </a:extLst>
          </p:cNvPr>
          <p:cNvSpPr txBox="1">
            <a:spLocks/>
          </p:cNvSpPr>
          <p:nvPr/>
        </p:nvSpPr>
        <p:spPr>
          <a:xfrm>
            <a:off x="550800" y="5385299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rgbClr val="C40D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 Any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63693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66</TotalTime>
  <Words>656</Words>
  <Application>Microsoft Office PowerPoint</Application>
  <PresentationFormat>Widescreen</PresentationFormat>
  <Paragraphs>95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Nys</dc:creator>
  <cp:lastModifiedBy>Philip Nys</cp:lastModifiedBy>
  <cp:revision>2</cp:revision>
  <cp:lastPrinted>2023-05-12T08:14:57Z</cp:lastPrinted>
  <dcterms:created xsi:type="dcterms:W3CDTF">2023-05-01T13:04:11Z</dcterms:created>
  <dcterms:modified xsi:type="dcterms:W3CDTF">2023-07-23T11:00:28Z</dcterms:modified>
</cp:coreProperties>
</file>