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710" r:id="rId2"/>
  </p:sldMasterIdLst>
  <p:notesMasterIdLst>
    <p:notesMasterId r:id="rId9"/>
  </p:notesMasterIdLst>
  <p:sldIdLst>
    <p:sldId id="358" r:id="rId3"/>
    <p:sldId id="354" r:id="rId4"/>
    <p:sldId id="359" r:id="rId5"/>
    <p:sldId id="360" r:id="rId6"/>
    <p:sldId id="361" r:id="rId7"/>
    <p:sldId id="3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0D1E"/>
    <a:srgbClr val="9013FE"/>
    <a:srgbClr val="1F90CC"/>
    <a:srgbClr val="434343"/>
    <a:srgbClr val="C40E02"/>
    <a:srgbClr val="FFFFFF"/>
    <a:srgbClr val="49CB40"/>
    <a:srgbClr val="C50E1F"/>
    <a:srgbClr val="B2B2B2"/>
    <a:srgbClr val="71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71"/>
    <p:restoredTop sz="96327"/>
  </p:normalViewPr>
  <p:slideViewPr>
    <p:cSldViewPr snapToGrid="0" snapToObjects="1">
      <p:cViewPr varScale="1">
        <p:scale>
          <a:sx n="108" d="100"/>
          <a:sy n="108" d="100"/>
        </p:scale>
        <p:origin x="1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53" d="100"/>
          <a:sy n="153" d="100"/>
        </p:scale>
        <p:origin x="492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 Nys" userId="0f626723c9935f96" providerId="LiveId" clId="{ECCFC341-3C8E-431F-BB40-7F8F36FC14DD}"/>
    <pc:docChg chg="undo custSel addSld delSld modSld">
      <pc:chgData name="Philip Nys" userId="0f626723c9935f96" providerId="LiveId" clId="{ECCFC341-3C8E-431F-BB40-7F8F36FC14DD}" dt="2023-05-01T13:16:05.662" v="358" actId="20577"/>
      <pc:docMkLst>
        <pc:docMk/>
      </pc:docMkLst>
      <pc:sldChg chg="modSp mod">
        <pc:chgData name="Philip Nys" userId="0f626723c9935f96" providerId="LiveId" clId="{ECCFC341-3C8E-431F-BB40-7F8F36FC14DD}" dt="2023-05-01T13:16:05.662" v="358" actId="20577"/>
        <pc:sldMkLst>
          <pc:docMk/>
          <pc:sldMk cId="2026090156" sldId="354"/>
        </pc:sldMkLst>
        <pc:spChg chg="mod">
          <ac:chgData name="Philip Nys" userId="0f626723c9935f96" providerId="LiveId" clId="{ECCFC341-3C8E-431F-BB40-7F8F36FC14DD}" dt="2023-05-01T13:16:05.662" v="358" actId="20577"/>
          <ac:spMkLst>
            <pc:docMk/>
            <pc:sldMk cId="2026090156" sldId="354"/>
            <ac:spMk id="3" creationId="{AE105368-A57B-B34E-B39D-32988103397A}"/>
          </ac:spMkLst>
        </pc:spChg>
        <pc:spChg chg="mod">
          <ac:chgData name="Philip Nys" userId="0f626723c9935f96" providerId="LiveId" clId="{ECCFC341-3C8E-431F-BB40-7F8F36FC14DD}" dt="2023-05-01T13:10:39.507" v="232" actId="20577"/>
          <ac:spMkLst>
            <pc:docMk/>
            <pc:sldMk cId="2026090156" sldId="354"/>
            <ac:spMk id="4" creationId="{1DDBDE21-4AC1-EB4D-9875-252AE5A899AE}"/>
          </ac:spMkLst>
        </pc:spChg>
      </pc:sldChg>
      <pc:sldChg chg="del">
        <pc:chgData name="Philip Nys" userId="0f626723c9935f96" providerId="LiveId" clId="{ECCFC341-3C8E-431F-BB40-7F8F36FC14DD}" dt="2023-05-01T13:08:13.469" v="115" actId="47"/>
        <pc:sldMkLst>
          <pc:docMk/>
          <pc:sldMk cId="1388914157" sldId="355"/>
        </pc:sldMkLst>
      </pc:sldChg>
      <pc:sldChg chg="del">
        <pc:chgData name="Philip Nys" userId="0f626723c9935f96" providerId="LiveId" clId="{ECCFC341-3C8E-431F-BB40-7F8F36FC14DD}" dt="2023-05-01T13:08:11.552" v="114" actId="47"/>
        <pc:sldMkLst>
          <pc:docMk/>
          <pc:sldMk cId="2659102092" sldId="356"/>
        </pc:sldMkLst>
      </pc:sldChg>
      <pc:sldChg chg="modSp mod">
        <pc:chgData name="Philip Nys" userId="0f626723c9935f96" providerId="LiveId" clId="{ECCFC341-3C8E-431F-BB40-7F8F36FC14DD}" dt="2023-05-01T13:12:09.645" v="247" actId="20577"/>
        <pc:sldMkLst>
          <pc:docMk/>
          <pc:sldMk cId="668842809" sldId="358"/>
        </pc:sldMkLst>
        <pc:spChg chg="mod">
          <ac:chgData name="Philip Nys" userId="0f626723c9935f96" providerId="LiveId" clId="{ECCFC341-3C8E-431F-BB40-7F8F36FC14DD}" dt="2023-05-01T13:06:52.121" v="106" actId="20577"/>
          <ac:spMkLst>
            <pc:docMk/>
            <pc:sldMk cId="668842809" sldId="358"/>
            <ac:spMk id="7" creationId="{1566C600-4B84-5842-B3E8-43C0EE42DEAE}"/>
          </ac:spMkLst>
        </pc:spChg>
        <pc:spChg chg="mod">
          <ac:chgData name="Philip Nys" userId="0f626723c9935f96" providerId="LiveId" clId="{ECCFC341-3C8E-431F-BB40-7F8F36FC14DD}" dt="2023-05-01T13:12:09.645" v="247" actId="20577"/>
          <ac:spMkLst>
            <pc:docMk/>
            <pc:sldMk cId="668842809" sldId="358"/>
            <ac:spMk id="9" creationId="{2DD8A406-EC2B-3942-821D-690FFD0DA113}"/>
          </ac:spMkLst>
        </pc:spChg>
      </pc:sldChg>
      <pc:sldChg chg="modSp new mod">
        <pc:chgData name="Philip Nys" userId="0f626723c9935f96" providerId="LiveId" clId="{ECCFC341-3C8E-431F-BB40-7F8F36FC14DD}" dt="2023-05-01T13:09:33.738" v="133" actId="20577"/>
        <pc:sldMkLst>
          <pc:docMk/>
          <pc:sldMk cId="522414064" sldId="359"/>
        </pc:sldMkLst>
        <pc:spChg chg="mod">
          <ac:chgData name="Philip Nys" userId="0f626723c9935f96" providerId="LiveId" clId="{ECCFC341-3C8E-431F-BB40-7F8F36FC14DD}" dt="2023-05-01T13:09:33.738" v="133" actId="20577"/>
          <ac:spMkLst>
            <pc:docMk/>
            <pc:sldMk cId="522414064" sldId="359"/>
            <ac:spMk id="4" creationId="{45F894AC-232B-01B5-80AD-B189941463FA}"/>
          </ac:spMkLst>
        </pc:spChg>
      </pc:sldChg>
      <pc:sldChg chg="del">
        <pc:chgData name="Philip Nys" userId="0f626723c9935f96" providerId="LiveId" clId="{ECCFC341-3C8E-431F-BB40-7F8F36FC14DD}" dt="2023-05-01T13:07:25.275" v="107" actId="2696"/>
        <pc:sldMkLst>
          <pc:docMk/>
          <pc:sldMk cId="3533876914" sldId="359"/>
        </pc:sldMkLst>
      </pc:sldChg>
      <pc:sldChg chg="new del">
        <pc:chgData name="Philip Nys" userId="0f626723c9935f96" providerId="LiveId" clId="{ECCFC341-3C8E-431F-BB40-7F8F36FC14DD}" dt="2023-05-01T13:07:52.065" v="110" actId="47"/>
        <pc:sldMkLst>
          <pc:docMk/>
          <pc:sldMk cId="3631024352" sldId="359"/>
        </pc:sldMkLst>
      </pc:sldChg>
      <pc:sldChg chg="modSp new mod">
        <pc:chgData name="Philip Nys" userId="0f626723c9935f96" providerId="LiveId" clId="{ECCFC341-3C8E-431F-BB40-7F8F36FC14DD}" dt="2023-05-01T13:10:04.064" v="173" actId="20577"/>
        <pc:sldMkLst>
          <pc:docMk/>
          <pc:sldMk cId="2346224190" sldId="360"/>
        </pc:sldMkLst>
        <pc:spChg chg="mod">
          <ac:chgData name="Philip Nys" userId="0f626723c9935f96" providerId="LiveId" clId="{ECCFC341-3C8E-431F-BB40-7F8F36FC14DD}" dt="2023-05-01T13:10:04.064" v="173" actId="20577"/>
          <ac:spMkLst>
            <pc:docMk/>
            <pc:sldMk cId="2346224190" sldId="360"/>
            <ac:spMk id="4" creationId="{51E15CFF-D931-AB83-97E4-F5F6A7DD0078}"/>
          </ac:spMkLst>
        </pc:spChg>
      </pc:sldChg>
      <pc:sldChg chg="new del">
        <pc:chgData name="Philip Nys" userId="0f626723c9935f96" providerId="LiveId" clId="{ECCFC341-3C8E-431F-BB40-7F8F36FC14DD}" dt="2023-05-01T13:08:08.483" v="113" actId="47"/>
        <pc:sldMkLst>
          <pc:docMk/>
          <pc:sldMk cId="3346031411" sldId="360"/>
        </pc:sldMkLst>
      </pc:sldChg>
      <pc:sldChg chg="modSp new mod">
        <pc:chgData name="Philip Nys" userId="0f626723c9935f96" providerId="LiveId" clId="{ECCFC341-3C8E-431F-BB40-7F8F36FC14DD}" dt="2023-05-01T13:10:18.169" v="202" actId="20577"/>
        <pc:sldMkLst>
          <pc:docMk/>
          <pc:sldMk cId="1344757342" sldId="361"/>
        </pc:sldMkLst>
        <pc:spChg chg="mod">
          <ac:chgData name="Philip Nys" userId="0f626723c9935f96" providerId="LiveId" clId="{ECCFC341-3C8E-431F-BB40-7F8F36FC14DD}" dt="2023-05-01T13:10:18.169" v="202" actId="20577"/>
          <ac:spMkLst>
            <pc:docMk/>
            <pc:sldMk cId="1344757342" sldId="361"/>
            <ac:spMk id="4" creationId="{A4652FE9-F8A0-C728-F558-B1C47516C584}"/>
          </ac:spMkLst>
        </pc:spChg>
      </pc:sldChg>
      <pc:sldChg chg="new del">
        <pc:chgData name="Philip Nys" userId="0f626723c9935f96" providerId="LiveId" clId="{ECCFC341-3C8E-431F-BB40-7F8F36FC14DD}" dt="2023-05-01T13:08:07.063" v="112" actId="47"/>
        <pc:sldMkLst>
          <pc:docMk/>
          <pc:sldMk cId="2993596549" sldId="361"/>
        </pc:sldMkLst>
      </pc:sldChg>
      <pc:sldChg chg="modSp new mod">
        <pc:chgData name="Philip Nys" userId="0f626723c9935f96" providerId="LiveId" clId="{ECCFC341-3C8E-431F-BB40-7F8F36FC14DD}" dt="2023-05-01T13:10:30.112" v="224" actId="20577"/>
        <pc:sldMkLst>
          <pc:docMk/>
          <pc:sldMk cId="314973362" sldId="362"/>
        </pc:sldMkLst>
        <pc:spChg chg="mod">
          <ac:chgData name="Philip Nys" userId="0f626723c9935f96" providerId="LiveId" clId="{ECCFC341-3C8E-431F-BB40-7F8F36FC14DD}" dt="2023-05-01T13:10:30.112" v="224" actId="20577"/>
          <ac:spMkLst>
            <pc:docMk/>
            <pc:sldMk cId="314973362" sldId="362"/>
            <ac:spMk id="4" creationId="{A4155E32-3112-EA2F-8617-6482871739D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6180F-3EA1-4748-B4F4-956BB5176995}" type="datetimeFigureOut">
              <a:rPr lang="de-DE" smtClean="0"/>
              <a:t>01.05.2023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C3961-1900-1342-BF9B-82C3215CD3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931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- 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3">
            <a:extLst>
              <a:ext uri="{FF2B5EF4-FFF2-40B4-BE49-F238E27FC236}">
                <a16:creationId xmlns:a16="http://schemas.microsoft.com/office/drawing/2014/main" id="{9A036687-F2BF-7B4C-A352-6E1D355D125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6479" y="1260572"/>
            <a:ext cx="8885359" cy="3273604"/>
          </a:xfrm>
          <a:custGeom>
            <a:avLst/>
            <a:gdLst>
              <a:gd name="connsiteX0" fmla="*/ 0 w 8328660"/>
              <a:gd name="connsiteY0" fmla="*/ 0 h 3143274"/>
              <a:gd name="connsiteX1" fmla="*/ 8328660 w 8328660"/>
              <a:gd name="connsiteY1" fmla="*/ 0 h 3143274"/>
              <a:gd name="connsiteX2" fmla="*/ 8328660 w 8328660"/>
              <a:gd name="connsiteY2" fmla="*/ 3143274 h 3143274"/>
              <a:gd name="connsiteX3" fmla="*/ 0 w 8328660"/>
              <a:gd name="connsiteY3" fmla="*/ 3143274 h 3143274"/>
              <a:gd name="connsiteX4" fmla="*/ 0 w 8328660"/>
              <a:gd name="connsiteY4" fmla="*/ 0 h 3143274"/>
              <a:gd name="connsiteX0" fmla="*/ 0 w 8336280"/>
              <a:gd name="connsiteY0" fmla="*/ 601980 h 3745254"/>
              <a:gd name="connsiteX1" fmla="*/ 8336280 w 8336280"/>
              <a:gd name="connsiteY1" fmla="*/ 0 h 3745254"/>
              <a:gd name="connsiteX2" fmla="*/ 8328660 w 8336280"/>
              <a:gd name="connsiteY2" fmla="*/ 3745254 h 3745254"/>
              <a:gd name="connsiteX3" fmla="*/ 0 w 8336280"/>
              <a:gd name="connsiteY3" fmla="*/ 3745254 h 3745254"/>
              <a:gd name="connsiteX4" fmla="*/ 0 w 8336280"/>
              <a:gd name="connsiteY4" fmla="*/ 601980 h 3745254"/>
              <a:gd name="connsiteX0" fmla="*/ 0 w 8336280"/>
              <a:gd name="connsiteY0" fmla="*/ 601980 h 3745254"/>
              <a:gd name="connsiteX1" fmla="*/ 8336280 w 8336280"/>
              <a:gd name="connsiteY1" fmla="*/ 0 h 3745254"/>
              <a:gd name="connsiteX2" fmla="*/ 8321040 w 8336280"/>
              <a:gd name="connsiteY2" fmla="*/ 3242334 h 3745254"/>
              <a:gd name="connsiteX3" fmla="*/ 0 w 8336280"/>
              <a:gd name="connsiteY3" fmla="*/ 3745254 h 3745254"/>
              <a:gd name="connsiteX4" fmla="*/ 0 w 8336280"/>
              <a:gd name="connsiteY4" fmla="*/ 601980 h 3745254"/>
              <a:gd name="connsiteX0" fmla="*/ 0 w 8336280"/>
              <a:gd name="connsiteY0" fmla="*/ 286029 h 3429303"/>
              <a:gd name="connsiteX1" fmla="*/ 8336280 w 8336280"/>
              <a:gd name="connsiteY1" fmla="*/ 0 h 3429303"/>
              <a:gd name="connsiteX2" fmla="*/ 8321040 w 8336280"/>
              <a:gd name="connsiteY2" fmla="*/ 2926383 h 3429303"/>
              <a:gd name="connsiteX3" fmla="*/ 0 w 8336280"/>
              <a:gd name="connsiteY3" fmla="*/ 3429303 h 3429303"/>
              <a:gd name="connsiteX4" fmla="*/ 0 w 8336280"/>
              <a:gd name="connsiteY4" fmla="*/ 286029 h 3429303"/>
              <a:gd name="connsiteX0" fmla="*/ 0 w 8339997"/>
              <a:gd name="connsiteY0" fmla="*/ 312049 h 3429303"/>
              <a:gd name="connsiteX1" fmla="*/ 8339997 w 8339997"/>
              <a:gd name="connsiteY1" fmla="*/ 0 h 3429303"/>
              <a:gd name="connsiteX2" fmla="*/ 8324757 w 8339997"/>
              <a:gd name="connsiteY2" fmla="*/ 2926383 h 3429303"/>
              <a:gd name="connsiteX3" fmla="*/ 3717 w 8339997"/>
              <a:gd name="connsiteY3" fmla="*/ 3429303 h 3429303"/>
              <a:gd name="connsiteX4" fmla="*/ 0 w 8339997"/>
              <a:gd name="connsiteY4" fmla="*/ 312049 h 3429303"/>
              <a:gd name="connsiteX0" fmla="*/ 0 w 8343172"/>
              <a:gd name="connsiteY0" fmla="*/ 305699 h 3429303"/>
              <a:gd name="connsiteX1" fmla="*/ 8343172 w 8343172"/>
              <a:gd name="connsiteY1" fmla="*/ 0 h 3429303"/>
              <a:gd name="connsiteX2" fmla="*/ 8327932 w 8343172"/>
              <a:gd name="connsiteY2" fmla="*/ 2926383 h 3429303"/>
              <a:gd name="connsiteX3" fmla="*/ 6892 w 8343172"/>
              <a:gd name="connsiteY3" fmla="*/ 3429303 h 3429303"/>
              <a:gd name="connsiteX4" fmla="*/ 0 w 8343172"/>
              <a:gd name="connsiteY4" fmla="*/ 305699 h 3429303"/>
              <a:gd name="connsiteX0" fmla="*/ 0 w 8349522"/>
              <a:gd name="connsiteY0" fmla="*/ 308874 h 3429303"/>
              <a:gd name="connsiteX1" fmla="*/ 8349522 w 8349522"/>
              <a:gd name="connsiteY1" fmla="*/ 0 h 3429303"/>
              <a:gd name="connsiteX2" fmla="*/ 8334282 w 8349522"/>
              <a:gd name="connsiteY2" fmla="*/ 2926383 h 3429303"/>
              <a:gd name="connsiteX3" fmla="*/ 13242 w 8349522"/>
              <a:gd name="connsiteY3" fmla="*/ 3429303 h 3429303"/>
              <a:gd name="connsiteX4" fmla="*/ 0 w 8349522"/>
              <a:gd name="connsiteY4" fmla="*/ 308874 h 3429303"/>
              <a:gd name="connsiteX0" fmla="*/ 0 w 8352697"/>
              <a:gd name="connsiteY0" fmla="*/ 312049 h 3429303"/>
              <a:gd name="connsiteX1" fmla="*/ 8352697 w 8352697"/>
              <a:gd name="connsiteY1" fmla="*/ 0 h 3429303"/>
              <a:gd name="connsiteX2" fmla="*/ 8337457 w 8352697"/>
              <a:gd name="connsiteY2" fmla="*/ 2926383 h 3429303"/>
              <a:gd name="connsiteX3" fmla="*/ 16417 w 8352697"/>
              <a:gd name="connsiteY3" fmla="*/ 3429303 h 3429303"/>
              <a:gd name="connsiteX4" fmla="*/ 0 w 8352697"/>
              <a:gd name="connsiteY4" fmla="*/ 312049 h 3429303"/>
              <a:gd name="connsiteX0" fmla="*/ 0 w 8349522"/>
              <a:gd name="connsiteY0" fmla="*/ 302524 h 3429303"/>
              <a:gd name="connsiteX1" fmla="*/ 8349522 w 8349522"/>
              <a:gd name="connsiteY1" fmla="*/ 0 h 3429303"/>
              <a:gd name="connsiteX2" fmla="*/ 8334282 w 8349522"/>
              <a:gd name="connsiteY2" fmla="*/ 2926383 h 3429303"/>
              <a:gd name="connsiteX3" fmla="*/ 13242 w 8349522"/>
              <a:gd name="connsiteY3" fmla="*/ 3429303 h 3429303"/>
              <a:gd name="connsiteX4" fmla="*/ 0 w 8349522"/>
              <a:gd name="connsiteY4" fmla="*/ 302524 h 3429303"/>
              <a:gd name="connsiteX0" fmla="*/ 0 w 8349522"/>
              <a:gd name="connsiteY0" fmla="*/ 302524 h 3226103"/>
              <a:gd name="connsiteX1" fmla="*/ 8349522 w 8349522"/>
              <a:gd name="connsiteY1" fmla="*/ 0 h 3226103"/>
              <a:gd name="connsiteX2" fmla="*/ 8334282 w 8349522"/>
              <a:gd name="connsiteY2" fmla="*/ 2926383 h 3226103"/>
              <a:gd name="connsiteX3" fmla="*/ 13242 w 8349522"/>
              <a:gd name="connsiteY3" fmla="*/ 3226103 h 3226103"/>
              <a:gd name="connsiteX4" fmla="*/ 0 w 8349522"/>
              <a:gd name="connsiteY4" fmla="*/ 302524 h 3226103"/>
              <a:gd name="connsiteX0" fmla="*/ 0 w 8883911"/>
              <a:gd name="connsiteY0" fmla="*/ 326274 h 3226103"/>
              <a:gd name="connsiteX1" fmla="*/ 8883911 w 8883911"/>
              <a:gd name="connsiteY1" fmla="*/ 0 h 3226103"/>
              <a:gd name="connsiteX2" fmla="*/ 8868671 w 8883911"/>
              <a:gd name="connsiteY2" fmla="*/ 2926383 h 3226103"/>
              <a:gd name="connsiteX3" fmla="*/ 547631 w 8883911"/>
              <a:gd name="connsiteY3" fmla="*/ 3226103 h 3226103"/>
              <a:gd name="connsiteX4" fmla="*/ 0 w 8883911"/>
              <a:gd name="connsiteY4" fmla="*/ 326274 h 3226103"/>
              <a:gd name="connsiteX0" fmla="*/ 0 w 8872036"/>
              <a:gd name="connsiteY0" fmla="*/ 326274 h 3226103"/>
              <a:gd name="connsiteX1" fmla="*/ 8872036 w 8872036"/>
              <a:gd name="connsiteY1" fmla="*/ 0 h 3226103"/>
              <a:gd name="connsiteX2" fmla="*/ 8856796 w 8872036"/>
              <a:gd name="connsiteY2" fmla="*/ 2926383 h 3226103"/>
              <a:gd name="connsiteX3" fmla="*/ 535756 w 8872036"/>
              <a:gd name="connsiteY3" fmla="*/ 3226103 h 3226103"/>
              <a:gd name="connsiteX4" fmla="*/ 0 w 8872036"/>
              <a:gd name="connsiteY4" fmla="*/ 326274 h 3226103"/>
              <a:gd name="connsiteX0" fmla="*/ 34357 w 8906393"/>
              <a:gd name="connsiteY0" fmla="*/ 326274 h 3273604"/>
              <a:gd name="connsiteX1" fmla="*/ 8906393 w 8906393"/>
              <a:gd name="connsiteY1" fmla="*/ 0 h 3273604"/>
              <a:gd name="connsiteX2" fmla="*/ 8891153 w 8906393"/>
              <a:gd name="connsiteY2" fmla="*/ 2926383 h 3273604"/>
              <a:gd name="connsiteX3" fmla="*/ 98 w 8906393"/>
              <a:gd name="connsiteY3" fmla="*/ 3273604 h 3273604"/>
              <a:gd name="connsiteX4" fmla="*/ 34357 w 8906393"/>
              <a:gd name="connsiteY4" fmla="*/ 326274 h 3273604"/>
              <a:gd name="connsiteX0" fmla="*/ 0 w 8907662"/>
              <a:gd name="connsiteY0" fmla="*/ 338149 h 3273604"/>
              <a:gd name="connsiteX1" fmla="*/ 8907662 w 8907662"/>
              <a:gd name="connsiteY1" fmla="*/ 0 h 3273604"/>
              <a:gd name="connsiteX2" fmla="*/ 8892422 w 8907662"/>
              <a:gd name="connsiteY2" fmla="*/ 2926383 h 3273604"/>
              <a:gd name="connsiteX3" fmla="*/ 1367 w 8907662"/>
              <a:gd name="connsiteY3" fmla="*/ 3273604 h 3273604"/>
              <a:gd name="connsiteX4" fmla="*/ 0 w 8907662"/>
              <a:gd name="connsiteY4" fmla="*/ 338149 h 3273604"/>
              <a:gd name="connsiteX0" fmla="*/ 0 w 8907662"/>
              <a:gd name="connsiteY0" fmla="*/ 338149 h 3273604"/>
              <a:gd name="connsiteX1" fmla="*/ 8907662 w 8907662"/>
              <a:gd name="connsiteY1" fmla="*/ 0 h 3273604"/>
              <a:gd name="connsiteX2" fmla="*/ 8892422 w 8907662"/>
              <a:gd name="connsiteY2" fmla="*/ 2926383 h 3273604"/>
              <a:gd name="connsiteX3" fmla="*/ 32591 w 8907662"/>
              <a:gd name="connsiteY3" fmla="*/ 3273604 h 3273604"/>
              <a:gd name="connsiteX4" fmla="*/ 0 w 8907662"/>
              <a:gd name="connsiteY4" fmla="*/ 338149 h 3273604"/>
              <a:gd name="connsiteX0" fmla="*/ 0 w 8885359"/>
              <a:gd name="connsiteY0" fmla="*/ 338149 h 3273604"/>
              <a:gd name="connsiteX1" fmla="*/ 8885359 w 8885359"/>
              <a:gd name="connsiteY1" fmla="*/ 0 h 3273604"/>
              <a:gd name="connsiteX2" fmla="*/ 8870119 w 8885359"/>
              <a:gd name="connsiteY2" fmla="*/ 2926383 h 3273604"/>
              <a:gd name="connsiteX3" fmla="*/ 10288 w 8885359"/>
              <a:gd name="connsiteY3" fmla="*/ 3273604 h 3273604"/>
              <a:gd name="connsiteX4" fmla="*/ 0 w 8885359"/>
              <a:gd name="connsiteY4" fmla="*/ 338149 h 3273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5359" h="3273604">
                <a:moveTo>
                  <a:pt x="0" y="338149"/>
                </a:moveTo>
                <a:lnTo>
                  <a:pt x="8885359" y="0"/>
                </a:lnTo>
                <a:lnTo>
                  <a:pt x="8870119" y="2926383"/>
                </a:lnTo>
                <a:lnTo>
                  <a:pt x="10288" y="3273604"/>
                </a:lnTo>
                <a:cubicBezTo>
                  <a:pt x="7991" y="2232403"/>
                  <a:pt x="2297" y="1379350"/>
                  <a:pt x="0" y="338149"/>
                </a:cubicBezTo>
                <a:close/>
              </a:path>
            </a:pathLst>
          </a:custGeom>
          <a:solidFill>
            <a:srgbClr val="434343"/>
          </a:solidFill>
        </p:spPr>
        <p:txBody>
          <a:bodyPr lIns="576000" anchor="ctr" anchorCtr="0"/>
          <a:lstStyle>
            <a:lvl1pPr marL="0" indent="0" algn="ctr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Platzhalter: Bild Titelfolie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18C730E-B3F8-944F-8BC2-E236CE7245E4}"/>
              </a:ext>
            </a:extLst>
          </p:cNvPr>
          <p:cNvSpPr txBox="1"/>
          <p:nvPr userDrawn="1"/>
        </p:nvSpPr>
        <p:spPr>
          <a:xfrm>
            <a:off x="-2031023" y="2620375"/>
            <a:ext cx="20213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Platzhalterbild ersetzen:</a:t>
            </a:r>
            <a:b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 löschen und durch neues Bild ersetzen &gt; über Bildformat &gt; Zuschneiden im Rahmen ggf. nachpositionieren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7B17960-7FEA-3C44-9F5C-B38F41DF0CD3}"/>
              </a:ext>
            </a:extLst>
          </p:cNvPr>
          <p:cNvSpPr txBox="1"/>
          <p:nvPr userDrawn="1"/>
        </p:nvSpPr>
        <p:spPr>
          <a:xfrm>
            <a:off x="9903" y="-313433"/>
            <a:ext cx="1703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V1: Titelfolie mit Bild</a:t>
            </a:r>
          </a:p>
        </p:txBody>
      </p:sp>
    </p:spTree>
    <p:extLst>
      <p:ext uri="{BB962C8B-B14F-4D97-AF65-F5344CB8AC3E}">
        <p14:creationId xmlns:p14="http://schemas.microsoft.com/office/powerpoint/2010/main" val="275691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-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740704DC-2971-A248-9827-94150E3D8746}"/>
              </a:ext>
            </a:extLst>
          </p:cNvPr>
          <p:cNvSpPr txBox="1"/>
          <p:nvPr userDrawn="1"/>
        </p:nvSpPr>
        <p:spPr>
          <a:xfrm>
            <a:off x="9903" y="-313433"/>
            <a:ext cx="1703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V2: Titelfolie ohne Bild</a:t>
            </a:r>
          </a:p>
        </p:txBody>
      </p:sp>
    </p:spTree>
    <p:extLst>
      <p:ext uri="{BB962C8B-B14F-4D97-AF65-F5344CB8AC3E}">
        <p14:creationId xmlns:p14="http://schemas.microsoft.com/office/powerpoint/2010/main" val="150570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halt - Text und Stich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5">
            <a:extLst>
              <a:ext uri="{FF2B5EF4-FFF2-40B4-BE49-F238E27FC236}">
                <a16:creationId xmlns:a16="http://schemas.microsoft.com/office/drawing/2014/main" id="{D7BD4116-72F8-7D4E-846E-4E9887F60C0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0800" y="3175200"/>
            <a:ext cx="9721850" cy="2124075"/>
          </a:xfrm>
          <a:prstGeom prst="rect">
            <a:avLst/>
          </a:prstGeom>
        </p:spPr>
        <p:txBody>
          <a:bodyPr lIns="0" tIns="0"/>
          <a:lstStyle>
            <a:lvl1pPr marL="2286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Aufzählung 1. Ebene Arial Regular 18 </a:t>
            </a:r>
            <a:r>
              <a:rPr lang="de-DE" dirty="0" err="1"/>
              <a:t>pt</a:t>
            </a:r>
            <a:r>
              <a:rPr lang="de-DE" dirty="0"/>
              <a:t>, ZA: 24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2. Ebene</a:t>
            </a:r>
          </a:p>
          <a:p>
            <a:pPr lvl="2"/>
            <a:r>
              <a:rPr lang="de-DE" dirty="0"/>
              <a:t>3. Ebene</a:t>
            </a:r>
          </a:p>
          <a:p>
            <a:pPr lvl="3"/>
            <a:r>
              <a:rPr lang="de-DE" dirty="0"/>
              <a:t>4. Ebene</a:t>
            </a:r>
          </a:p>
          <a:p>
            <a:pPr lvl="4"/>
            <a:r>
              <a:rPr lang="de-DE" dirty="0"/>
              <a:t>5. Ebene</a:t>
            </a:r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9DAAF3EE-A5B2-F647-838D-0DFAACB4D5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800" y="1371600"/>
            <a:ext cx="9721850" cy="15263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Arial Regular 18pt, ZA: 24pt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erat,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br>
              <a:rPr lang="de-DE" dirty="0"/>
            </a:br>
            <a:r>
              <a:rPr lang="de-DE" dirty="0"/>
              <a:t>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endParaRPr lang="de-DE" dirty="0"/>
          </a:p>
        </p:txBody>
      </p:sp>
      <p:sp>
        <p:nvSpPr>
          <p:cNvPr id="7" name="Textplatzhalter 17">
            <a:extLst>
              <a:ext uri="{FF2B5EF4-FFF2-40B4-BE49-F238E27FC236}">
                <a16:creationId xmlns:a16="http://schemas.microsoft.com/office/drawing/2014/main" id="{5B12DAD6-93EF-5042-858F-4BB3334F10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5867" y="396545"/>
            <a:ext cx="8311908" cy="717437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>
                <a:solidFill>
                  <a:srgbClr val="C40D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Headline Arial Regular 24pt, ZA: 28pt</a:t>
            </a:r>
            <a:br>
              <a:rPr lang="de-DE" dirty="0"/>
            </a:br>
            <a:r>
              <a:rPr lang="de-DE" dirty="0"/>
              <a:t>optional 2-zeilig</a:t>
            </a:r>
          </a:p>
        </p:txBody>
      </p:sp>
    </p:spTree>
    <p:extLst>
      <p:ext uri="{BB962C8B-B14F-4D97-AF65-F5344CB8AC3E}">
        <p14:creationId xmlns:p14="http://schemas.microsoft.com/office/powerpoint/2010/main" val="1431473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nhalt -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>
            <a:extLst>
              <a:ext uri="{FF2B5EF4-FFF2-40B4-BE49-F238E27FC236}">
                <a16:creationId xmlns:a16="http://schemas.microsoft.com/office/drawing/2014/main" id="{55FA8C39-046E-E34F-8E80-7B9D099D728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19600" y="1382400"/>
            <a:ext cx="3982945" cy="40935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Arial Regular 18pt, ZA: 24pt </a:t>
            </a:r>
            <a:br>
              <a:rPr lang="de-DE" dirty="0"/>
            </a:b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erat,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br>
              <a:rPr lang="de-DE" dirty="0"/>
            </a:br>
            <a:r>
              <a:rPr lang="de-DE" dirty="0"/>
              <a:t>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endParaRPr lang="de-DE" dirty="0"/>
          </a:p>
        </p:txBody>
      </p:sp>
      <p:sp>
        <p:nvSpPr>
          <p:cNvPr id="6" name="Bildplatzhalter 2">
            <a:extLst>
              <a:ext uri="{FF2B5EF4-FFF2-40B4-BE49-F238E27FC236}">
                <a16:creationId xmlns:a16="http://schemas.microsoft.com/office/drawing/2014/main" id="{8BAC5633-896E-0F44-8840-CC87B5BE704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50861" y="1381405"/>
            <a:ext cx="5545139" cy="4093589"/>
          </a:xfrm>
          <a:prstGeom prst="rect">
            <a:avLst/>
          </a:prstGeom>
          <a:solidFill>
            <a:srgbClr val="434343"/>
          </a:solidFill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Platzhalter: Bild</a:t>
            </a:r>
          </a:p>
        </p:txBody>
      </p:sp>
      <p:sp>
        <p:nvSpPr>
          <p:cNvPr id="7" name="Textplatzhalter 17">
            <a:extLst>
              <a:ext uri="{FF2B5EF4-FFF2-40B4-BE49-F238E27FC236}">
                <a16:creationId xmlns:a16="http://schemas.microsoft.com/office/drawing/2014/main" id="{8B97D328-84F0-2C4A-BBAB-1E79CDFE9BB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5867" y="396545"/>
            <a:ext cx="8311908" cy="717437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>
                <a:solidFill>
                  <a:srgbClr val="C40D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Headline Arial Regular 24pt, ZA: 28pt</a:t>
            </a:r>
            <a:br>
              <a:rPr lang="de-DE" dirty="0"/>
            </a:br>
            <a:r>
              <a:rPr lang="de-DE" dirty="0"/>
              <a:t>optional 2-zeilig</a:t>
            </a:r>
          </a:p>
        </p:txBody>
      </p:sp>
    </p:spTree>
    <p:extLst>
      <p:ext uri="{BB962C8B-B14F-4D97-AF65-F5344CB8AC3E}">
        <p14:creationId xmlns:p14="http://schemas.microsoft.com/office/powerpoint/2010/main" val="66438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nhalt - Bild und Stich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5">
            <a:extLst>
              <a:ext uri="{FF2B5EF4-FFF2-40B4-BE49-F238E27FC236}">
                <a16:creationId xmlns:a16="http://schemas.microsoft.com/office/drawing/2014/main" id="{9278302A-602E-374F-9D64-8FCFB4DC60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19600" y="1364399"/>
            <a:ext cx="3981600" cy="4111200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Aufzählung 1. Ebene Arial Regular 18 </a:t>
            </a:r>
            <a:r>
              <a:rPr lang="de-DE" dirty="0" err="1"/>
              <a:t>pt</a:t>
            </a:r>
            <a:r>
              <a:rPr lang="de-DE" dirty="0"/>
              <a:t>, ZA: 24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2. Ebene</a:t>
            </a:r>
          </a:p>
          <a:p>
            <a:pPr lvl="2"/>
            <a:r>
              <a:rPr lang="de-DE" dirty="0"/>
              <a:t>3. Ebene</a:t>
            </a:r>
          </a:p>
          <a:p>
            <a:pPr lvl="3"/>
            <a:r>
              <a:rPr lang="de-DE" dirty="0"/>
              <a:t>4. Ebene</a:t>
            </a:r>
          </a:p>
          <a:p>
            <a:pPr lvl="4"/>
            <a:r>
              <a:rPr lang="de-DE" dirty="0"/>
              <a:t>5. Ebene</a:t>
            </a:r>
          </a:p>
        </p:txBody>
      </p:sp>
      <p:sp>
        <p:nvSpPr>
          <p:cNvPr id="6" name="Bildplatzhalter 2">
            <a:extLst>
              <a:ext uri="{FF2B5EF4-FFF2-40B4-BE49-F238E27FC236}">
                <a16:creationId xmlns:a16="http://schemas.microsoft.com/office/drawing/2014/main" id="{07DD2921-214D-B547-93DD-EB9D2A99CCE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50861" y="1381405"/>
            <a:ext cx="5545139" cy="4093589"/>
          </a:xfrm>
          <a:prstGeom prst="rect">
            <a:avLst/>
          </a:prstGeom>
          <a:solidFill>
            <a:srgbClr val="434343"/>
          </a:solidFill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Platzhalter: Bild</a:t>
            </a:r>
          </a:p>
        </p:txBody>
      </p:sp>
      <p:sp>
        <p:nvSpPr>
          <p:cNvPr id="7" name="Textplatzhalter 17">
            <a:extLst>
              <a:ext uri="{FF2B5EF4-FFF2-40B4-BE49-F238E27FC236}">
                <a16:creationId xmlns:a16="http://schemas.microsoft.com/office/drawing/2014/main" id="{86E90AC2-BC99-614A-AF4F-584EF9915C5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5867" y="396545"/>
            <a:ext cx="8311908" cy="717437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>
                <a:solidFill>
                  <a:srgbClr val="C40D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Headline Arial Regular 24pt, ZA: 28pt</a:t>
            </a:r>
            <a:br>
              <a:rPr lang="de-DE" dirty="0"/>
            </a:br>
            <a:r>
              <a:rPr lang="de-DE" dirty="0"/>
              <a:t>optional 2-zeilig</a:t>
            </a:r>
          </a:p>
        </p:txBody>
      </p:sp>
    </p:spTree>
    <p:extLst>
      <p:ext uri="{BB962C8B-B14F-4D97-AF65-F5344CB8AC3E}">
        <p14:creationId xmlns:p14="http://schemas.microsoft.com/office/powerpoint/2010/main" val="327643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jp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4">
            <a:extLst>
              <a:ext uri="{FF2B5EF4-FFF2-40B4-BE49-F238E27FC236}">
                <a16:creationId xmlns:a16="http://schemas.microsoft.com/office/drawing/2014/main" id="{B97C5655-F240-634C-9B7B-B6181A1B3AF5}"/>
              </a:ext>
            </a:extLst>
          </p:cNvPr>
          <p:cNvSpPr/>
          <p:nvPr userDrawn="1"/>
        </p:nvSpPr>
        <p:spPr>
          <a:xfrm>
            <a:off x="0" y="1668462"/>
            <a:ext cx="12192000" cy="5189537"/>
          </a:xfrm>
          <a:custGeom>
            <a:avLst/>
            <a:gdLst>
              <a:gd name="connsiteX0" fmla="*/ 0 w 12192000"/>
              <a:gd name="connsiteY0" fmla="*/ 0 h 4760912"/>
              <a:gd name="connsiteX1" fmla="*/ 12192000 w 12192000"/>
              <a:gd name="connsiteY1" fmla="*/ 0 h 4760912"/>
              <a:gd name="connsiteX2" fmla="*/ 12192000 w 12192000"/>
              <a:gd name="connsiteY2" fmla="*/ 4760912 h 4760912"/>
              <a:gd name="connsiteX3" fmla="*/ 0 w 12192000"/>
              <a:gd name="connsiteY3" fmla="*/ 4760912 h 4760912"/>
              <a:gd name="connsiteX4" fmla="*/ 0 w 12192000"/>
              <a:gd name="connsiteY4" fmla="*/ 0 h 4760912"/>
              <a:gd name="connsiteX0" fmla="*/ 0 w 12192000"/>
              <a:gd name="connsiteY0" fmla="*/ 212725 h 4973637"/>
              <a:gd name="connsiteX1" fmla="*/ 12192000 w 12192000"/>
              <a:gd name="connsiteY1" fmla="*/ 0 h 4973637"/>
              <a:gd name="connsiteX2" fmla="*/ 12192000 w 12192000"/>
              <a:gd name="connsiteY2" fmla="*/ 4973637 h 4973637"/>
              <a:gd name="connsiteX3" fmla="*/ 0 w 12192000"/>
              <a:gd name="connsiteY3" fmla="*/ 4973637 h 4973637"/>
              <a:gd name="connsiteX4" fmla="*/ 0 w 12192000"/>
              <a:gd name="connsiteY4" fmla="*/ 212725 h 4973637"/>
              <a:gd name="connsiteX0" fmla="*/ 0 w 12192000"/>
              <a:gd name="connsiteY0" fmla="*/ 428625 h 5189537"/>
              <a:gd name="connsiteX1" fmla="*/ 12192000 w 12192000"/>
              <a:gd name="connsiteY1" fmla="*/ 0 h 5189537"/>
              <a:gd name="connsiteX2" fmla="*/ 12192000 w 12192000"/>
              <a:gd name="connsiteY2" fmla="*/ 5189537 h 5189537"/>
              <a:gd name="connsiteX3" fmla="*/ 0 w 12192000"/>
              <a:gd name="connsiteY3" fmla="*/ 5189537 h 5189537"/>
              <a:gd name="connsiteX4" fmla="*/ 0 w 12192000"/>
              <a:gd name="connsiteY4" fmla="*/ 428625 h 518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5189537">
                <a:moveTo>
                  <a:pt x="0" y="428625"/>
                </a:moveTo>
                <a:lnTo>
                  <a:pt x="12192000" y="0"/>
                </a:lnTo>
                <a:lnTo>
                  <a:pt x="12192000" y="5189537"/>
                </a:lnTo>
                <a:lnTo>
                  <a:pt x="0" y="5189537"/>
                </a:lnTo>
                <a:lnTo>
                  <a:pt x="0" y="428625"/>
                </a:lnTo>
                <a:close/>
              </a:path>
            </a:pathLst>
          </a:custGeom>
          <a:solidFill>
            <a:srgbClr val="C40D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8DDEEBD-D00D-1249-9E02-EDC0548BFCA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88168" y="378741"/>
            <a:ext cx="2250000" cy="7740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0D20A730-187A-274D-A0E6-8412686F8775}"/>
              </a:ext>
            </a:extLst>
          </p:cNvPr>
          <p:cNvSpPr txBox="1"/>
          <p:nvPr userDrawn="1"/>
        </p:nvSpPr>
        <p:spPr>
          <a:xfrm>
            <a:off x="12292755" y="5534561"/>
            <a:ext cx="31024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Titelseiten – Platzhalter für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Sublogo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ändern: 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Direkt auf dieser Folie &gt; Bild anklicken &gt; Rechtsklick &gt; Bild einfügen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an Rahmen anpassen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 anklicken &gt; Bildformat &gt; Zuschneiden &gt; 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im Dropdown „Einpassen“ wählen &gt; 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ggf. Bild nochmals neu positionieren </a:t>
            </a:r>
          </a:p>
        </p:txBody>
      </p:sp>
    </p:spTree>
    <p:extLst>
      <p:ext uri="{BB962C8B-B14F-4D97-AF65-F5344CB8AC3E}">
        <p14:creationId xmlns:p14="http://schemas.microsoft.com/office/powerpoint/2010/main" val="307969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3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47" userDrawn="1">
          <p15:clr>
            <a:srgbClr val="F26B43"/>
          </p15:clr>
        </p15:guide>
        <p15:guide id="2" pos="7333" userDrawn="1">
          <p15:clr>
            <a:srgbClr val="F26B43"/>
          </p15:clr>
        </p15:guide>
        <p15:guide id="3" orient="horz" pos="346" userDrawn="1">
          <p15:clr>
            <a:srgbClr val="F26B43"/>
          </p15:clr>
        </p15:guide>
        <p15:guide id="4" pos="1232" userDrawn="1">
          <p15:clr>
            <a:srgbClr val="F26B43"/>
          </p15:clr>
        </p15:guide>
        <p15:guide id="5" orient="horz" pos="3974" userDrawn="1">
          <p15:clr>
            <a:srgbClr val="F26B43"/>
          </p15:clr>
        </p15:guide>
        <p15:guide id="6" orient="horz" pos="663" userDrawn="1">
          <p15:clr>
            <a:srgbClr val="F26B43"/>
          </p15:clr>
        </p15:guide>
        <p15:guide id="7" orient="horz" pos="1003" userDrawn="1">
          <p15:clr>
            <a:srgbClr val="F26B43"/>
          </p15:clr>
        </p15:guide>
        <p15:guide id="8" orient="horz" pos="1321" userDrawn="1">
          <p15:clr>
            <a:srgbClr val="F26B43"/>
          </p15:clr>
        </p15:guide>
        <p15:guide id="9" orient="horz" pos="1661" userDrawn="1">
          <p15:clr>
            <a:srgbClr val="F26B43"/>
          </p15:clr>
        </p15:guide>
        <p15:guide id="10" orient="horz" pos="2001" userDrawn="1">
          <p15:clr>
            <a:srgbClr val="F26B43"/>
          </p15:clr>
        </p15:guide>
        <p15:guide id="11" orient="horz" pos="3339" userDrawn="1">
          <p15:clr>
            <a:srgbClr val="F26B43"/>
          </p15:clr>
        </p15:guide>
        <p15:guide id="12" orient="horz" pos="2319" userDrawn="1">
          <p15:clr>
            <a:srgbClr val="F26B43"/>
          </p15:clr>
        </p15:guide>
        <p15:guide id="13" orient="horz" pos="2999" userDrawn="1">
          <p15:clr>
            <a:srgbClr val="F26B43"/>
          </p15:clr>
        </p15:guide>
        <p15:guide id="14" orient="horz" pos="3657" userDrawn="1">
          <p15:clr>
            <a:srgbClr val="F26B43"/>
          </p15:clr>
        </p15:guide>
        <p15:guide id="15" orient="horz" pos="2659" userDrawn="1">
          <p15:clr>
            <a:srgbClr val="F26B43"/>
          </p15:clr>
        </p15:guide>
        <p15:guide id="16" pos="2094" userDrawn="1">
          <p15:clr>
            <a:srgbClr val="F26B43"/>
          </p15:clr>
        </p15:guide>
        <p15:guide id="17" pos="2978" userDrawn="1">
          <p15:clr>
            <a:srgbClr val="F26B43"/>
          </p15:clr>
        </p15:guide>
        <p15:guide id="18" pos="3840" userDrawn="1">
          <p15:clr>
            <a:srgbClr val="F26B43"/>
          </p15:clr>
        </p15:guide>
        <p15:guide id="19" pos="4725" userDrawn="1">
          <p15:clr>
            <a:srgbClr val="F26B43"/>
          </p15:clr>
        </p15:guide>
        <p15:guide id="20" pos="5586" userDrawn="1">
          <p15:clr>
            <a:srgbClr val="F26B43"/>
          </p15:clr>
        </p15:guide>
        <p15:guide id="21" pos="647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1">
            <a:extLst>
              <a:ext uri="{FF2B5EF4-FFF2-40B4-BE49-F238E27FC236}">
                <a16:creationId xmlns:a16="http://schemas.microsoft.com/office/drawing/2014/main" id="{48266648-C51B-EA45-AE41-AF74B0A4657C}"/>
              </a:ext>
            </a:extLst>
          </p:cNvPr>
          <p:cNvSpPr/>
          <p:nvPr userDrawn="1"/>
        </p:nvSpPr>
        <p:spPr>
          <a:xfrm>
            <a:off x="0" y="5748124"/>
            <a:ext cx="12195175" cy="1109875"/>
          </a:xfrm>
          <a:custGeom>
            <a:avLst/>
            <a:gdLst>
              <a:gd name="connsiteX0" fmla="*/ 0 w 12192000"/>
              <a:gd name="connsiteY0" fmla="*/ 0 h 687600"/>
              <a:gd name="connsiteX1" fmla="*/ 12192000 w 12192000"/>
              <a:gd name="connsiteY1" fmla="*/ 0 h 687600"/>
              <a:gd name="connsiteX2" fmla="*/ 12192000 w 12192000"/>
              <a:gd name="connsiteY2" fmla="*/ 687600 h 687600"/>
              <a:gd name="connsiteX3" fmla="*/ 0 w 12192000"/>
              <a:gd name="connsiteY3" fmla="*/ 687600 h 687600"/>
              <a:gd name="connsiteX4" fmla="*/ 0 w 12192000"/>
              <a:gd name="connsiteY4" fmla="*/ 0 h 687600"/>
              <a:gd name="connsiteX0" fmla="*/ 0 w 12195175"/>
              <a:gd name="connsiteY0" fmla="*/ 422275 h 1109875"/>
              <a:gd name="connsiteX1" fmla="*/ 12195175 w 12195175"/>
              <a:gd name="connsiteY1" fmla="*/ 0 h 1109875"/>
              <a:gd name="connsiteX2" fmla="*/ 12192000 w 12195175"/>
              <a:gd name="connsiteY2" fmla="*/ 1109875 h 1109875"/>
              <a:gd name="connsiteX3" fmla="*/ 0 w 12195175"/>
              <a:gd name="connsiteY3" fmla="*/ 1109875 h 1109875"/>
              <a:gd name="connsiteX4" fmla="*/ 0 w 12195175"/>
              <a:gd name="connsiteY4" fmla="*/ 422275 h 110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5175" h="1109875">
                <a:moveTo>
                  <a:pt x="0" y="422275"/>
                </a:moveTo>
                <a:lnTo>
                  <a:pt x="12195175" y="0"/>
                </a:lnTo>
                <a:cubicBezTo>
                  <a:pt x="12194117" y="369958"/>
                  <a:pt x="12193058" y="739917"/>
                  <a:pt x="12192000" y="1109875"/>
                </a:cubicBezTo>
                <a:lnTo>
                  <a:pt x="0" y="1109875"/>
                </a:lnTo>
                <a:lnTo>
                  <a:pt x="0" y="422275"/>
                </a:lnTo>
                <a:close/>
              </a:path>
            </a:pathLst>
          </a:custGeom>
          <a:solidFill>
            <a:srgbClr val="C40D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0A395C2-361B-A14B-9312-A16F3F6780A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14598" y="378000"/>
            <a:ext cx="1004400" cy="766068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427D4F0D-9351-B349-8187-43002862F183}"/>
              </a:ext>
            </a:extLst>
          </p:cNvPr>
          <p:cNvSpPr txBox="1"/>
          <p:nvPr userDrawn="1"/>
        </p:nvSpPr>
        <p:spPr>
          <a:xfrm>
            <a:off x="12292755" y="5612990"/>
            <a:ext cx="31024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Folgeseiten – Platzhalter für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Sublogo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ändern: 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Folienmaster &gt; Nr. 2 bearbeiten &gt; Bild anklicken &gt; Rechtsklick &gt; Bild einfügen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an Rahmen anpassen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 anklicken &gt; Bildformat &gt; Zuschneiden &gt; 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im Dropdown „Einpassen“ wählen &gt; 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ggf. Bild nochmals neu positionieren 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91FA75A-4E02-534F-A661-8216932850DD}"/>
              </a:ext>
            </a:extLst>
          </p:cNvPr>
          <p:cNvSpPr txBox="1"/>
          <p:nvPr userDrawn="1"/>
        </p:nvSpPr>
        <p:spPr>
          <a:xfrm>
            <a:off x="-2243920" y="6474756"/>
            <a:ext cx="2223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Informationen in Fußzeile ändern: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Folienmaster &gt; Nr. 2 bearbeiten</a:t>
            </a:r>
          </a:p>
        </p:txBody>
      </p:sp>
      <p:pic>
        <p:nvPicPr>
          <p:cNvPr id="14" name="Bildplatzhalter 8">
            <a:extLst>
              <a:ext uri="{FF2B5EF4-FFF2-40B4-BE49-F238E27FC236}">
                <a16:creationId xmlns:a16="http://schemas.microsoft.com/office/drawing/2014/main" id="{F0C93F5E-23FA-FA4B-8A4E-25501DAC13C6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rcRect l="344" r="344"/>
          <a:stretch/>
        </p:blipFill>
        <p:spPr>
          <a:xfrm>
            <a:off x="9434349" y="5986710"/>
            <a:ext cx="2250000" cy="576000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AFF88A13-194B-9248-BDFD-1579E6D3EC48}"/>
              </a:ext>
            </a:extLst>
          </p:cNvPr>
          <p:cNvSpPr txBox="1"/>
          <p:nvPr userDrawn="1"/>
        </p:nvSpPr>
        <p:spPr>
          <a:xfrm>
            <a:off x="550800" y="6399924"/>
            <a:ext cx="1074739" cy="1904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Seite </a:t>
            </a:r>
            <a:fld id="{675EF3AE-78B3-9641-A88A-C3B5FFA9245E}" type="slidenum">
              <a:rPr lang="de-DE" sz="1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de-DE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6184FE9-ADE0-F94C-90C6-58CFCA50F9A4}"/>
              </a:ext>
            </a:extLst>
          </p:cNvPr>
          <p:cNvSpPr txBox="1"/>
          <p:nvPr userDrawn="1"/>
        </p:nvSpPr>
        <p:spPr>
          <a:xfrm>
            <a:off x="1625600" y="6399924"/>
            <a:ext cx="7615318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 Mustermann | Fachgebiet | Anlass der Präsentation | </a:t>
            </a:r>
            <a:fld id="{8AB8AE3C-4F02-BE49-87A2-4A6516160ED6}" type="datetime4">
              <a:rPr lang="de-DE" sz="1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1. Mai 2023</a:t>
            </a:fld>
            <a:endParaRPr lang="de-DE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24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11" r:id="rId2"/>
    <p:sldLayoutId id="214748371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platzhalter 7" descr="Ein Bild, das draußen, Baum, Straße, Bürgersteig enthält.&#10;&#10;Automatisch generierte Beschreibung">
            <a:extLst>
              <a:ext uri="{FF2B5EF4-FFF2-40B4-BE49-F238E27FC236}">
                <a16:creationId xmlns:a16="http://schemas.microsoft.com/office/drawing/2014/main" id="{8F709F46-8902-044F-BC8E-D41E7551AAC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/>
          <a:srcRect t="38334" b="6404"/>
          <a:stretch/>
        </p:blipFill>
        <p:spPr>
          <a:xfrm>
            <a:off x="-6479" y="1260572"/>
            <a:ext cx="8885359" cy="3273604"/>
          </a:xfr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566C600-4B84-5842-B3E8-43C0EE42DEAE}"/>
              </a:ext>
            </a:extLst>
          </p:cNvPr>
          <p:cNvSpPr txBox="1"/>
          <p:nvPr/>
        </p:nvSpPr>
        <p:spPr>
          <a:xfrm>
            <a:off x="550801" y="4973943"/>
            <a:ext cx="8328079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de-D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 </a:t>
            </a:r>
            <a:r>
              <a:rPr lang="de-DE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HTTP/3 </a:t>
            </a:r>
            <a:r>
              <a:rPr lang="de-DE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Media Streaming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DD8A406-EC2B-3942-821D-690FFD0DA113}"/>
              </a:ext>
            </a:extLst>
          </p:cNvPr>
          <p:cNvSpPr txBox="1"/>
          <p:nvPr/>
        </p:nvSpPr>
        <p:spPr>
          <a:xfrm>
            <a:off x="550801" y="6085778"/>
            <a:ext cx="8328079" cy="2833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Philip Nys | Open Distributed Systems | Workshop 1 | May 23rd 2023</a:t>
            </a:r>
          </a:p>
        </p:txBody>
      </p:sp>
      <p:pic>
        <p:nvPicPr>
          <p:cNvPr id="10" name="Bildplatzhalter 8">
            <a:extLst>
              <a:ext uri="{FF2B5EF4-FFF2-40B4-BE49-F238E27FC236}">
                <a16:creationId xmlns:a16="http://schemas.microsoft.com/office/drawing/2014/main" id="{5137168F-F820-384E-9E3B-0C3DBA0FF3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44" r="344"/>
          <a:stretch/>
        </p:blipFill>
        <p:spPr>
          <a:xfrm>
            <a:off x="9388168" y="5732725"/>
            <a:ext cx="2250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842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913C5CE-83A0-B44C-9181-4118DEE6BC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105368-A57B-B34E-B39D-32988103397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Problem Statement</a:t>
            </a:r>
          </a:p>
          <a:p>
            <a:pPr marL="285750" indent="-285750">
              <a:buFontTx/>
              <a:buChar char="-"/>
            </a:pPr>
            <a:r>
              <a:rPr lang="de-DE" dirty="0"/>
              <a:t>Paper / Technology Review</a:t>
            </a:r>
          </a:p>
          <a:p>
            <a:pPr marL="285750" indent="-285750">
              <a:buFontTx/>
              <a:buChar char="-"/>
            </a:pPr>
            <a:r>
              <a:rPr lang="de-DE" dirty="0"/>
              <a:t>Potential Solution / Concept</a:t>
            </a:r>
          </a:p>
          <a:p>
            <a:pPr marL="285750" indent="-285750">
              <a:buFontTx/>
              <a:buChar char="-"/>
            </a:pPr>
            <a:r>
              <a:rPr lang="de-DE" dirty="0"/>
              <a:t>Schedule &amp; Next </a:t>
            </a:r>
            <a:r>
              <a:rPr lang="de-DE" dirty="0" err="1"/>
              <a:t>Steps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DBDE21-4AC1-EB4D-9875-252AE5A899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6090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DD0431-E3B5-02E3-06FE-A022EB1718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71B1A9-32AE-D46A-5B39-F655426C78D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894AC-232B-01B5-80AD-B189941463F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522414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B757A2-5E8E-7F08-0962-E98376CFFB6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2D38E0-25A5-34F8-7CAF-6BFBF952632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E15CFF-D931-AB83-97E4-F5F6A7DD00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Paper / Technology Review</a:t>
            </a:r>
          </a:p>
        </p:txBody>
      </p:sp>
    </p:spTree>
    <p:extLst>
      <p:ext uri="{BB962C8B-B14F-4D97-AF65-F5344CB8AC3E}">
        <p14:creationId xmlns:p14="http://schemas.microsoft.com/office/powerpoint/2010/main" val="2346224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7D7A7B-D9F2-1A68-0AA1-2174C70A5E3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73E1B9-4A67-AB04-3A60-847182F5525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652FE9-F8A0-C728-F558-B1C47516C5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Potential Solution / Concept</a:t>
            </a:r>
          </a:p>
        </p:txBody>
      </p:sp>
    </p:spTree>
    <p:extLst>
      <p:ext uri="{BB962C8B-B14F-4D97-AF65-F5344CB8AC3E}">
        <p14:creationId xmlns:p14="http://schemas.microsoft.com/office/powerpoint/2010/main" val="1344757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50B31F-C262-8C6C-79E3-B20CA1C2F6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C10FBC-38E5-E23F-20F6-AE679CE5A30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55E32-3112-EA2F-8617-6482871739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Schedule &amp; Next </a:t>
            </a:r>
            <a:r>
              <a:rPr lang="de-DE" dirty="0" err="1"/>
              <a:t>Steps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973362"/>
      </p:ext>
    </p:extLst>
  </p:cSld>
  <p:clrMapOvr>
    <a:masterClrMapping/>
  </p:clrMapOvr>
</p:sld>
</file>

<file path=ppt/theme/theme1.xml><?xml version="1.0" encoding="utf-8"?>
<a:theme xmlns:a="http://schemas.openxmlformats.org/drawingml/2006/main" name="Titelfolien zur Auswahl">
  <a:themeElements>
    <a:clrScheme name="TU Berlin">
      <a:dk1>
        <a:srgbClr val="434343"/>
      </a:dk1>
      <a:lt1>
        <a:srgbClr val="FFFFFF"/>
      </a:lt1>
      <a:dk2>
        <a:srgbClr val="434343"/>
      </a:dk2>
      <a:lt2>
        <a:srgbClr val="E7E6E6"/>
      </a:lt2>
      <a:accent1>
        <a:srgbClr val="C30D1E"/>
      </a:accent1>
      <a:accent2>
        <a:srgbClr val="B2B2B2"/>
      </a:accent2>
      <a:accent3>
        <a:srgbClr val="FF6C00"/>
      </a:accent3>
      <a:accent4>
        <a:srgbClr val="1F90CC"/>
      </a:accent4>
      <a:accent5>
        <a:srgbClr val="9013FE"/>
      </a:accent5>
      <a:accent6>
        <a:srgbClr val="49CB40"/>
      </a:accent6>
      <a:hlink>
        <a:srgbClr val="C30D1E"/>
      </a:hlink>
      <a:folHlink>
        <a:srgbClr val="C30D1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AF5D8605-2613-D24D-AB7D-44425CE5E9EB}" vid="{4A2A0730-D474-B642-9EC8-245B2B7F7B17}"/>
    </a:ext>
  </a:extLst>
</a:theme>
</file>

<file path=ppt/theme/theme2.xml><?xml version="1.0" encoding="utf-8"?>
<a:theme xmlns:a="http://schemas.openxmlformats.org/drawingml/2006/main" name="Master für Folgeseiten">
  <a:themeElements>
    <a:clrScheme name="TU Berlin ">
      <a:dk1>
        <a:srgbClr val="434343"/>
      </a:dk1>
      <a:lt1>
        <a:srgbClr val="FFFFFF"/>
      </a:lt1>
      <a:dk2>
        <a:srgbClr val="434343"/>
      </a:dk2>
      <a:lt2>
        <a:srgbClr val="E7E6E6"/>
      </a:lt2>
      <a:accent1>
        <a:srgbClr val="C30D1E"/>
      </a:accent1>
      <a:accent2>
        <a:srgbClr val="B2B2B2"/>
      </a:accent2>
      <a:accent3>
        <a:srgbClr val="FF6C00"/>
      </a:accent3>
      <a:accent4>
        <a:srgbClr val="1F90CC"/>
      </a:accent4>
      <a:accent5>
        <a:srgbClr val="9013FE"/>
      </a:accent5>
      <a:accent6>
        <a:srgbClr val="49CB40"/>
      </a:accent6>
      <a:hlink>
        <a:srgbClr val="C30D1E"/>
      </a:hlink>
      <a:folHlink>
        <a:srgbClr val="C30D1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AF5D8605-2613-D24D-AB7D-44425CE5E9EB}" vid="{6D2ACD7B-51E4-3F4D-A883-FB2A0ECC7C66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TU-Berlin-Praesentation-Master-einfarbig-Rot</Template>
  <TotalTime>0</TotalTime>
  <Words>50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Symbol</vt:lpstr>
      <vt:lpstr>Titelfolien zur Auswahl</vt:lpstr>
      <vt:lpstr>Master für Folgeseiten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Nys</dc:creator>
  <cp:lastModifiedBy>Philip Nys</cp:lastModifiedBy>
  <cp:revision>1</cp:revision>
  <cp:lastPrinted>2021-03-24T16:10:50Z</cp:lastPrinted>
  <dcterms:created xsi:type="dcterms:W3CDTF">2023-05-01T13:04:11Z</dcterms:created>
  <dcterms:modified xsi:type="dcterms:W3CDTF">2023-05-01T13:16:16Z</dcterms:modified>
</cp:coreProperties>
</file>