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8"/>
  </p:notesMasterIdLst>
  <p:sldIdLst>
    <p:sldId id="358" r:id="rId3"/>
    <p:sldId id="359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/>
    <p:restoredTop sz="96327"/>
  </p:normalViewPr>
  <p:slideViewPr>
    <p:cSldViewPr snapToGrid="0" snapToObjects="1">
      <p:cViewPr>
        <p:scale>
          <a:sx n="118" d="100"/>
          <a:sy n="118" d="100"/>
        </p:scale>
        <p:origin x="79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01.05.2023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pic>
        <p:nvPicPr>
          <p:cNvPr id="14" name="Bildplatzhalter 8">
            <a:extLst>
              <a:ext uri="{FF2B5EF4-FFF2-40B4-BE49-F238E27FC236}">
                <a16:creationId xmlns:a16="http://schemas.microsoft.com/office/drawing/2014/main" id="{F0C93F5E-23FA-FA4B-8A4E-25501DAC13C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44" r="344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 Mai 2023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/ Thema </a:t>
            </a:r>
            <a:b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2-zeilig möglich, Arial Regular 30pt, ZA: 36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1. Mai 2023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platzhalter 8">
            <a:extLst>
              <a:ext uri="{FF2B5EF4-FFF2-40B4-BE49-F238E27FC236}">
                <a16:creationId xmlns:a16="http://schemas.microsoft.com/office/drawing/2014/main" id="{5137168F-F820-384E-9E3B-0C3DBA0F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/ Thema </a:t>
            </a:r>
            <a:b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2-zeilig möglich, Arial Regular 30pt, ZA: 36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6085778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1. Mai 2023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platzhalter 8">
            <a:extLst>
              <a:ext uri="{FF2B5EF4-FFF2-40B4-BE49-F238E27FC236}">
                <a16:creationId xmlns:a16="http://schemas.microsoft.com/office/drawing/2014/main" id="{141C853B-93AB-0D46-AC3B-23F54D20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D788EC-E749-5C4A-AF41-807090A12B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7230B-9DFC-1045-A544-B8628C247A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43C7D-AF88-AA4B-A5FB-1EFDB25CE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94C4D9-2975-504D-8952-FF2A67C2FD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02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54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Nys</dc:creator>
  <cp:lastModifiedBy>Philip Nys</cp:lastModifiedBy>
  <cp:revision>1</cp:revision>
  <cp:lastPrinted>2021-03-24T16:10:50Z</cp:lastPrinted>
  <dcterms:created xsi:type="dcterms:W3CDTF">2023-05-01T13:04:11Z</dcterms:created>
  <dcterms:modified xsi:type="dcterms:W3CDTF">2023-05-01T13:04:50Z</dcterms:modified>
</cp:coreProperties>
</file>