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2"/>
  </p:notesMasterIdLst>
  <p:sldIdLst>
    <p:sldId id="358" r:id="rId3"/>
    <p:sldId id="354" r:id="rId4"/>
    <p:sldId id="359" r:id="rId5"/>
    <p:sldId id="365" r:id="rId6"/>
    <p:sldId id="366" r:id="rId7"/>
    <p:sldId id="370" r:id="rId8"/>
    <p:sldId id="371" r:id="rId9"/>
    <p:sldId id="372" r:id="rId10"/>
    <p:sldId id="363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78814" autoAdjust="0"/>
  </p:normalViewPr>
  <p:slideViewPr>
    <p:cSldViewPr snapToGrid="0" snapToObjects="1">
      <p:cViewPr varScale="1">
        <p:scale>
          <a:sx n="87" d="100"/>
          <a:sy n="87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ys" userId="0f626723c9935f96" providerId="LiveId" clId="{47BA77B8-5DD6-4416-A46A-EF3C3A40BCD5}"/>
    <pc:docChg chg="undo redo custSel addSld delSld modSld modMainMaster">
      <pc:chgData name="Philip Nys" userId="0f626723c9935f96" providerId="LiveId" clId="{47BA77B8-5DD6-4416-A46A-EF3C3A40BCD5}" dt="2023-07-07T10:47:29.201" v="921" actId="20577"/>
      <pc:docMkLst>
        <pc:docMk/>
      </pc:docMkLst>
      <pc:sldChg chg="modSp mod">
        <pc:chgData name="Philip Nys" userId="0f626723c9935f96" providerId="LiveId" clId="{47BA77B8-5DD6-4416-A46A-EF3C3A40BCD5}" dt="2023-07-07T10:39:57.045" v="401" actId="20577"/>
        <pc:sldMkLst>
          <pc:docMk/>
          <pc:sldMk cId="2026090156" sldId="354"/>
        </pc:sldMkLst>
        <pc:spChg chg="mod">
          <ac:chgData name="Philip Nys" userId="0f626723c9935f96" providerId="LiveId" clId="{47BA77B8-5DD6-4416-A46A-EF3C3A40BCD5}" dt="2023-07-07T10:39:57.045" v="401" actId="20577"/>
          <ac:spMkLst>
            <pc:docMk/>
            <pc:sldMk cId="2026090156" sldId="354"/>
            <ac:spMk id="3" creationId="{AE105368-A57B-B34E-B39D-32988103397A}"/>
          </ac:spMkLst>
        </pc:spChg>
      </pc:sldChg>
      <pc:sldChg chg="modSp mod">
        <pc:chgData name="Philip Nys" userId="0f626723c9935f96" providerId="LiveId" clId="{47BA77B8-5DD6-4416-A46A-EF3C3A40BCD5}" dt="2023-07-07T10:35:35.376" v="166" actId="20577"/>
        <pc:sldMkLst>
          <pc:docMk/>
          <pc:sldMk cId="668842809" sldId="358"/>
        </pc:sldMkLst>
        <pc:spChg chg="mod">
          <ac:chgData name="Philip Nys" userId="0f626723c9935f96" providerId="LiveId" clId="{47BA77B8-5DD6-4416-A46A-EF3C3A40BCD5}" dt="2023-07-07T10:35:35.376" v="166" actId="20577"/>
          <ac:spMkLst>
            <pc:docMk/>
            <pc:sldMk cId="668842809" sldId="358"/>
            <ac:spMk id="9" creationId="{2DD8A406-EC2B-3942-821D-690FFD0DA113}"/>
          </ac:spMkLst>
        </pc:spChg>
      </pc:sldChg>
      <pc:sldChg chg="modSp mod modNotesTx">
        <pc:chgData name="Philip Nys" userId="0f626723c9935f96" providerId="LiveId" clId="{47BA77B8-5DD6-4416-A46A-EF3C3A40BCD5}" dt="2023-07-07T10:34:09.399" v="134" actId="20577"/>
        <pc:sldMkLst>
          <pc:docMk/>
          <pc:sldMk cId="522414064" sldId="359"/>
        </pc:sldMkLst>
        <pc:spChg chg="mod">
          <ac:chgData name="Philip Nys" userId="0f626723c9935f96" providerId="LiveId" clId="{47BA77B8-5DD6-4416-A46A-EF3C3A40BCD5}" dt="2023-07-07T10:34:09.399" v="134" actId="20577"/>
          <ac:spMkLst>
            <pc:docMk/>
            <pc:sldMk cId="522414064" sldId="359"/>
            <ac:spMk id="4" creationId="{45F894AC-232B-01B5-80AD-B189941463FA}"/>
          </ac:spMkLst>
        </pc:spChg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2346224190" sldId="360"/>
        </pc:sldMkLst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1344757342" sldId="361"/>
        </pc:sldMkLst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314973362" sldId="362"/>
        </pc:sldMkLst>
      </pc:sldChg>
      <pc:sldChg chg="del modNotesTx">
        <pc:chgData name="Philip Nys" userId="0f626723c9935f96" providerId="LiveId" clId="{47BA77B8-5DD6-4416-A46A-EF3C3A40BCD5}" dt="2023-07-07T10:44:22.150" v="765" actId="47"/>
        <pc:sldMkLst>
          <pc:docMk/>
          <pc:sldMk cId="3596586972" sldId="364"/>
        </pc:sldMkLst>
      </pc:sldChg>
      <pc:sldChg chg="modSp mod modNotesTx">
        <pc:chgData name="Philip Nys" userId="0f626723c9935f96" providerId="LiveId" clId="{47BA77B8-5DD6-4416-A46A-EF3C3A40BCD5}" dt="2023-07-07T10:43:48.005" v="764" actId="113"/>
        <pc:sldMkLst>
          <pc:docMk/>
          <pc:sldMk cId="2964607789" sldId="365"/>
        </pc:sldMkLst>
        <pc:spChg chg="mod">
          <ac:chgData name="Philip Nys" userId="0f626723c9935f96" providerId="LiveId" clId="{47BA77B8-5DD6-4416-A46A-EF3C3A40BCD5}" dt="2023-07-07T10:39:39.026" v="376" actId="20577"/>
          <ac:spMkLst>
            <pc:docMk/>
            <pc:sldMk cId="2964607789" sldId="365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7T10:43:48.005" v="764" actId="113"/>
          <ac:spMkLst>
            <pc:docMk/>
            <pc:sldMk cId="2964607789" sldId="365"/>
            <ac:spMk id="6" creationId="{95CB6CC0-B52E-9F82-A719-117465DE9662}"/>
          </ac:spMkLst>
        </pc:spChg>
      </pc:sldChg>
      <pc:sldChg chg="add">
        <pc:chgData name="Philip Nys" userId="0f626723c9935f96" providerId="LiveId" clId="{47BA77B8-5DD6-4416-A46A-EF3C3A40BCD5}" dt="2023-07-07T10:38:07.443" v="226" actId="2890"/>
        <pc:sldMkLst>
          <pc:docMk/>
          <pc:sldMk cId="872514013" sldId="366"/>
        </pc:sldMkLst>
      </pc:sldChg>
      <pc:sldChg chg="modSp new del mod">
        <pc:chgData name="Philip Nys" userId="0f626723c9935f96" providerId="LiveId" clId="{47BA77B8-5DD6-4416-A46A-EF3C3A40BCD5}" dt="2023-07-07T10:45:49.871" v="833" actId="47"/>
        <pc:sldMkLst>
          <pc:docMk/>
          <pc:sldMk cId="3522992258" sldId="367"/>
        </pc:sldMkLst>
        <pc:spChg chg="mod">
          <ac:chgData name="Philip Nys" userId="0f626723c9935f96" providerId="LiveId" clId="{47BA77B8-5DD6-4416-A46A-EF3C3A40BCD5}" dt="2023-07-07T10:44:38.075" v="786" actId="20577"/>
          <ac:spMkLst>
            <pc:docMk/>
            <pc:sldMk cId="3522992258" sldId="367"/>
            <ac:spMk id="4" creationId="{6C4603CB-1480-40C9-B7CD-A93298A0427D}"/>
          </ac:spMkLst>
        </pc:spChg>
      </pc:sldChg>
      <pc:sldChg chg="modSp new del mod">
        <pc:chgData name="Philip Nys" userId="0f626723c9935f96" providerId="LiveId" clId="{47BA77B8-5DD6-4416-A46A-EF3C3A40BCD5}" dt="2023-07-07T10:45:53.180" v="834" actId="47"/>
        <pc:sldMkLst>
          <pc:docMk/>
          <pc:sldMk cId="4242776461" sldId="368"/>
        </pc:sldMkLst>
        <pc:spChg chg="mod">
          <ac:chgData name="Philip Nys" userId="0f626723c9935f96" providerId="LiveId" clId="{47BA77B8-5DD6-4416-A46A-EF3C3A40BCD5}" dt="2023-07-07T10:44:46.044" v="791" actId="20577"/>
          <ac:spMkLst>
            <pc:docMk/>
            <pc:sldMk cId="4242776461" sldId="368"/>
            <ac:spMk id="4" creationId="{1205E6E8-0607-8B7C-DFC2-4FB8C0B4D363}"/>
          </ac:spMkLst>
        </pc:spChg>
      </pc:sldChg>
      <pc:sldChg chg="modSp new del mod">
        <pc:chgData name="Philip Nys" userId="0f626723c9935f96" providerId="LiveId" clId="{47BA77B8-5DD6-4416-A46A-EF3C3A40BCD5}" dt="2023-07-07T10:46:18.057" v="866" actId="47"/>
        <pc:sldMkLst>
          <pc:docMk/>
          <pc:sldMk cId="2789790733" sldId="369"/>
        </pc:sldMkLst>
        <pc:spChg chg="mod">
          <ac:chgData name="Philip Nys" userId="0f626723c9935f96" providerId="LiveId" clId="{47BA77B8-5DD6-4416-A46A-EF3C3A40BCD5}" dt="2023-07-07T10:44:57.012" v="825" actId="20577"/>
          <ac:spMkLst>
            <pc:docMk/>
            <pc:sldMk cId="2789790733" sldId="369"/>
            <ac:spMk id="4" creationId="{D33ACDD5-56E0-F492-59B3-7872680DAD05}"/>
          </ac:spMkLst>
        </pc:spChg>
      </pc:sldChg>
      <pc:sldChg chg="modSp add mod">
        <pc:chgData name="Philip Nys" userId="0f626723c9935f96" providerId="LiveId" clId="{47BA77B8-5DD6-4416-A46A-EF3C3A40BCD5}" dt="2023-07-07T10:45:47.111" v="832" actId="20577"/>
        <pc:sldMkLst>
          <pc:docMk/>
          <pc:sldMk cId="1357553508" sldId="370"/>
        </pc:sldMkLst>
        <pc:spChg chg="mod">
          <ac:chgData name="Philip Nys" userId="0f626723c9935f96" providerId="LiveId" clId="{47BA77B8-5DD6-4416-A46A-EF3C3A40BCD5}" dt="2023-07-07T10:45:47.111" v="832" actId="20577"/>
          <ac:spMkLst>
            <pc:docMk/>
            <pc:sldMk cId="1357553508" sldId="370"/>
            <ac:spMk id="5" creationId="{3AA00B97-4389-B144-752C-A1C8424B53A1}"/>
          </ac:spMkLst>
        </pc:spChg>
      </pc:sldChg>
      <pc:sldChg chg="modSp add mod">
        <pc:chgData name="Philip Nys" userId="0f626723c9935f96" providerId="LiveId" clId="{47BA77B8-5DD6-4416-A46A-EF3C3A40BCD5}" dt="2023-07-07T10:45:58.708" v="839" actId="20577"/>
        <pc:sldMkLst>
          <pc:docMk/>
          <pc:sldMk cId="1804747492" sldId="371"/>
        </pc:sldMkLst>
        <pc:spChg chg="mod">
          <ac:chgData name="Philip Nys" userId="0f626723c9935f96" providerId="LiveId" clId="{47BA77B8-5DD6-4416-A46A-EF3C3A40BCD5}" dt="2023-07-07T10:45:58.708" v="839" actId="20577"/>
          <ac:spMkLst>
            <pc:docMk/>
            <pc:sldMk cId="1804747492" sldId="371"/>
            <ac:spMk id="5" creationId="{3AA00B97-4389-B144-752C-A1C8424B53A1}"/>
          </ac:spMkLst>
        </pc:spChg>
      </pc:sldChg>
      <pc:sldChg chg="modSp add mod">
        <pc:chgData name="Philip Nys" userId="0f626723c9935f96" providerId="LiveId" clId="{47BA77B8-5DD6-4416-A46A-EF3C3A40BCD5}" dt="2023-07-07T10:47:29.201" v="921" actId="20577"/>
        <pc:sldMkLst>
          <pc:docMk/>
          <pc:sldMk cId="1170049138" sldId="372"/>
        </pc:sldMkLst>
        <pc:spChg chg="mod">
          <ac:chgData name="Philip Nys" userId="0f626723c9935f96" providerId="LiveId" clId="{47BA77B8-5DD6-4416-A46A-EF3C3A40BCD5}" dt="2023-07-07T10:46:09.780" v="864" actId="20577"/>
          <ac:spMkLst>
            <pc:docMk/>
            <pc:sldMk cId="1170049138" sldId="372"/>
            <ac:spMk id="5" creationId="{3AA00B97-4389-B144-752C-A1C8424B53A1}"/>
          </ac:spMkLst>
        </pc:spChg>
        <pc:spChg chg="mod">
          <ac:chgData name="Philip Nys" userId="0f626723c9935f96" providerId="LiveId" clId="{47BA77B8-5DD6-4416-A46A-EF3C3A40BCD5}" dt="2023-07-07T10:47:29.201" v="921" actId="20577"/>
          <ac:spMkLst>
            <pc:docMk/>
            <pc:sldMk cId="1170049138" sldId="372"/>
            <ac:spMk id="6" creationId="{95CB6CC0-B52E-9F82-A719-117465DE9662}"/>
          </ac:spMkLst>
        </pc:spChg>
      </pc:sldChg>
      <pc:sldChg chg="add del">
        <pc:chgData name="Philip Nys" userId="0f626723c9935f96" providerId="LiveId" clId="{47BA77B8-5DD6-4416-A46A-EF3C3A40BCD5}" dt="2023-07-07T10:46:11.788" v="865" actId="47"/>
        <pc:sldMkLst>
          <pc:docMk/>
          <pc:sldMk cId="2155274556" sldId="373"/>
        </pc:sldMkLst>
      </pc:sldChg>
      <pc:sldMasterChg chg="modSp mod">
        <pc:chgData name="Philip Nys" userId="0f626723c9935f96" providerId="LiveId" clId="{47BA77B8-5DD6-4416-A46A-EF3C3A40BCD5}" dt="2023-07-07T10:35:15.692" v="150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47BA77B8-5DD6-4416-A46A-EF3C3A40BCD5}" dt="2023-07-07T10:35:15.692" v="150" actId="20577"/>
          <ac:spMkLst>
            <pc:docMk/>
            <pc:sldMasterMk cId="3907247464" sldId="2147483710"/>
            <ac:spMk id="20" creationId="{36184FE9-ADE0-F94C-90C6-58CFCA50F9A4}"/>
          </ac:spMkLst>
        </pc:spChg>
      </pc:sldMasterChg>
    </pc:docChg>
  </pc:docChgLst>
  <pc:docChgLst>
    <pc:chgData name="Philip Nys" userId="0f626723c9935f96" providerId="LiveId" clId="{ECCFC341-3C8E-431F-BB40-7F8F36FC14DD}"/>
    <pc:docChg chg="undo redo custSel addSld delSld modSld modMainMaster modNotesMaster">
      <pc:chgData name="Philip Nys" userId="0f626723c9935f96" providerId="LiveId" clId="{ECCFC341-3C8E-431F-BB40-7F8F36FC14DD}" dt="2023-05-12T10:29:13.845" v="6758" actId="14100"/>
      <pc:docMkLst>
        <pc:docMk/>
      </pc:docMkLst>
      <pc:sldChg chg="delSp modSp mod">
        <pc:chgData name="Philip Nys" userId="0f626723c9935f96" providerId="LiveId" clId="{ECCFC341-3C8E-431F-BB40-7F8F36FC14DD}" dt="2023-05-12T10:29:13.845" v="6758" actId="14100"/>
        <pc:sldMkLst>
          <pc:docMk/>
          <pc:sldMk cId="2026090156" sldId="354"/>
        </pc:sldMkLst>
        <pc:spChg chg="del">
          <ac:chgData name="Philip Nys" userId="0f626723c9935f96" providerId="LiveId" clId="{ECCFC341-3C8E-431F-BB40-7F8F36FC14DD}" dt="2023-05-12T10:26:29.649" v="6690" actId="478"/>
          <ac:spMkLst>
            <pc:docMk/>
            <pc:sldMk cId="2026090156" sldId="354"/>
            <ac:spMk id="2" creationId="{3913C5CE-83A0-B44C-9181-4118DEE6BCFA}"/>
          </ac:spMkLst>
        </pc:spChg>
        <pc:spChg chg="mod">
          <ac:chgData name="Philip Nys" userId="0f626723c9935f96" providerId="LiveId" clId="{ECCFC341-3C8E-431F-BB40-7F8F36FC14DD}" dt="2023-05-12T10:29:13.845" v="6758" actId="14100"/>
          <ac:spMkLst>
            <pc:docMk/>
            <pc:sldMk cId="2026090156" sldId="354"/>
            <ac:spMk id="3" creationId="{AE105368-A57B-B34E-B39D-32988103397A}"/>
          </ac:spMkLst>
        </pc:spChg>
        <pc:spChg chg="mod">
          <ac:chgData name="Philip Nys" userId="0f626723c9935f96" providerId="LiveId" clId="{ECCFC341-3C8E-431F-BB40-7F8F36FC14DD}" dt="2023-05-12T08:54:36.503" v="2285"/>
          <ac:spMkLst>
            <pc:docMk/>
            <pc:sldMk cId="2026090156" sldId="354"/>
            <ac:spMk id="4" creationId="{1DDBDE21-4AC1-EB4D-9875-252AE5A899AE}"/>
          </ac:spMkLst>
        </pc:spChg>
      </pc:sldChg>
      <pc:sldChg chg="del">
        <pc:chgData name="Philip Nys" userId="0f626723c9935f96" providerId="LiveId" clId="{ECCFC341-3C8E-431F-BB40-7F8F36FC14DD}" dt="2023-05-01T13:08:13.469" v="115" actId="47"/>
        <pc:sldMkLst>
          <pc:docMk/>
          <pc:sldMk cId="1388914157" sldId="355"/>
        </pc:sldMkLst>
      </pc:sldChg>
      <pc:sldChg chg="del">
        <pc:chgData name="Philip Nys" userId="0f626723c9935f96" providerId="LiveId" clId="{ECCFC341-3C8E-431F-BB40-7F8F36FC14DD}" dt="2023-05-01T13:08:11.552" v="114" actId="47"/>
        <pc:sldMkLst>
          <pc:docMk/>
          <pc:sldMk cId="2659102092" sldId="356"/>
        </pc:sldMkLst>
      </pc:sldChg>
      <pc:sldChg chg="delSp modSp mod">
        <pc:chgData name="Philip Nys" userId="0f626723c9935f96" providerId="LiveId" clId="{ECCFC341-3C8E-431F-BB40-7F8F36FC14DD}" dt="2023-05-12T08:23:39.327" v="2242" actId="478"/>
        <pc:sldMkLst>
          <pc:docMk/>
          <pc:sldMk cId="668842809" sldId="358"/>
        </pc:sldMkLst>
        <pc:spChg chg="mod">
          <ac:chgData name="Philip Nys" userId="0f626723c9935f96" providerId="LiveId" clId="{ECCFC341-3C8E-431F-BB40-7F8F36FC14DD}" dt="2023-05-01T13:06:52.121" v="106" actId="20577"/>
          <ac:spMkLst>
            <pc:docMk/>
            <pc:sldMk cId="668842809" sldId="358"/>
            <ac:spMk id="7" creationId="{1566C600-4B84-5842-B3E8-43C0EE42DEAE}"/>
          </ac:spMkLst>
        </pc:spChg>
        <pc:spChg chg="mod">
          <ac:chgData name="Philip Nys" userId="0f626723c9935f96" providerId="LiveId" clId="{ECCFC341-3C8E-431F-BB40-7F8F36FC14DD}" dt="2023-05-01T13:12:09.645" v="247" actId="20577"/>
          <ac:spMkLst>
            <pc:docMk/>
            <pc:sldMk cId="668842809" sldId="358"/>
            <ac:spMk id="9" creationId="{2DD8A406-EC2B-3942-821D-690FFD0DA113}"/>
          </ac:spMkLst>
        </pc:spChg>
        <pc:picChg chg="del">
          <ac:chgData name="Philip Nys" userId="0f626723c9935f96" providerId="LiveId" clId="{ECCFC341-3C8E-431F-BB40-7F8F36FC14DD}" dt="2023-05-12T08:23:39.327" v="2242" actId="478"/>
          <ac:picMkLst>
            <pc:docMk/>
            <pc:sldMk cId="668842809" sldId="358"/>
            <ac:picMk id="10" creationId="{5137168F-F820-384E-9E3B-0C3DBA0FF336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6:52.409" v="5509" actId="20577"/>
        <pc:sldMkLst>
          <pc:docMk/>
          <pc:sldMk cId="522414064" sldId="359"/>
        </pc:sldMkLst>
        <pc:spChg chg="mod ord">
          <ac:chgData name="Philip Nys" userId="0f626723c9935f96" providerId="LiveId" clId="{ECCFC341-3C8E-431F-BB40-7F8F36FC14DD}" dt="2023-05-12T09:36:51.956" v="4187" actId="2711"/>
          <ac:spMkLst>
            <pc:docMk/>
            <pc:sldMk cId="522414064" sldId="359"/>
            <ac:spMk id="2" creationId="{01DD0431-E3B5-02E3-06FE-A022EB17182C}"/>
          </ac:spMkLst>
        </pc:spChg>
        <pc:spChg chg="del">
          <ac:chgData name="Philip Nys" userId="0f626723c9935f96" providerId="LiveId" clId="{ECCFC341-3C8E-431F-BB40-7F8F36FC14DD}" dt="2023-05-07T13:06:18.897" v="527" actId="478"/>
          <ac:spMkLst>
            <pc:docMk/>
            <pc:sldMk cId="522414064" sldId="359"/>
            <ac:spMk id="3" creationId="{9371B1A9-32AE-D46A-5B39-F655426C78DA}"/>
          </ac:spMkLst>
        </pc:spChg>
        <pc:spChg chg="mod ord">
          <ac:chgData name="Philip Nys" userId="0f626723c9935f96" providerId="LiveId" clId="{ECCFC341-3C8E-431F-BB40-7F8F36FC14DD}" dt="2023-05-12T08:54:33.171" v="2283"/>
          <ac:spMkLst>
            <pc:docMk/>
            <pc:sldMk cId="522414064" sldId="359"/>
            <ac:spMk id="4" creationId="{45F894AC-232B-01B5-80AD-B189941463FA}"/>
          </ac:spMkLst>
        </pc:spChg>
        <pc:spChg chg="add del mod ord">
          <ac:chgData name="Philip Nys" userId="0f626723c9935f96" providerId="LiveId" clId="{ECCFC341-3C8E-431F-BB40-7F8F36FC14DD}" dt="2023-05-07T13:06:51.027" v="530" actId="478"/>
          <ac:spMkLst>
            <pc:docMk/>
            <pc:sldMk cId="522414064" sldId="359"/>
            <ac:spMk id="5" creationId="{5D2D33CD-EE5F-96B8-4BDA-703CCE40A58F}"/>
          </ac:spMkLst>
        </pc:spChg>
      </pc:sldChg>
      <pc:sldChg chg="del">
        <pc:chgData name="Philip Nys" userId="0f626723c9935f96" providerId="LiveId" clId="{ECCFC341-3C8E-431F-BB40-7F8F36FC14DD}" dt="2023-05-01T13:07:25.275" v="107" actId="2696"/>
        <pc:sldMkLst>
          <pc:docMk/>
          <pc:sldMk cId="3533876914" sldId="359"/>
        </pc:sldMkLst>
      </pc:sldChg>
      <pc:sldChg chg="new del">
        <pc:chgData name="Philip Nys" userId="0f626723c9935f96" providerId="LiveId" clId="{ECCFC341-3C8E-431F-BB40-7F8F36FC14DD}" dt="2023-05-01T13:07:52.065" v="110" actId="47"/>
        <pc:sldMkLst>
          <pc:docMk/>
          <pc:sldMk cId="3631024352" sldId="359"/>
        </pc:sldMkLst>
      </pc:sldChg>
      <pc:sldChg chg="addSp delSp modSp new mod modClrScheme chgLayout modNotesTx">
        <pc:chgData name="Philip Nys" userId="0f626723c9935f96" providerId="LiveId" clId="{ECCFC341-3C8E-431F-BB40-7F8F36FC14DD}" dt="2023-05-12T09:47:55.942" v="4948" actId="20577"/>
        <pc:sldMkLst>
          <pc:docMk/>
          <pc:sldMk cId="2346224190" sldId="360"/>
        </pc:sldMkLst>
        <pc:spChg chg="del mod ord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2" creationId="{F2B757A2-5E8E-7F08-0962-E98376CFFB6A}"/>
          </ac:spMkLst>
        </pc:spChg>
        <pc:spChg chg="del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3" creationId="{C82D38E0-25A5-34F8-7CAF-6BFBF952632B}"/>
          </ac:spMkLst>
        </pc:spChg>
        <pc:spChg chg="mod ord">
          <ac:chgData name="Philip Nys" userId="0f626723c9935f96" providerId="LiveId" clId="{ECCFC341-3C8E-431F-BB40-7F8F36FC14DD}" dt="2023-05-12T08:55:41.722" v="2304" actId="5793"/>
          <ac:spMkLst>
            <pc:docMk/>
            <pc:sldMk cId="2346224190" sldId="360"/>
            <ac:spMk id="4" creationId="{51E15CFF-D931-AB83-97E4-F5F6A7DD0078}"/>
          </ac:spMkLst>
        </pc:spChg>
        <pc:spChg chg="add del mod ord">
          <ac:chgData name="Philip Nys" userId="0f626723c9935f96" providerId="LiveId" clId="{ECCFC341-3C8E-431F-BB40-7F8F36FC14DD}" dt="2023-05-07T13:33:08.172" v="922" actId="478"/>
          <ac:spMkLst>
            <pc:docMk/>
            <pc:sldMk cId="2346224190" sldId="360"/>
            <ac:spMk id="5" creationId="{81A883E6-7B52-3A0F-0BF9-E100A9FFA249}"/>
          </ac:spMkLst>
        </pc:spChg>
        <pc:spChg chg="add del mod ord">
          <ac:chgData name="Philip Nys" userId="0f626723c9935f96" providerId="LiveId" clId="{ECCFC341-3C8E-431F-BB40-7F8F36FC14DD}" dt="2023-05-07T13:32:51.876" v="919" actId="478"/>
          <ac:spMkLst>
            <pc:docMk/>
            <pc:sldMk cId="2346224190" sldId="360"/>
            <ac:spMk id="6" creationId="{9A3470D6-ED5B-F83F-5958-642E9F3F77E6}"/>
          </ac:spMkLst>
        </pc:spChg>
        <pc:spChg chg="add mod">
          <ac:chgData name="Philip Nys" userId="0f626723c9935f96" providerId="LiveId" clId="{ECCFC341-3C8E-431F-BB40-7F8F36FC14DD}" dt="2023-05-07T13:46:06.789" v="1332" actId="207"/>
          <ac:spMkLst>
            <pc:docMk/>
            <pc:sldMk cId="2346224190" sldId="360"/>
            <ac:spMk id="10" creationId="{78D32D5B-64DD-CD16-3167-9DD1B1871751}"/>
          </ac:spMkLst>
        </pc:spChg>
        <pc:grpChg chg="add del mod">
          <ac:chgData name="Philip Nys" userId="0f626723c9935f96" providerId="LiveId" clId="{ECCFC341-3C8E-431F-BB40-7F8F36FC14DD}" dt="2023-05-07T14:02:45.132" v="1357" actId="478"/>
          <ac:grpSpMkLst>
            <pc:docMk/>
            <pc:sldMk cId="2346224190" sldId="360"/>
            <ac:grpSpMk id="11" creationId="{B78F87FC-26F6-0433-B619-702A9139B300}"/>
          </ac:grpSpMkLst>
        </pc:grpChg>
        <pc:graphicFrameChg chg="add mod modGraphic">
          <ac:chgData name="Philip Nys" userId="0f626723c9935f96" providerId="LiveId" clId="{ECCFC341-3C8E-431F-BB40-7F8F36FC14DD}" dt="2023-05-12T09:47:55.942" v="4948" actId="20577"/>
          <ac:graphicFrameMkLst>
            <pc:docMk/>
            <pc:sldMk cId="2346224190" sldId="360"/>
            <ac:graphicFrameMk id="7" creationId="{5FD509E4-6BD3-3713-C9CD-C60267FAB881}"/>
          </ac:graphicFrameMkLst>
        </pc:graphicFrameChg>
        <pc:picChg chg="add mod">
          <ac:chgData name="Philip Nys" userId="0f626723c9935f96" providerId="LiveId" clId="{ECCFC341-3C8E-431F-BB40-7F8F36FC14DD}" dt="2023-05-07T13:45:37.950" v="1330" actId="164"/>
          <ac:picMkLst>
            <pc:docMk/>
            <pc:sldMk cId="2346224190" sldId="360"/>
            <ac:picMk id="9" creationId="{F882E48E-E2F2-5E68-9364-7E554C418AC8}"/>
          </ac:picMkLst>
        </pc:picChg>
        <pc:picChg chg="add del mod">
          <ac:chgData name="Philip Nys" userId="0f626723c9935f96" providerId="LiveId" clId="{ECCFC341-3C8E-431F-BB40-7F8F36FC14DD}" dt="2023-05-07T14:02:58.586" v="1362" actId="21"/>
          <ac:picMkLst>
            <pc:docMk/>
            <pc:sldMk cId="2346224190" sldId="360"/>
            <ac:picMk id="13" creationId="{ED630F3A-B101-1416-6D20-B005C2172828}"/>
          </ac:picMkLst>
        </pc:picChg>
      </pc:sldChg>
      <pc:sldChg chg="new del">
        <pc:chgData name="Philip Nys" userId="0f626723c9935f96" providerId="LiveId" clId="{ECCFC341-3C8E-431F-BB40-7F8F36FC14DD}" dt="2023-05-01T13:08:08.483" v="113" actId="47"/>
        <pc:sldMkLst>
          <pc:docMk/>
          <pc:sldMk cId="3346031411" sldId="360"/>
        </pc:sldMkLst>
      </pc:sldChg>
      <pc:sldChg chg="addSp delSp modSp new mod modClrScheme chgLayout modNotesTx">
        <pc:chgData name="Philip Nys" userId="0f626723c9935f96" providerId="LiveId" clId="{ECCFC341-3C8E-431F-BB40-7F8F36FC14DD}" dt="2023-05-12T10:26:36.054" v="6691" actId="478"/>
        <pc:sldMkLst>
          <pc:docMk/>
          <pc:sldMk cId="1344757342" sldId="361"/>
        </pc:sldMkLst>
        <pc:spChg chg="del mod ord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2" creationId="{DE7D7A7B-D9F2-1A68-0AA1-2174C70A5E36}"/>
          </ac:spMkLst>
        </pc:spChg>
        <pc:spChg chg="del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3" creationId="{8573E1B9-4A67-AB04-3A60-847182F5525F}"/>
          </ac:spMkLst>
        </pc:spChg>
        <pc:spChg chg="add del mod">
          <ac:chgData name="Philip Nys" userId="0f626723c9935f96" providerId="LiveId" clId="{ECCFC341-3C8E-431F-BB40-7F8F36FC14DD}" dt="2023-05-12T10:26:36.054" v="6691" actId="478"/>
          <ac:spMkLst>
            <pc:docMk/>
            <pc:sldMk cId="1344757342" sldId="361"/>
            <ac:spMk id="3" creationId="{A186DE27-70AD-ECB4-52B9-2111956A8880}"/>
          </ac:spMkLst>
        </pc:spChg>
        <pc:spChg chg="mod ord">
          <ac:chgData name="Philip Nys" userId="0f626723c9935f96" providerId="LiveId" clId="{ECCFC341-3C8E-431F-BB40-7F8F36FC14DD}" dt="2023-05-12T08:57:01.434" v="2341"/>
          <ac:spMkLst>
            <pc:docMk/>
            <pc:sldMk cId="1344757342" sldId="361"/>
            <ac:spMk id="4" creationId="{A4652FE9-F8A0-C728-F558-B1C47516C584}"/>
          </ac:spMkLst>
        </pc:spChg>
        <pc:spChg chg="add mod ord">
          <ac:chgData name="Philip Nys" userId="0f626723c9935f96" providerId="LiveId" clId="{ECCFC341-3C8E-431F-BB40-7F8F36FC14DD}" dt="2023-05-07T14:17:22.137" v="2140" actId="57"/>
          <ac:spMkLst>
            <pc:docMk/>
            <pc:sldMk cId="1344757342" sldId="361"/>
            <ac:spMk id="5" creationId="{2EFDF9EB-CE61-989F-56C3-66D0A018C9B9}"/>
          </ac:spMkLst>
        </pc:spChg>
        <pc:spChg chg="add del mod ord">
          <ac:chgData name="Philip Nys" userId="0f626723c9935f96" providerId="LiveId" clId="{ECCFC341-3C8E-431F-BB40-7F8F36FC14DD}" dt="2023-05-12T10:11:40.098" v="6187" actId="21"/>
          <ac:spMkLst>
            <pc:docMk/>
            <pc:sldMk cId="1344757342" sldId="361"/>
            <ac:spMk id="6" creationId="{DF4816A7-0EB4-A883-99F9-DDAD9A38FB21}"/>
          </ac:spMkLst>
        </pc:spChg>
      </pc:sldChg>
      <pc:sldChg chg="new del">
        <pc:chgData name="Philip Nys" userId="0f626723c9935f96" providerId="LiveId" clId="{ECCFC341-3C8E-431F-BB40-7F8F36FC14DD}" dt="2023-05-01T13:08:07.063" v="112" actId="47"/>
        <pc:sldMkLst>
          <pc:docMk/>
          <pc:sldMk cId="2993596549" sldId="361"/>
        </pc:sldMkLst>
      </pc:sldChg>
      <pc:sldChg chg="addSp delSp modSp new mod modClrScheme chgLayout modNotesTx">
        <pc:chgData name="Philip Nys" userId="0f626723c9935f96" providerId="LiveId" clId="{ECCFC341-3C8E-431F-BB40-7F8F36FC14DD}" dt="2023-05-12T10:17:28.929" v="6689" actId="20577"/>
        <pc:sldMkLst>
          <pc:docMk/>
          <pc:sldMk cId="314973362" sldId="362"/>
        </pc:sldMkLst>
        <pc:spChg chg="add del mod">
          <ac:chgData name="Philip Nys" userId="0f626723c9935f96" providerId="LiveId" clId="{ECCFC341-3C8E-431F-BB40-7F8F36FC14DD}" dt="2023-05-12T10:15:32.820" v="6450" actId="478"/>
          <ac:spMkLst>
            <pc:docMk/>
            <pc:sldMk cId="314973362" sldId="362"/>
            <ac:spMk id="2" creationId="{377C66D3-B882-C52F-9357-45166ADC109A}"/>
          </ac:spMkLst>
        </pc:spChg>
        <pc:spChg chg="del mod ord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2" creationId="{4550B31F-C262-8C6C-79E3-B20CA1C2F6E6}"/>
          </ac:spMkLst>
        </pc:spChg>
        <pc:spChg chg="del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3" creationId="{5FC10FBC-38E5-E23F-20F6-AE679CE5A309}"/>
          </ac:spMkLst>
        </pc:spChg>
        <pc:spChg chg="mod ord">
          <ac:chgData name="Philip Nys" userId="0f626723c9935f96" providerId="LiveId" clId="{ECCFC341-3C8E-431F-BB40-7F8F36FC14DD}" dt="2023-05-12T08:57:05.186" v="2343"/>
          <ac:spMkLst>
            <pc:docMk/>
            <pc:sldMk cId="314973362" sldId="362"/>
            <ac:spMk id="4" creationId="{A4155E32-3112-EA2F-8617-6482871739D6}"/>
          </ac:spMkLst>
        </pc:spChg>
        <pc:spChg chg="add mod ord">
          <ac:chgData name="Philip Nys" userId="0f626723c9935f96" providerId="LiveId" clId="{ECCFC341-3C8E-431F-BB40-7F8F36FC14DD}" dt="2023-05-12T10:15:42.390" v="6473" actId="20577"/>
          <ac:spMkLst>
            <pc:docMk/>
            <pc:sldMk cId="314973362" sldId="362"/>
            <ac:spMk id="5" creationId="{A4CBEB23-213D-264F-2EFC-7FA3BA9BC80E}"/>
          </ac:spMkLst>
        </pc:spChg>
        <pc:spChg chg="add del mod ord">
          <ac:chgData name="Philip Nys" userId="0f626723c9935f96" providerId="LiveId" clId="{ECCFC341-3C8E-431F-BB40-7F8F36FC14DD}" dt="2023-05-12T10:11:43.633" v="6188"/>
          <ac:spMkLst>
            <pc:docMk/>
            <pc:sldMk cId="314973362" sldId="362"/>
            <ac:spMk id="6" creationId="{0233FCEC-E3BD-C30E-5E67-CEF804EAEF14}"/>
          </ac:spMkLst>
        </pc:spChg>
      </pc:sldChg>
      <pc:sldChg chg="addSp delSp modSp new mod modClrScheme chgLayout">
        <pc:chgData name="Philip Nys" userId="0f626723c9935f96" providerId="LiveId" clId="{ECCFC341-3C8E-431F-BB40-7F8F36FC14DD}" dt="2023-05-12T10:27:22.708" v="6742" actId="20577"/>
        <pc:sldMkLst>
          <pc:docMk/>
          <pc:sldMk cId="1885636932" sldId="363"/>
        </pc:sldMkLst>
        <pc:spChg chg="del mod ord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2" creationId="{7703AC49-236E-9724-D235-43E84572AA4E}"/>
          </ac:spMkLst>
        </pc:spChg>
        <pc:spChg chg="add mod">
          <ac:chgData name="Philip Nys" userId="0f626723c9935f96" providerId="LiveId" clId="{ECCFC341-3C8E-431F-BB40-7F8F36FC14DD}" dt="2023-05-12T10:27:22.708" v="6742" actId="20577"/>
          <ac:spMkLst>
            <pc:docMk/>
            <pc:sldMk cId="1885636932" sldId="363"/>
            <ac:spMk id="2" creationId="{7DD98CC6-9713-99A5-885B-0F5C8FBD7E08}"/>
          </ac:spMkLst>
        </pc:spChg>
        <pc:spChg chg="del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3" creationId="{986A30F3-4266-153A-BCD0-3B7D6B429CE5}"/>
          </ac:spMkLst>
        </pc:spChg>
        <pc:spChg chg="mod ord">
          <ac:chgData name="Philip Nys" userId="0f626723c9935f96" providerId="LiveId" clId="{ECCFC341-3C8E-431F-BB40-7F8F36FC14DD}" dt="2023-05-12T08:57:09.517" v="2345"/>
          <ac:spMkLst>
            <pc:docMk/>
            <pc:sldMk cId="1885636932" sldId="363"/>
            <ac:spMk id="4" creationId="{3D80043F-5114-1CF5-6F4A-15E265B754B1}"/>
          </ac:spMkLst>
        </pc:spChg>
        <pc:spChg chg="add mod ord">
          <ac:chgData name="Philip Nys" userId="0f626723c9935f96" providerId="LiveId" clId="{ECCFC341-3C8E-431F-BB40-7F8F36FC14DD}" dt="2023-05-12T09:37:10.627" v="4188" actId="2711"/>
          <ac:spMkLst>
            <pc:docMk/>
            <pc:sldMk cId="1885636932" sldId="363"/>
            <ac:spMk id="5" creationId="{FDD66B3C-F4AE-16EA-0B02-32A4E89F562F}"/>
          </ac:spMkLst>
        </pc:spChg>
        <pc:spChg chg="add del mod ord">
          <ac:chgData name="Philip Nys" userId="0f626723c9935f96" providerId="LiveId" clId="{ECCFC341-3C8E-431F-BB40-7F8F36FC14DD}" dt="2023-05-07T13:26:57.671" v="718" actId="478"/>
          <ac:spMkLst>
            <pc:docMk/>
            <pc:sldMk cId="1885636932" sldId="363"/>
            <ac:spMk id="6" creationId="{C8F8453B-2A6C-DDD9-1FA2-B7A994A5C2F2}"/>
          </ac:spMkLst>
        </pc:spChg>
      </pc:sldChg>
      <pc:sldChg chg="addSp delSp modSp new mod modNotesTx">
        <pc:chgData name="Philip Nys" userId="0f626723c9935f96" providerId="LiveId" clId="{ECCFC341-3C8E-431F-BB40-7F8F36FC14DD}" dt="2023-05-12T09:35:55.221" v="4183" actId="20577"/>
        <pc:sldMkLst>
          <pc:docMk/>
          <pc:sldMk cId="3596586972" sldId="364"/>
        </pc:sldMkLst>
        <pc:spChg chg="del">
          <ac:chgData name="Philip Nys" userId="0f626723c9935f96" providerId="LiveId" clId="{ECCFC341-3C8E-431F-BB40-7F8F36FC14DD}" dt="2023-05-07T14:03:15.541" v="1371" actId="478"/>
          <ac:spMkLst>
            <pc:docMk/>
            <pc:sldMk cId="3596586972" sldId="364"/>
            <ac:spMk id="2" creationId="{CEF250B0-3C79-317D-9C83-048ABB762F85}"/>
          </ac:spMkLst>
        </pc:spChg>
        <pc:spChg chg="del mod">
          <ac:chgData name="Philip Nys" userId="0f626723c9935f96" providerId="LiveId" clId="{ECCFC341-3C8E-431F-BB40-7F8F36FC14DD}" dt="2023-05-07T14:03:01.692" v="1365" actId="478"/>
          <ac:spMkLst>
            <pc:docMk/>
            <pc:sldMk cId="3596586972" sldId="364"/>
            <ac:spMk id="3" creationId="{EC418C6B-2FA3-1FB3-64C4-74D543A68ED4}"/>
          </ac:spMkLst>
        </pc:spChg>
        <pc:spChg chg="mod">
          <ac:chgData name="Philip Nys" userId="0f626723c9935f96" providerId="LiveId" clId="{ECCFC341-3C8E-431F-BB40-7F8F36FC14DD}" dt="2023-05-12T08:56:23.146" v="2339" actId="20577"/>
          <ac:spMkLst>
            <pc:docMk/>
            <pc:sldMk cId="3596586972" sldId="364"/>
            <ac:spMk id="4" creationId="{3C8671AC-A511-1EC1-46D6-8F57CBB25486}"/>
          </ac:spMkLst>
        </pc:spChg>
        <pc:spChg chg="add del mod">
          <ac:chgData name="Philip Nys" userId="0f626723c9935f96" providerId="LiveId" clId="{ECCFC341-3C8E-431F-BB40-7F8F36FC14DD}" dt="2023-05-12T09:07:23.008" v="2580" actId="478"/>
          <ac:spMkLst>
            <pc:docMk/>
            <pc:sldMk cId="3596586972" sldId="364"/>
            <ac:spMk id="6" creationId="{F75E1091-98FD-0D4F-394A-3DB965CAB935}"/>
          </ac:spMkLst>
        </pc:spChg>
        <pc:spChg chg="add mod">
          <ac:chgData name="Philip Nys" userId="0f626723c9935f96" providerId="LiveId" clId="{ECCFC341-3C8E-431F-BB40-7F8F36FC14DD}" dt="2023-05-12T09:09:02.324" v="2689" actId="207"/>
          <ac:spMkLst>
            <pc:docMk/>
            <pc:sldMk cId="3596586972" sldId="364"/>
            <ac:spMk id="7" creationId="{A9959D05-99E6-27BF-576D-38C0B20E4B1E}"/>
          </ac:spMkLst>
        </pc:spChg>
        <pc:spChg chg="add mod">
          <ac:chgData name="Philip Nys" userId="0f626723c9935f96" providerId="LiveId" clId="{ECCFC341-3C8E-431F-BB40-7F8F36FC14DD}" dt="2023-05-12T09:09:55.881" v="2712" actId="115"/>
          <ac:spMkLst>
            <pc:docMk/>
            <pc:sldMk cId="3596586972" sldId="364"/>
            <ac:spMk id="8" creationId="{9DAF7117-439E-9B13-5357-098871C483ED}"/>
          </ac:spMkLst>
        </pc:spChg>
        <pc:spChg chg="add mod">
          <ac:chgData name="Philip Nys" userId="0f626723c9935f96" providerId="LiveId" clId="{ECCFC341-3C8E-431F-BB40-7F8F36FC14DD}" dt="2023-05-12T09:09:47.148" v="2710" actId="115"/>
          <ac:spMkLst>
            <pc:docMk/>
            <pc:sldMk cId="3596586972" sldId="364"/>
            <ac:spMk id="9" creationId="{1F8D96E7-BAA8-CA33-2E72-79DA02ADD227}"/>
          </ac:spMkLst>
        </pc:spChg>
        <pc:picChg chg="add mod">
          <ac:chgData name="Philip Nys" userId="0f626723c9935f96" providerId="LiveId" clId="{ECCFC341-3C8E-431F-BB40-7F8F36FC14DD}" dt="2023-05-12T09:08:24.103" v="2684" actId="14861"/>
          <ac:picMkLst>
            <pc:docMk/>
            <pc:sldMk cId="3596586972" sldId="364"/>
            <ac:picMk id="3" creationId="{77FE0C20-FE99-CFCB-C84C-2CDBC4D7EC15}"/>
          </ac:picMkLst>
        </pc:picChg>
        <pc:picChg chg="add del mod modCrop">
          <ac:chgData name="Philip Nys" userId="0f626723c9935f96" providerId="LiveId" clId="{ECCFC341-3C8E-431F-BB40-7F8F36FC14DD}" dt="2023-05-12T09:07:19.776" v="2578" actId="478"/>
          <ac:picMkLst>
            <pc:docMk/>
            <pc:sldMk cId="3596586972" sldId="364"/>
            <ac:picMk id="5" creationId="{D31FC7AE-E23D-B9CE-51A8-45F7D1516AC5}"/>
          </ac:picMkLst>
        </pc:picChg>
        <pc:picChg chg="add del mod">
          <ac:chgData name="Philip Nys" userId="0f626723c9935f96" providerId="LiveId" clId="{ECCFC341-3C8E-431F-BB40-7F8F36FC14DD}" dt="2023-05-07T14:05:15.918" v="1637"/>
          <ac:picMkLst>
            <pc:docMk/>
            <pc:sldMk cId="3596586972" sldId="364"/>
            <ac:picMk id="7" creationId="{825F1E24-2C80-5DDE-85AC-8DF54360ACB1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0:23.888" v="5202" actId="20577"/>
        <pc:sldMkLst>
          <pc:docMk/>
          <pc:sldMk cId="2964607789" sldId="365"/>
        </pc:sldMkLst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2" creationId="{FE3C3169-0101-98F8-0905-27AA6A9065F0}"/>
          </ac:spMkLst>
        </pc:spChg>
        <pc:spChg chg="del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3" creationId="{A62AD5C8-8441-70AE-22F5-637C7C976398}"/>
          </ac:spMkLst>
        </pc:spChg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4" creationId="{EAF4FA1F-A448-0327-DE3E-1DBD434E0816}"/>
          </ac:spMkLst>
        </pc:spChg>
        <pc:spChg chg="add mod ord">
          <ac:chgData name="Philip Nys" userId="0f626723c9935f96" providerId="LiveId" clId="{ECCFC341-3C8E-431F-BB40-7F8F36FC14DD}" dt="2023-05-12T08:54:10.885" v="2279"/>
          <ac:spMkLst>
            <pc:docMk/>
            <pc:sldMk cId="2964607789" sldId="365"/>
            <ac:spMk id="5" creationId="{3AA00B97-4389-B144-752C-A1C8424B53A1}"/>
          </ac:spMkLst>
        </pc:spChg>
        <pc:spChg chg="add mod ord">
          <ac:chgData name="Philip Nys" userId="0f626723c9935f96" providerId="LiveId" clId="{ECCFC341-3C8E-431F-BB40-7F8F36FC14DD}" dt="2023-05-12T09:48:37.518" v="4972" actId="20577"/>
          <ac:spMkLst>
            <pc:docMk/>
            <pc:sldMk cId="2964607789" sldId="365"/>
            <ac:spMk id="6" creationId="{95CB6CC0-B52E-9F82-A719-117465DE9662}"/>
          </ac:spMkLst>
        </pc:spChg>
        <pc:spChg chg="add del mod ord">
          <ac:chgData name="Philip Nys" userId="0f626723c9935f96" providerId="LiveId" clId="{ECCFC341-3C8E-431F-BB40-7F8F36FC14DD}" dt="2023-05-12T09:04:30.335" v="2530" actId="478"/>
          <ac:spMkLst>
            <pc:docMk/>
            <pc:sldMk cId="2964607789" sldId="365"/>
            <ac:spMk id="7" creationId="{546D97F7-62E4-F1C6-7341-B9717C2D5FA7}"/>
          </ac:spMkLst>
        </pc:spChg>
        <pc:spChg chg="add del">
          <ac:chgData name="Philip Nys" userId="0f626723c9935f96" providerId="LiveId" clId="{ECCFC341-3C8E-431F-BB40-7F8F36FC14DD}" dt="2023-05-12T08:58:52.424" v="2368"/>
          <ac:spMkLst>
            <pc:docMk/>
            <pc:sldMk cId="2964607789" sldId="365"/>
            <ac:spMk id="8" creationId="{0E6E1750-725E-B867-D893-B12E9115934A}"/>
          </ac:spMkLst>
        </pc:spChg>
        <pc:spChg chg="add del">
          <ac:chgData name="Philip Nys" userId="0f626723c9935f96" providerId="LiveId" clId="{ECCFC341-3C8E-431F-BB40-7F8F36FC14DD}" dt="2023-05-12T08:58:56.270" v="2370"/>
          <ac:spMkLst>
            <pc:docMk/>
            <pc:sldMk cId="2964607789" sldId="365"/>
            <ac:spMk id="9" creationId="{338DBBDF-B3CF-777A-9220-938E9E103A8F}"/>
          </ac:spMkLst>
        </pc:spChg>
      </pc:sldChg>
      <pc:sldMasterChg chg="delSp modSp mod">
        <pc:chgData name="Philip Nys" userId="0f626723c9935f96" providerId="LiveId" clId="{ECCFC341-3C8E-431F-BB40-7F8F36FC14DD}" dt="2023-05-12T09:58:33.358" v="5516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ECCFC341-3C8E-431F-BB40-7F8F36FC14DD}" dt="2023-05-12T09:58:33.358" v="5516" actId="20577"/>
          <ac:spMkLst>
            <pc:docMk/>
            <pc:sldMasterMk cId="3907247464" sldId="2147483710"/>
            <ac:spMk id="19" creationId="{AFF88A13-194B-9248-BDFD-1579E6D3EC48}"/>
          </ac:spMkLst>
        </pc:spChg>
        <pc:spChg chg="mod">
          <ac:chgData name="Philip Nys" userId="0f626723c9935f96" providerId="LiveId" clId="{ECCFC341-3C8E-431F-BB40-7F8F36FC14DD}" dt="2023-05-07T14:21:06.060" v="2239"/>
          <ac:spMkLst>
            <pc:docMk/>
            <pc:sldMasterMk cId="3907247464" sldId="2147483710"/>
            <ac:spMk id="20" creationId="{36184FE9-ADE0-F94C-90C6-58CFCA50F9A4}"/>
          </ac:spMkLst>
        </pc:spChg>
        <pc:picChg chg="del">
          <ac:chgData name="Philip Nys" userId="0f626723c9935f96" providerId="LiveId" clId="{ECCFC341-3C8E-431F-BB40-7F8F36FC14DD}" dt="2023-05-12T08:23:27.524" v="2241" actId="478"/>
          <ac:picMkLst>
            <pc:docMk/>
            <pc:sldMasterMk cId="3907247464" sldId="2147483710"/>
            <ac:picMk id="14" creationId="{F0C93F5E-23FA-FA4B-8A4E-25501DAC13C6}"/>
          </ac:picMkLst>
        </pc:picChg>
      </pc:sldMasterChg>
    </pc:docChg>
  </pc:docChgLst>
  <pc:docChgLst>
    <pc:chgData name="Philip Nys" userId="0f626723c9935f96" providerId="LiveId" clId="{FCD2A67C-599B-2D44-BB65-9120ABFA7E7B}"/>
    <pc:docChg chg="modSld">
      <pc:chgData name="Philip Nys" userId="0f626723c9935f96" providerId="LiveId" clId="{FCD2A67C-599B-2D44-BB65-9120ABFA7E7B}" dt="2023-05-08T12:13:37.896" v="2" actId="20577"/>
      <pc:docMkLst>
        <pc:docMk/>
      </pc:docMkLst>
      <pc:sldChg chg="modSp">
        <pc:chgData name="Philip Nys" userId="0f626723c9935f96" providerId="LiveId" clId="{FCD2A67C-599B-2D44-BB65-9120ABFA7E7B}" dt="2023-05-08T12:13:37.896" v="2" actId="20577"/>
        <pc:sldMkLst>
          <pc:docMk/>
          <pc:sldMk cId="1344757342" sldId="361"/>
        </pc:sldMkLst>
        <pc:spChg chg="mod">
          <ac:chgData name="Philip Nys" userId="0f626723c9935f96" providerId="LiveId" clId="{FCD2A67C-599B-2D44-BB65-9120ABFA7E7B}" dt="2023-05-08T12:13:37.896" v="2" actId="20577"/>
          <ac:spMkLst>
            <pc:docMk/>
            <pc:sldMk cId="1344757342" sldId="361"/>
            <ac:spMk id="5" creationId="{2EFDF9EB-CE61-989F-56C3-66D0A018C9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0A6180F-3EA1-4748-B4F4-956BB5176995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5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4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13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3 | July 11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cr/qmedi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HTTP/3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Streaming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3 |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11th 2023</a:t>
            </a:r>
          </a:p>
        </p:txBody>
      </p:sp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2057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Warp-Up: Problem Statement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Implementation Details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RUSH / QUICR / WARP (Rust)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WARP (Go)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/ Evaluation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Demo</a:t>
            </a:r>
          </a:p>
          <a:p>
            <a:pPr marL="285750" indent="-285750">
              <a:buFontTx/>
              <a:buChar char="-"/>
            </a:pPr>
            <a:r>
              <a:rPr lang="de-DE" dirty="0"/>
              <a:t>Open TODOs </a:t>
            </a:r>
            <a:r>
              <a:rPr lang="de-DE" dirty="0" err="1"/>
              <a:t>until</a:t>
            </a:r>
            <a:r>
              <a:rPr lang="de-DE" dirty="0"/>
              <a:t> final </a:t>
            </a:r>
            <a:r>
              <a:rPr lang="de-DE" dirty="0" err="1"/>
              <a:t>submission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D0431-E3B5-02E3-06FE-A022EB1718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599"/>
            <a:ext cx="9721850" cy="3990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Media Streaming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Internet </a:t>
            </a:r>
            <a:r>
              <a:rPr lang="de-DE" dirty="0" err="1"/>
              <a:t>traffic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In 2017: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72%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HTTP/3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(HOL) </a:t>
            </a:r>
            <a:r>
              <a:rPr lang="de-DE" dirty="0" err="1"/>
              <a:t>blocking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handshake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971550" lvl="1" indent="-285750">
              <a:buFontTx/>
              <a:buChar char="-"/>
            </a:pPr>
            <a:endParaRPr lang="de-DE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94AC-232B-01B5-80AD-B189941463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Warp-Up: Problem Statement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RUSH:</a:t>
            </a: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QUICR:</a:t>
            </a: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persists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WARP (Rust):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Lots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happend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WARP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in Rust</a:t>
            </a:r>
          </a:p>
          <a:p>
            <a:pPr marL="1428750" lvl="2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QUIC Transport (MOQT)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frequent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WebTransport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lost</a:t>
            </a:r>
          </a:p>
          <a:p>
            <a:pPr lvl="2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Not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suitable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benchmarks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comparision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Go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Implementation Details</a:t>
            </a:r>
          </a:p>
          <a:p>
            <a:r>
              <a:rPr lang="de-DE" dirty="0"/>
              <a:t>RUSH / QUICR / WARP (Rust)</a:t>
            </a:r>
          </a:p>
        </p:txBody>
      </p:sp>
    </p:spTree>
    <p:extLst>
      <p:ext uri="{BB962C8B-B14F-4D97-AF65-F5344CB8AC3E}">
        <p14:creationId xmlns:p14="http://schemas.microsoft.com/office/powerpoint/2010/main" val="29646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Implementation Details</a:t>
            </a:r>
          </a:p>
          <a:p>
            <a:r>
              <a:rPr lang="de-DE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87251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/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7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README.md on GitHub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Open TODOs </a:t>
            </a:r>
            <a:r>
              <a:rPr lang="de-DE" dirty="0" err="1"/>
              <a:t>until</a:t>
            </a:r>
            <a:r>
              <a:rPr lang="de-DE" dirty="0"/>
              <a:t> final </a:t>
            </a:r>
            <a:r>
              <a:rPr lang="de-DE" dirty="0" err="1"/>
              <a:t>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6B3C-F4AE-16EA-0B02-32A4E89F5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114800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b="0" i="0" dirty="0">
                <a:solidFill>
                  <a:srgbClr val="333333"/>
                </a:solidFill>
                <a:effectLst/>
              </a:rPr>
              <a:t>M. Nguyen, D. Lorenzi, F.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Tashtarian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H. Hellwagner and C.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Timmerer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"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DoFP</a:t>
            </a:r>
            <a:r>
              <a:rPr lang="de-DE" b="0" i="0" dirty="0">
                <a:solidFill>
                  <a:srgbClr val="333333"/>
                </a:solidFill>
                <a:effectLst/>
              </a:rPr>
              <a:t>+: An HTTP/3-Based Adaptive Bitrate Approach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Using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Retransmission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Techniques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," in </a:t>
            </a:r>
            <a:r>
              <a:rPr lang="de-DE" b="0" i="1" dirty="0">
                <a:solidFill>
                  <a:srgbClr val="333333"/>
                </a:solidFill>
                <a:effectLst/>
              </a:rPr>
              <a:t>IEEE Access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vol. 10, pp. 109565-109579, 2022,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doi</a:t>
            </a:r>
            <a:r>
              <a:rPr lang="de-DE" b="0" i="0" dirty="0">
                <a:solidFill>
                  <a:srgbClr val="333333"/>
                </a:solidFill>
                <a:effectLst/>
              </a:rPr>
              <a:t>: 10.1109/ACCESS.2022.3214827.</a:t>
            </a:r>
          </a:p>
          <a:p>
            <a:r>
              <a:rPr lang="de-DE" dirty="0">
                <a:solidFill>
                  <a:srgbClr val="333333"/>
                </a:solidFill>
              </a:rPr>
              <a:t>[2] </a:t>
            </a:r>
            <a:r>
              <a:rPr lang="de-DE" dirty="0" err="1"/>
              <a:t>Divyashri</a:t>
            </a:r>
            <a:r>
              <a:rPr lang="de-DE" dirty="0"/>
              <a:t> </a:t>
            </a:r>
            <a:r>
              <a:rPr lang="de-DE" dirty="0" err="1"/>
              <a:t>Bhat</a:t>
            </a:r>
            <a:r>
              <a:rPr lang="de-DE" dirty="0"/>
              <a:t>, </a:t>
            </a:r>
            <a:r>
              <a:rPr lang="de-DE" dirty="0" err="1"/>
              <a:t>Rajvardhan</a:t>
            </a:r>
            <a:r>
              <a:rPr lang="de-DE" dirty="0"/>
              <a:t> </a:t>
            </a:r>
            <a:r>
              <a:rPr lang="de-DE" dirty="0" err="1"/>
              <a:t>Deshmukh</a:t>
            </a:r>
            <a:r>
              <a:rPr lang="de-DE" dirty="0"/>
              <a:t>, and Michael Zink. 2018.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QoE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ABR Streaming Sessions </a:t>
            </a:r>
            <a:r>
              <a:rPr lang="de-DE" dirty="0" err="1"/>
              <a:t>through</a:t>
            </a:r>
            <a:r>
              <a:rPr lang="de-DE" dirty="0"/>
              <a:t> QUIC </a:t>
            </a:r>
            <a:r>
              <a:rPr lang="de-DE" dirty="0" err="1"/>
              <a:t>Retransmissions</a:t>
            </a:r>
            <a:r>
              <a:rPr lang="de-DE" dirty="0"/>
              <a:t>. In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26th ACM international </a:t>
            </a:r>
            <a:r>
              <a:rPr lang="de-DE" dirty="0" err="1"/>
              <a:t>conference</a:t>
            </a:r>
            <a:r>
              <a:rPr lang="de-DE" dirty="0"/>
              <a:t> on Multimedia (MM '18).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Computing Machinery, New York, NY, USA, 1616–1624. </a:t>
            </a:r>
            <a:r>
              <a:rPr lang="de-DE" dirty="0" err="1"/>
              <a:t>DOI:https</a:t>
            </a:r>
            <a:r>
              <a:rPr lang="de-DE" dirty="0"/>
              <a:t>://doi.org/10.1145/3240508.3240664</a:t>
            </a:r>
          </a:p>
          <a:p>
            <a:r>
              <a:rPr lang="de-DE" dirty="0"/>
              <a:t>[3] https://github.com/facebookexperimental/webcodecs-capture-play</a:t>
            </a:r>
          </a:p>
          <a:p>
            <a:r>
              <a:rPr lang="de-DE" dirty="0"/>
              <a:t>[4] https://github.com/kixelated/warp</a:t>
            </a:r>
          </a:p>
          <a:p>
            <a:r>
              <a:rPr lang="de-DE" dirty="0"/>
              <a:t>[5] </a:t>
            </a:r>
            <a:r>
              <a:rPr lang="de-DE" dirty="0">
                <a:hlinkClick r:id="rId2"/>
              </a:rPr>
              <a:t>https://github.com/Quicr/qmedia</a:t>
            </a:r>
            <a:endParaRPr lang="de-DE" dirty="0"/>
          </a:p>
          <a:p>
            <a:r>
              <a:rPr lang="de-DE" dirty="0"/>
              <a:t>[6] https://w3techs.com/technologies/details/ce-httpsdefault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043F-5114-1CF5-6F4A-15E265B75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  <a:p>
            <a:endParaRPr lang="de-DE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DD98CC6-9713-99A5-885B-0F5C8FBD7E08}"/>
              </a:ext>
            </a:extLst>
          </p:cNvPr>
          <p:cNvSpPr txBox="1">
            <a:spLocks/>
          </p:cNvSpPr>
          <p:nvPr/>
        </p:nvSpPr>
        <p:spPr>
          <a:xfrm>
            <a:off x="550800" y="5127681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 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63693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18</TotalTime>
  <Words>380</Words>
  <Application>Microsoft Office PowerPoint</Application>
  <PresentationFormat>Widescreen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2</cp:revision>
  <cp:lastPrinted>2023-05-12T08:14:57Z</cp:lastPrinted>
  <dcterms:created xsi:type="dcterms:W3CDTF">2023-05-01T13:04:11Z</dcterms:created>
  <dcterms:modified xsi:type="dcterms:W3CDTF">2023-07-07T10:47:47Z</dcterms:modified>
</cp:coreProperties>
</file>