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6"/>
  </p:sldMasterIdLst>
  <p:notesMasterIdLst>
    <p:notesMasterId r:id="rId18"/>
  </p:notesMasterIdLst>
  <p:handoutMasterIdLst>
    <p:handoutMasterId r:id="rId19"/>
  </p:handoutMasterIdLst>
  <p:sldIdLst>
    <p:sldId id="325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41" r:id="rId17"/>
  </p:sldIdLst>
  <p:sldSz cx="9144000" cy="6858000" type="screen4x3"/>
  <p:notesSz cx="6797675" cy="9926638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CB2B"/>
    <a:srgbClr val="2B1D66"/>
    <a:srgbClr val="0093D3"/>
    <a:srgbClr val="8C8E8E"/>
    <a:srgbClr val="CC006B"/>
    <a:srgbClr val="002C5A"/>
    <a:srgbClr val="BABCBC"/>
    <a:srgbClr val="7C7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ijl, gemiddeld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9446" autoAdjust="0"/>
    <p:restoredTop sz="82353" autoAdjust="0"/>
  </p:normalViewPr>
  <p:slideViewPr>
    <p:cSldViewPr>
      <p:cViewPr varScale="1">
        <p:scale>
          <a:sx n="59" d="100"/>
          <a:sy n="59" d="100"/>
        </p:scale>
        <p:origin x="105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138" d="100"/>
          <a:sy n="138" d="100"/>
        </p:scale>
        <p:origin x="-3744" y="-10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microsoft.com/office/2015/10/relationships/revisionInfo" Target="revisionInfo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  <a:ea typeface="ＭＳ Ｐゴシック" pitchFamily="28" charset="-128"/>
                <a:cs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ＭＳ Ｐゴシック" pitchFamily="28" charset="-128"/>
                <a:cs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  <a:ea typeface="ＭＳ Ｐゴシック" pitchFamily="28" charset="-128"/>
                <a:cs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13D2247-9829-4411-ACC4-94297B5BF0B6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597313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  <a:ea typeface="ＭＳ Ｐゴシック" pitchFamily="28" charset="-128"/>
                <a:cs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ＭＳ Ｐゴシック" pitchFamily="28" charset="-128"/>
                <a:cs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  <a:ea typeface="ＭＳ Ｐゴシック" pitchFamily="28" charset="-128"/>
                <a:cs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D75C763-36B6-4D09-862C-FC7CE796FA69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6888473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28" charset="-128"/>
        <a:cs typeface="ＭＳ Ｐゴシック" pitchFamily="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28" charset="-128"/>
        <a:cs typeface="ＭＳ Ｐゴシック" pitchFamily="28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28" charset="-128"/>
        <a:cs typeface="ＭＳ Ｐゴシック" pitchFamily="28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28" charset="-128"/>
        <a:cs typeface="ＭＳ Ｐゴシック" pitchFamily="28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28" charset="-128"/>
        <a:cs typeface="ＭＳ Ｐゴシック" pitchFamily="28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fld id="{73665568-DB37-4491-BA95-05BCAB9D9874}" type="slidenum">
              <a:rPr lang="en-US" altLang="nl-NL" sz="1200" smtClean="0"/>
              <a:pPr/>
              <a:t>1</a:t>
            </a:fld>
            <a:endParaRPr lang="en-US" altLang="nl-NL" sz="12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NL" altLang="nl-NL">
              <a:latin typeface="Arial" charset="0"/>
              <a:ea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 txBox="1">
            <a:spLocks noGrp="1" noChangeArrowheads="1"/>
          </p:cNvSpPr>
          <p:nvPr/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/>
            <a:fld id="{AA29F5AB-EABE-4019-A22F-87BEA7432E37}" type="slidenum">
              <a:rPr lang="en-US" altLang="nl-NL" sz="1200"/>
              <a:pPr algn="r"/>
              <a:t>10</a:t>
            </a:fld>
            <a:endParaRPr lang="en-US" altLang="nl-NL" sz="120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nl-NL" altLang="nl-NL">
                <a:latin typeface="Arial" charset="0"/>
                <a:ea typeface="ＭＳ Ｐゴシック" pitchFamily="1" charset="-128"/>
              </a:rPr>
              <a:t>Grafiek of tabel kan rechts komen of als vervanging links van de bullets. </a:t>
            </a:r>
          </a:p>
        </p:txBody>
      </p:sp>
    </p:spTree>
    <p:extLst>
      <p:ext uri="{BB962C8B-B14F-4D97-AF65-F5344CB8AC3E}">
        <p14:creationId xmlns:p14="http://schemas.microsoft.com/office/powerpoint/2010/main" val="4227516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 txBox="1">
            <a:spLocks noGrp="1" noChangeArrowheads="1"/>
          </p:cNvSpPr>
          <p:nvPr/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/>
            <a:fld id="{CC541861-72C8-43B7-8E2A-9AF3C2ADC2F0}" type="slidenum">
              <a:rPr lang="en-US" altLang="nl-NL" sz="1200"/>
              <a:pPr algn="r"/>
              <a:t>11</a:t>
            </a:fld>
            <a:endParaRPr lang="en-US" altLang="nl-NL" sz="12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nl-NL" altLang="nl-NL" dirty="0">
                <a:latin typeface="Arial" charset="0"/>
                <a:ea typeface="ＭＳ Ｐゴシック" pitchFamily="1" charset="-128"/>
              </a:rPr>
              <a:t>Sheet voor eventuele kengetallen.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 txBox="1">
            <a:spLocks noGrp="1" noChangeArrowheads="1"/>
          </p:cNvSpPr>
          <p:nvPr/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/>
            <a:fld id="{AA29F5AB-EABE-4019-A22F-87BEA7432E37}" type="slidenum">
              <a:rPr lang="en-US" altLang="nl-NL" sz="1200"/>
              <a:pPr algn="r"/>
              <a:t>2</a:t>
            </a:fld>
            <a:endParaRPr lang="en-US" altLang="nl-NL" sz="120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nl-NL" altLang="nl-NL">
                <a:latin typeface="Arial" charset="0"/>
                <a:ea typeface="ＭＳ Ｐゴシック" pitchFamily="1" charset="-128"/>
              </a:rPr>
              <a:t>Grafiek of tabel kan rechts komen of als vervanging links van de bullets. </a:t>
            </a:r>
          </a:p>
        </p:txBody>
      </p:sp>
    </p:spTree>
    <p:extLst>
      <p:ext uri="{BB962C8B-B14F-4D97-AF65-F5344CB8AC3E}">
        <p14:creationId xmlns:p14="http://schemas.microsoft.com/office/powerpoint/2010/main" val="1564040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 txBox="1">
            <a:spLocks noGrp="1" noChangeArrowheads="1"/>
          </p:cNvSpPr>
          <p:nvPr/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/>
            <a:fld id="{AA29F5AB-EABE-4019-A22F-87BEA7432E37}" type="slidenum">
              <a:rPr lang="en-US" altLang="nl-NL" sz="1200"/>
              <a:pPr algn="r"/>
              <a:t>3</a:t>
            </a:fld>
            <a:endParaRPr lang="en-US" altLang="nl-NL" sz="120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nl-NL" altLang="nl-NL">
                <a:latin typeface="Arial" charset="0"/>
                <a:ea typeface="ＭＳ Ｐゴシック" pitchFamily="1" charset="-128"/>
              </a:rPr>
              <a:t>Grafiek of tabel kan rechts komen of als vervanging links van de bullets. </a:t>
            </a:r>
          </a:p>
        </p:txBody>
      </p:sp>
    </p:spTree>
    <p:extLst>
      <p:ext uri="{BB962C8B-B14F-4D97-AF65-F5344CB8AC3E}">
        <p14:creationId xmlns:p14="http://schemas.microsoft.com/office/powerpoint/2010/main" val="193790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 txBox="1">
            <a:spLocks noGrp="1" noChangeArrowheads="1"/>
          </p:cNvSpPr>
          <p:nvPr/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/>
            <a:fld id="{AA29F5AB-EABE-4019-A22F-87BEA7432E37}" type="slidenum">
              <a:rPr lang="en-US" altLang="nl-NL" sz="1200"/>
              <a:pPr algn="r"/>
              <a:t>4</a:t>
            </a:fld>
            <a:endParaRPr lang="en-US" altLang="nl-NL" sz="120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nl-NL" altLang="nl-NL">
                <a:latin typeface="Arial" charset="0"/>
                <a:ea typeface="ＭＳ Ｐゴシック" pitchFamily="1" charset="-128"/>
              </a:rPr>
              <a:t>Grafiek of tabel kan rechts komen of als vervanging links van de bullets. </a:t>
            </a:r>
          </a:p>
        </p:txBody>
      </p:sp>
    </p:spTree>
    <p:extLst>
      <p:ext uri="{BB962C8B-B14F-4D97-AF65-F5344CB8AC3E}">
        <p14:creationId xmlns:p14="http://schemas.microsoft.com/office/powerpoint/2010/main" val="2807170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 txBox="1">
            <a:spLocks noGrp="1" noChangeArrowheads="1"/>
          </p:cNvSpPr>
          <p:nvPr/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/>
            <a:fld id="{AA29F5AB-EABE-4019-A22F-87BEA7432E37}" type="slidenum">
              <a:rPr lang="en-US" altLang="nl-NL" sz="1200"/>
              <a:pPr algn="r"/>
              <a:t>5</a:t>
            </a:fld>
            <a:endParaRPr lang="en-US" altLang="nl-NL" sz="120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nl-NL" altLang="nl-NL">
                <a:latin typeface="Arial" charset="0"/>
                <a:ea typeface="ＭＳ Ｐゴシック" pitchFamily="1" charset="-128"/>
              </a:rPr>
              <a:t>Grafiek of tabel kan rechts komen of als vervanging links van de bullets. </a:t>
            </a:r>
          </a:p>
        </p:txBody>
      </p:sp>
    </p:spTree>
    <p:extLst>
      <p:ext uri="{BB962C8B-B14F-4D97-AF65-F5344CB8AC3E}">
        <p14:creationId xmlns:p14="http://schemas.microsoft.com/office/powerpoint/2010/main" val="3494567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 txBox="1">
            <a:spLocks noGrp="1" noChangeArrowheads="1"/>
          </p:cNvSpPr>
          <p:nvPr/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/>
            <a:fld id="{AA29F5AB-EABE-4019-A22F-87BEA7432E37}" type="slidenum">
              <a:rPr lang="en-US" altLang="nl-NL" sz="1200"/>
              <a:pPr algn="r"/>
              <a:t>6</a:t>
            </a:fld>
            <a:endParaRPr lang="en-US" altLang="nl-NL" sz="120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nl-NL" altLang="nl-NL">
                <a:latin typeface="Arial" charset="0"/>
                <a:ea typeface="ＭＳ Ｐゴシック" pitchFamily="1" charset="-128"/>
              </a:rPr>
              <a:t>Grafiek of tabel kan rechts komen of als vervanging links van de bullets. </a:t>
            </a:r>
          </a:p>
        </p:txBody>
      </p:sp>
    </p:spTree>
    <p:extLst>
      <p:ext uri="{BB962C8B-B14F-4D97-AF65-F5344CB8AC3E}">
        <p14:creationId xmlns:p14="http://schemas.microsoft.com/office/powerpoint/2010/main" val="1170974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 txBox="1">
            <a:spLocks noGrp="1" noChangeArrowheads="1"/>
          </p:cNvSpPr>
          <p:nvPr/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/>
            <a:fld id="{AA29F5AB-EABE-4019-A22F-87BEA7432E37}" type="slidenum">
              <a:rPr lang="en-US" altLang="nl-NL" sz="1200"/>
              <a:pPr algn="r"/>
              <a:t>7</a:t>
            </a:fld>
            <a:endParaRPr lang="en-US" altLang="nl-NL" sz="120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nl-NL" altLang="nl-NL">
                <a:latin typeface="Arial" charset="0"/>
                <a:ea typeface="ＭＳ Ｐゴシック" pitchFamily="1" charset="-128"/>
              </a:rPr>
              <a:t>Grafiek of tabel kan rechts komen of als vervanging links van de bullets. </a:t>
            </a:r>
          </a:p>
        </p:txBody>
      </p:sp>
    </p:spTree>
    <p:extLst>
      <p:ext uri="{BB962C8B-B14F-4D97-AF65-F5344CB8AC3E}">
        <p14:creationId xmlns:p14="http://schemas.microsoft.com/office/powerpoint/2010/main" val="895036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 txBox="1">
            <a:spLocks noGrp="1" noChangeArrowheads="1"/>
          </p:cNvSpPr>
          <p:nvPr/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/>
            <a:fld id="{AA29F5AB-EABE-4019-A22F-87BEA7432E37}" type="slidenum">
              <a:rPr lang="en-US" altLang="nl-NL" sz="1200"/>
              <a:pPr algn="r"/>
              <a:t>8</a:t>
            </a:fld>
            <a:endParaRPr lang="en-US" altLang="nl-NL" sz="120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nl-NL" altLang="nl-NL">
                <a:latin typeface="Arial" charset="0"/>
                <a:ea typeface="ＭＳ Ｐゴシック" pitchFamily="1" charset="-128"/>
              </a:rPr>
              <a:t>Grafiek of tabel kan rechts komen of als vervanging links van de bullets. </a:t>
            </a:r>
          </a:p>
        </p:txBody>
      </p:sp>
    </p:spTree>
    <p:extLst>
      <p:ext uri="{BB962C8B-B14F-4D97-AF65-F5344CB8AC3E}">
        <p14:creationId xmlns:p14="http://schemas.microsoft.com/office/powerpoint/2010/main" val="2987343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 txBox="1">
            <a:spLocks noGrp="1" noChangeArrowheads="1"/>
          </p:cNvSpPr>
          <p:nvPr/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/>
            <a:fld id="{AA29F5AB-EABE-4019-A22F-87BEA7432E37}" type="slidenum">
              <a:rPr lang="en-US" altLang="nl-NL" sz="1200"/>
              <a:pPr algn="r"/>
              <a:t>9</a:t>
            </a:fld>
            <a:endParaRPr lang="en-US" altLang="nl-NL" sz="120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nl-NL" altLang="nl-NL">
                <a:latin typeface="Arial" charset="0"/>
                <a:ea typeface="ＭＳ Ｐゴシック" pitchFamily="1" charset="-128"/>
              </a:rPr>
              <a:t>Grafiek of tabel kan rechts komen of als vervanging links van de bullets. </a:t>
            </a:r>
          </a:p>
        </p:txBody>
      </p:sp>
    </p:spTree>
    <p:extLst>
      <p:ext uri="{BB962C8B-B14F-4D97-AF65-F5344CB8AC3E}">
        <p14:creationId xmlns:p14="http://schemas.microsoft.com/office/powerpoint/2010/main" val="2614590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met voorbeeldfot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Afbeelding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7" b="5535"/>
          <a:stretch/>
        </p:blipFill>
        <p:spPr bwMode="auto">
          <a:xfrm>
            <a:off x="-6350" y="-22224"/>
            <a:ext cx="4564063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Afbeelding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9"/>
          <a:stretch/>
        </p:blipFill>
        <p:spPr bwMode="auto">
          <a:xfrm>
            <a:off x="4708525" y="-22224"/>
            <a:ext cx="4430713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6" name="Rectangle 11"/>
          <p:cNvSpPr>
            <a:spLocks noChangeArrowheads="1"/>
          </p:cNvSpPr>
          <p:nvPr userDrawn="1"/>
        </p:nvSpPr>
        <p:spPr bwMode="auto">
          <a:xfrm>
            <a:off x="398463" y="4343400"/>
            <a:ext cx="8270875" cy="2112963"/>
          </a:xfrm>
          <a:prstGeom prst="rect">
            <a:avLst/>
          </a:prstGeom>
          <a:solidFill>
            <a:srgbClr val="0093D3"/>
          </a:solidFill>
          <a:ln>
            <a:noFill/>
          </a:ln>
          <a:effectLst>
            <a:outerShdw blurRad="457200" dist="126999" dir="2700000" algn="ctr" rotWithShape="0">
              <a:schemeClr val="tx1">
                <a:alpha val="78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nl-NL" dirty="0"/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4613" y="3863975"/>
            <a:ext cx="9144000" cy="593725"/>
          </a:xfrm>
          <a:prstGeom prst="rect">
            <a:avLst/>
          </a:prstGeom>
          <a:solidFill>
            <a:srgbClr val="AAC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nl-NL" altLang="nl-NL">
              <a:solidFill>
                <a:srgbClr val="AACB2B"/>
              </a:solidFill>
            </a:endParaRPr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sz="quarter" idx="12" hasCustomPrompt="1"/>
          </p:nvPr>
        </p:nvSpPr>
        <p:spPr>
          <a:xfrm>
            <a:off x="398538" y="4725144"/>
            <a:ext cx="8270875" cy="13898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[Naam invoegen]</a:t>
            </a:r>
          </a:p>
          <a:p>
            <a:pPr lvl="0"/>
            <a:r>
              <a:rPr lang="nl-NL" dirty="0"/>
              <a:t>[Functie invoegen] </a:t>
            </a:r>
          </a:p>
        </p:txBody>
      </p:sp>
      <p:sp>
        <p:nvSpPr>
          <p:cNvPr id="15" name="Tijdelijke aanduiding voor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398463" y="3863975"/>
            <a:ext cx="8270875" cy="593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Titel/onderwerp invoegen</a:t>
            </a:r>
          </a:p>
        </p:txBody>
      </p:sp>
      <p:pic>
        <p:nvPicPr>
          <p:cNvPr id="16" name="Picture 10" descr="corner_logo_groen_eilanden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938" y="0"/>
            <a:ext cx="1131887" cy="22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609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e sheet met eigen f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4572000" y="-17266"/>
            <a:ext cx="4577354" cy="68752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Klik op het pictogram als u een afbeelding wilt toevoegen</a:t>
            </a:r>
            <a:endParaRPr lang="nl-NL" noProof="0" dirty="0"/>
          </a:p>
        </p:txBody>
      </p:sp>
      <p:sp>
        <p:nvSpPr>
          <p:cNvPr id="8" name="Tijdelijke aanduiding voor inhoud 2"/>
          <p:cNvSpPr>
            <a:spLocks noGrp="1"/>
          </p:cNvSpPr>
          <p:nvPr>
            <p:ph idx="10" hasCustomPrompt="1"/>
          </p:nvPr>
        </p:nvSpPr>
        <p:spPr>
          <a:xfrm>
            <a:off x="460771" y="1916832"/>
            <a:ext cx="3806429" cy="4608512"/>
          </a:xfrm>
          <a:prstGeom prst="rect">
            <a:avLst/>
          </a:prstGeom>
        </p:spPr>
        <p:txBody>
          <a:bodyPr vert="horz"/>
          <a:lstStyle>
            <a:lvl1pPr>
              <a:defRPr sz="1800" baseline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nl-NL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</a:p>
          <a:p>
            <a:pPr lvl="0"/>
            <a:r>
              <a:rPr lang="nl-NL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</a:p>
          <a:p>
            <a:pPr lvl="0"/>
            <a:r>
              <a:rPr lang="nl-NL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</a:p>
          <a:p>
            <a:pPr lvl="0"/>
            <a:r>
              <a:rPr lang="nl-NL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Ruimte voor grafiek of tabel</a:t>
            </a:r>
            <a:endParaRPr lang="nl-NL" dirty="0"/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755551"/>
            <a:ext cx="3798887" cy="657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baseline="0">
                <a:solidFill>
                  <a:srgbClr val="AACB2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nl-NL" dirty="0"/>
              <a:t>Subtitel thema</a:t>
            </a:r>
          </a:p>
        </p:txBody>
      </p:sp>
      <p:pic>
        <p:nvPicPr>
          <p:cNvPr id="11" name="Picture 10" descr="corner_logo_groen_eilande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938" y="0"/>
            <a:ext cx="1131887" cy="22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35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voor eigen fot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9"/>
          <p:cNvSpPr>
            <a:spLocks noGrp="1"/>
          </p:cNvSpPr>
          <p:nvPr>
            <p:ph type="pic" sz="quarter" idx="11"/>
          </p:nvPr>
        </p:nvSpPr>
        <p:spPr>
          <a:xfrm>
            <a:off x="4644008" y="0"/>
            <a:ext cx="4522572" cy="3863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6" name="Rectangle 11"/>
          <p:cNvSpPr>
            <a:spLocks noChangeArrowheads="1"/>
          </p:cNvSpPr>
          <p:nvPr userDrawn="1"/>
        </p:nvSpPr>
        <p:spPr bwMode="auto">
          <a:xfrm>
            <a:off x="398463" y="4343400"/>
            <a:ext cx="8270875" cy="2112963"/>
          </a:xfrm>
          <a:prstGeom prst="rect">
            <a:avLst/>
          </a:prstGeom>
          <a:solidFill>
            <a:srgbClr val="0093D3"/>
          </a:solidFill>
          <a:ln>
            <a:noFill/>
          </a:ln>
          <a:effectLst>
            <a:outerShdw blurRad="457200" dist="126999" dir="2700000" algn="ctr" rotWithShape="0">
              <a:schemeClr val="tx1">
                <a:alpha val="78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nl-NL" dirty="0"/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4613" y="3863975"/>
            <a:ext cx="9144000" cy="593725"/>
          </a:xfrm>
          <a:prstGeom prst="rect">
            <a:avLst/>
          </a:prstGeom>
          <a:solidFill>
            <a:srgbClr val="AAC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nl-NL" altLang="nl-NL">
              <a:solidFill>
                <a:srgbClr val="AACB2B"/>
              </a:solidFill>
            </a:endParaRPr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0"/>
          </p:nvPr>
        </p:nvSpPr>
        <p:spPr>
          <a:xfrm>
            <a:off x="4763" y="0"/>
            <a:ext cx="4529137" cy="38639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sz="quarter" idx="12" hasCustomPrompt="1"/>
          </p:nvPr>
        </p:nvSpPr>
        <p:spPr>
          <a:xfrm>
            <a:off x="398538" y="4725144"/>
            <a:ext cx="8270875" cy="13898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[Naam invoegen]</a:t>
            </a:r>
          </a:p>
          <a:p>
            <a:pPr lvl="0"/>
            <a:r>
              <a:rPr lang="nl-NL" dirty="0"/>
              <a:t>[Functie invoegen] </a:t>
            </a:r>
          </a:p>
        </p:txBody>
      </p:sp>
      <p:sp>
        <p:nvSpPr>
          <p:cNvPr id="15" name="Tijdelijke aanduiding voor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398463" y="3863975"/>
            <a:ext cx="8270875" cy="593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Titel/onderwerp invoegen</a:t>
            </a:r>
          </a:p>
        </p:txBody>
      </p:sp>
      <p:pic>
        <p:nvPicPr>
          <p:cNvPr id="16" name="Picture 10" descr="corner_logo_groen_eilande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938" y="0"/>
            <a:ext cx="1131887" cy="22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3393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e sheet met voorbeeld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yannh76prod2.free.fr/photos/work_in_progress/juin2009_Netherlands/Panorama_Rotterdam_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10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/>
          <p:cNvSpPr>
            <a:spLocks noChangeArrowheads="1"/>
          </p:cNvSpPr>
          <p:nvPr userDrawn="1"/>
        </p:nvSpPr>
        <p:spPr bwMode="auto">
          <a:xfrm>
            <a:off x="-20638" y="2100263"/>
            <a:ext cx="9164638" cy="593725"/>
          </a:xfrm>
          <a:prstGeom prst="rect">
            <a:avLst/>
          </a:prstGeom>
          <a:solidFill>
            <a:srgbClr val="AAC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nl-NL" altLang="nl-NL">
              <a:solidFill>
                <a:srgbClr val="AACB2B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07504" y="2132856"/>
            <a:ext cx="8229600" cy="576064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 dirty="0"/>
              <a:t>Subtitel thema/onderwerp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60771" y="2924944"/>
            <a:ext cx="8201819" cy="3744416"/>
          </a:xfrm>
          <a:prstGeom prst="rect">
            <a:avLst/>
          </a:prstGeom>
        </p:spPr>
        <p:txBody>
          <a:bodyPr vert="horz"/>
          <a:lstStyle>
            <a:lvl1pPr>
              <a:defRPr sz="1800" baseline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nl-NL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</a:p>
          <a:p>
            <a:pPr lvl="0"/>
            <a:r>
              <a:rPr lang="nl-NL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</a:p>
          <a:p>
            <a:pPr lvl="0"/>
            <a:r>
              <a:rPr lang="nl-NL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</a:p>
          <a:p>
            <a:pPr lvl="0"/>
            <a:r>
              <a:rPr lang="nl-NL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Ruimte voor grafiek of tabel</a:t>
            </a:r>
            <a:endParaRPr lang="nl-NL" dirty="0"/>
          </a:p>
        </p:txBody>
      </p:sp>
      <p:pic>
        <p:nvPicPr>
          <p:cNvPr id="9" name="Picture 10" descr="corner_logo_groen_eilanden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938" y="0"/>
            <a:ext cx="1131887" cy="22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2275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e sheet voor eigen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ChangeArrowheads="1"/>
          </p:cNvSpPr>
          <p:nvPr userDrawn="1"/>
        </p:nvSpPr>
        <p:spPr bwMode="auto">
          <a:xfrm>
            <a:off x="-20638" y="2100263"/>
            <a:ext cx="9164638" cy="593725"/>
          </a:xfrm>
          <a:prstGeom prst="rect">
            <a:avLst/>
          </a:prstGeom>
          <a:solidFill>
            <a:srgbClr val="AAC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nl-NL" altLang="nl-NL">
              <a:solidFill>
                <a:srgbClr val="AACB2B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07504" y="2132856"/>
            <a:ext cx="8229600" cy="576064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 dirty="0"/>
              <a:t>Subtitel thema/onderwerp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60771" y="2924944"/>
            <a:ext cx="8201819" cy="3744416"/>
          </a:xfrm>
          <a:prstGeom prst="rect">
            <a:avLst/>
          </a:prstGeom>
        </p:spPr>
        <p:txBody>
          <a:bodyPr vert="horz"/>
          <a:lstStyle>
            <a:lvl1pPr>
              <a:defRPr sz="1800" baseline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nl-NL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</a:p>
          <a:p>
            <a:pPr lvl="0"/>
            <a:r>
              <a:rPr lang="nl-NL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</a:p>
          <a:p>
            <a:pPr lvl="0"/>
            <a:r>
              <a:rPr lang="nl-NL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</a:p>
          <a:p>
            <a:pPr lvl="0"/>
            <a:r>
              <a:rPr lang="nl-NL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Ruimte voor grafiek of tabel</a:t>
            </a:r>
            <a:endParaRPr lang="nl-NL" dirty="0"/>
          </a:p>
        </p:txBody>
      </p:sp>
      <p:pic>
        <p:nvPicPr>
          <p:cNvPr id="9" name="Picture 10" descr="corner_logo_groen_eilande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938" y="0"/>
            <a:ext cx="1131887" cy="22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jdelijke aanduiding voor afbeelding 9"/>
          <p:cNvSpPr>
            <a:spLocks noGrp="1"/>
          </p:cNvSpPr>
          <p:nvPr>
            <p:ph type="pic" sz="quarter" idx="10"/>
          </p:nvPr>
        </p:nvSpPr>
        <p:spPr>
          <a:xfrm>
            <a:off x="4763" y="0"/>
            <a:ext cx="9139237" cy="21002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6872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e sheet met voorbeeld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0" descr="p17_achtergrondbeeld_V21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87"/>
          <a:stretch/>
        </p:blipFill>
        <p:spPr bwMode="auto">
          <a:xfrm>
            <a:off x="0" y="0"/>
            <a:ext cx="4533900" cy="3324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1" descr="p17_achtergrondbeeld_V2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87"/>
          <a:stretch/>
        </p:blipFill>
        <p:spPr bwMode="auto">
          <a:xfrm>
            <a:off x="4610100" y="0"/>
            <a:ext cx="4533900" cy="3324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/>
          <p:cNvSpPr>
            <a:spLocks noChangeArrowheads="1"/>
          </p:cNvSpPr>
          <p:nvPr userDrawn="1"/>
        </p:nvSpPr>
        <p:spPr bwMode="auto">
          <a:xfrm>
            <a:off x="-20638" y="3324399"/>
            <a:ext cx="9164638" cy="593725"/>
          </a:xfrm>
          <a:prstGeom prst="rect">
            <a:avLst/>
          </a:prstGeom>
          <a:solidFill>
            <a:srgbClr val="AAC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nl-NL" altLang="nl-NL">
              <a:solidFill>
                <a:srgbClr val="AACB2B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07504" y="3356992"/>
            <a:ext cx="8229600" cy="576064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 dirty="0"/>
              <a:t>Subtitel thema/onderwerp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60771" y="4221088"/>
            <a:ext cx="8201819" cy="2448272"/>
          </a:xfrm>
          <a:prstGeom prst="rect">
            <a:avLst/>
          </a:prstGeom>
        </p:spPr>
        <p:txBody>
          <a:bodyPr vert="horz"/>
          <a:lstStyle>
            <a:lvl1pPr>
              <a:defRPr sz="1800" baseline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nl-NL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</a:p>
          <a:p>
            <a:pPr lvl="0"/>
            <a:r>
              <a:rPr lang="nl-NL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</a:p>
          <a:p>
            <a:pPr lvl="0"/>
            <a:r>
              <a:rPr lang="nl-NL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</a:p>
          <a:p>
            <a:pPr lvl="0"/>
            <a:r>
              <a:rPr lang="nl-NL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Ruimte voor grafiek of tabel</a:t>
            </a:r>
            <a:endParaRPr lang="nl-NL" dirty="0"/>
          </a:p>
        </p:txBody>
      </p:sp>
      <p:pic>
        <p:nvPicPr>
          <p:cNvPr id="9" name="Picture 10" descr="corner_logo_groen_eilanden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938" y="0"/>
            <a:ext cx="1131887" cy="22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7356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e sheet met eigen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ChangeArrowheads="1"/>
          </p:cNvSpPr>
          <p:nvPr userDrawn="1"/>
        </p:nvSpPr>
        <p:spPr bwMode="auto">
          <a:xfrm>
            <a:off x="-20638" y="3324399"/>
            <a:ext cx="9164638" cy="593725"/>
          </a:xfrm>
          <a:prstGeom prst="rect">
            <a:avLst/>
          </a:prstGeom>
          <a:solidFill>
            <a:srgbClr val="AAC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nl-NL" altLang="nl-NL">
              <a:solidFill>
                <a:srgbClr val="AACB2B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07504" y="3356992"/>
            <a:ext cx="8229600" cy="576064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 dirty="0"/>
              <a:t>Subtitel thema/onderwerp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60771" y="4221088"/>
            <a:ext cx="8201819" cy="2448272"/>
          </a:xfrm>
          <a:prstGeom prst="rect">
            <a:avLst/>
          </a:prstGeom>
        </p:spPr>
        <p:txBody>
          <a:bodyPr vert="horz"/>
          <a:lstStyle>
            <a:lvl1pPr>
              <a:defRPr sz="1800" baseline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nl-NL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</a:p>
          <a:p>
            <a:pPr lvl="0"/>
            <a:r>
              <a:rPr lang="nl-NL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</a:p>
          <a:p>
            <a:pPr lvl="0"/>
            <a:r>
              <a:rPr lang="nl-NL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</a:p>
          <a:p>
            <a:pPr lvl="0"/>
            <a:r>
              <a:rPr lang="nl-NL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Ruimte voor grafiek of tabel</a:t>
            </a:r>
            <a:endParaRPr lang="nl-NL" dirty="0"/>
          </a:p>
        </p:txBody>
      </p:sp>
      <p:pic>
        <p:nvPicPr>
          <p:cNvPr id="9" name="Picture 10" descr="corner_logo_groen_eilande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938" y="0"/>
            <a:ext cx="1131887" cy="22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jdelijke aanduiding voor afbeelding 9"/>
          <p:cNvSpPr>
            <a:spLocks noGrp="1"/>
          </p:cNvSpPr>
          <p:nvPr>
            <p:ph type="pic" sz="quarter" idx="11"/>
          </p:nvPr>
        </p:nvSpPr>
        <p:spPr>
          <a:xfrm>
            <a:off x="4644008" y="0"/>
            <a:ext cx="4522572" cy="33243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11" name="Tijdelijke aanduiding voor afbeelding 9"/>
          <p:cNvSpPr>
            <a:spLocks noGrp="1"/>
          </p:cNvSpPr>
          <p:nvPr>
            <p:ph type="pic" sz="quarter" idx="10"/>
          </p:nvPr>
        </p:nvSpPr>
        <p:spPr>
          <a:xfrm>
            <a:off x="4763" y="0"/>
            <a:ext cx="4529137" cy="332439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03731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ntallensheet met voorbeeld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g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jdelijke aanduiding voor tekst 5"/>
          <p:cNvSpPr>
            <a:spLocks noGrp="1"/>
          </p:cNvSpPr>
          <p:nvPr>
            <p:ph type="body" sz="quarter" idx="10" hasCustomPrompt="1"/>
          </p:nvPr>
        </p:nvSpPr>
        <p:spPr>
          <a:xfrm>
            <a:off x="4716016" y="4365104"/>
            <a:ext cx="4027488" cy="1495425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2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/>
            <a:r>
              <a:rPr lang="nl-NL" dirty="0"/>
              <a:t>Kentallen</a:t>
            </a:r>
          </a:p>
          <a:p>
            <a:pPr lvl="0"/>
            <a:r>
              <a:rPr lang="nl-NL" dirty="0"/>
              <a:t>…</a:t>
            </a:r>
          </a:p>
          <a:p>
            <a:pPr lvl="0"/>
            <a:r>
              <a:rPr lang="nl-NL" dirty="0"/>
              <a:t>….</a:t>
            </a:r>
          </a:p>
        </p:txBody>
      </p:sp>
      <p:pic>
        <p:nvPicPr>
          <p:cNvPr id="3" name="Picture 3" descr="corner_logo_wit_eilanden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800" y="0"/>
            <a:ext cx="1101725" cy="221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475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ntallensheet voor eigen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afbeelding 7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 dirty="0"/>
              <a:t>Klik op het pictogram als u een afbeelding </a:t>
            </a:r>
            <a:r>
              <a:rPr lang="nl-NL" dirty="0" err="1"/>
              <a:t>ilt</a:t>
            </a:r>
            <a:r>
              <a:rPr lang="nl-NL" dirty="0"/>
              <a:t> toevoegen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0" hasCustomPrompt="1"/>
          </p:nvPr>
        </p:nvSpPr>
        <p:spPr>
          <a:xfrm>
            <a:off x="4716016" y="4365104"/>
            <a:ext cx="4027488" cy="1495425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2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/>
            <a:r>
              <a:rPr lang="nl-NL" dirty="0"/>
              <a:t>Kentallen invullen</a:t>
            </a:r>
          </a:p>
        </p:txBody>
      </p:sp>
      <p:pic>
        <p:nvPicPr>
          <p:cNvPr id="3" name="Picture 3" descr="corner_logo_wit_eilande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800" y="0"/>
            <a:ext cx="1101725" cy="221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469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e sheet met voorbeeldf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p28_achtergrondbeel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0"/>
            <a:ext cx="457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jdelijke aanduiding voor inhoud 2"/>
          <p:cNvSpPr>
            <a:spLocks noGrp="1"/>
          </p:cNvSpPr>
          <p:nvPr>
            <p:ph idx="10" hasCustomPrompt="1"/>
          </p:nvPr>
        </p:nvSpPr>
        <p:spPr>
          <a:xfrm>
            <a:off x="460771" y="1916832"/>
            <a:ext cx="3806429" cy="4608512"/>
          </a:xfrm>
          <a:prstGeom prst="rect">
            <a:avLst/>
          </a:prstGeom>
        </p:spPr>
        <p:txBody>
          <a:bodyPr vert="horz"/>
          <a:lstStyle>
            <a:lvl1pPr>
              <a:defRPr sz="1800" baseline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nl-NL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</a:p>
          <a:p>
            <a:pPr lvl="0"/>
            <a:r>
              <a:rPr lang="nl-NL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</a:p>
          <a:p>
            <a:pPr lvl="0"/>
            <a:r>
              <a:rPr lang="nl-NL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</a:p>
          <a:p>
            <a:pPr lvl="0"/>
            <a:r>
              <a:rPr lang="nl-NL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Ruimte voor grafiek of tabel</a:t>
            </a:r>
            <a:endParaRPr lang="nl-NL" dirty="0"/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755551"/>
            <a:ext cx="3798887" cy="657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baseline="0">
                <a:solidFill>
                  <a:srgbClr val="AACB2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nl-NL" dirty="0"/>
              <a:t>Subtitel thema</a:t>
            </a:r>
          </a:p>
        </p:txBody>
      </p:sp>
      <p:pic>
        <p:nvPicPr>
          <p:cNvPr id="11" name="Picture 10" descr="corner_logo_groen_eilanden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938" y="0"/>
            <a:ext cx="1131887" cy="22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7704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49" r:id="rId2"/>
    <p:sldLayoutId id="2147483650" r:id="rId3"/>
    <p:sldLayoutId id="2147483662" r:id="rId4"/>
    <p:sldLayoutId id="2147483663" r:id="rId5"/>
    <p:sldLayoutId id="2147483661" r:id="rId6"/>
    <p:sldLayoutId id="2147483660" r:id="rId7"/>
    <p:sldLayoutId id="2147483655" r:id="rId8"/>
    <p:sldLayoutId id="2147483657" r:id="rId9"/>
    <p:sldLayoutId id="2147483664" r:id="rId10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28" charset="-128"/>
          <a:cs typeface="ＭＳ Ｐゴシック" pitchFamily="28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28" charset="-128"/>
          <a:cs typeface="ＭＳ Ｐゴシック" pitchFamily="28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28" charset="-128"/>
          <a:cs typeface="ＭＳ Ｐゴシック" pitchFamily="28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28" charset="-128"/>
          <a:cs typeface="ＭＳ Ｐゴシック" pitchFamily="28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28" charset="-128"/>
          <a:cs typeface="ＭＳ Ｐゴシック" pitchFamily="28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28" charset="-128"/>
          <a:cs typeface="ＭＳ Ｐゴシック" pitchFamily="28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28" charset="-128"/>
          <a:cs typeface="ＭＳ Ｐゴシック" pitchFamily="28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28" charset="-128"/>
          <a:cs typeface="ＭＳ Ｐゴシック" pitchFamily="28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525" y="1"/>
            <a:ext cx="4430713" cy="3933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398463" y="4343400"/>
            <a:ext cx="8270875" cy="2112963"/>
          </a:xfrm>
          <a:prstGeom prst="rect">
            <a:avLst/>
          </a:prstGeom>
          <a:solidFill>
            <a:srgbClr val="0093D3"/>
          </a:solidFill>
          <a:ln>
            <a:noFill/>
          </a:ln>
          <a:effectLst>
            <a:outerShdw blurRad="457200" dist="126999" dir="2700000" algn="ctr" rotWithShape="0">
              <a:schemeClr val="tx1">
                <a:alpha val="78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nl-NL" dirty="0">
                <a:solidFill>
                  <a:schemeClr val="bg1"/>
                </a:solidFill>
              </a:rPr>
              <a:t>Jan-Kees Bossenbroek</a:t>
            </a:r>
          </a:p>
          <a:p>
            <a:pPr>
              <a:defRPr/>
            </a:pPr>
            <a:r>
              <a:rPr lang="nl-NL" dirty="0">
                <a:solidFill>
                  <a:schemeClr val="bg1"/>
                </a:solidFill>
              </a:rPr>
              <a:t>Adviseur waterkeringen</a:t>
            </a:r>
          </a:p>
          <a:p>
            <a:pPr>
              <a:defRPr/>
            </a:pPr>
            <a:endParaRPr lang="nl-NL" dirty="0"/>
          </a:p>
        </p:txBody>
      </p:sp>
      <p:pic>
        <p:nvPicPr>
          <p:cNvPr id="1029" name="Picture 10" descr="corner_logo_groen_eiland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938" y="0"/>
            <a:ext cx="1131887" cy="22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10"/>
          <p:cNvSpPr>
            <a:spLocks noChangeArrowheads="1"/>
          </p:cNvSpPr>
          <p:nvPr/>
        </p:nvSpPr>
        <p:spPr bwMode="auto">
          <a:xfrm>
            <a:off x="4613" y="3863975"/>
            <a:ext cx="9144000" cy="593725"/>
          </a:xfrm>
          <a:prstGeom prst="rect">
            <a:avLst/>
          </a:prstGeom>
          <a:solidFill>
            <a:srgbClr val="AAC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nl-NL" altLang="nl-NL">
              <a:solidFill>
                <a:srgbClr val="AACB2B"/>
              </a:solidFill>
            </a:endParaRPr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574675" y="3924300"/>
            <a:ext cx="80359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42900" indent="-342900" algn="l" eaLnBrk="1" hangingPunct="1">
              <a:spcBef>
                <a:spcPct val="20000"/>
              </a:spcBef>
            </a:pPr>
            <a:r>
              <a:rPr lang="nl-NL" altLang="nl-NL" sz="2800" b="1" dirty="0">
                <a:solidFill>
                  <a:schemeClr val="bg1"/>
                </a:solidFill>
                <a:latin typeface="Verdana" pitchFamily="34" charset="0"/>
              </a:rPr>
              <a:t>Hulptools - profielentool</a:t>
            </a:r>
            <a:endParaRPr lang="nl-NL" altLang="nl-NL" sz="2800" b="1" dirty="0">
              <a:solidFill>
                <a:schemeClr val="bg1"/>
              </a:solidFill>
              <a:latin typeface="FoundryFormSans-Bold" pitchFamily="112" charset="0"/>
            </a:endParaRPr>
          </a:p>
        </p:txBody>
      </p:sp>
      <p:pic>
        <p:nvPicPr>
          <p:cNvPr id="10" name="Afbeelding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7"/>
          <a:stretch>
            <a:fillRect/>
          </a:stretch>
        </p:blipFill>
        <p:spPr bwMode="auto">
          <a:xfrm>
            <a:off x="-36512" y="-249639"/>
            <a:ext cx="4564063" cy="411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13"/>
          <p:cNvSpPr>
            <a:spLocks noChangeArrowheads="1"/>
          </p:cNvSpPr>
          <p:nvPr/>
        </p:nvSpPr>
        <p:spPr bwMode="auto">
          <a:xfrm>
            <a:off x="574675" y="2198688"/>
            <a:ext cx="8312150" cy="404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nl-NL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Geen foutafhandeling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nl-NL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Geen punten toevoegen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nl-NL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Hydra-</a:t>
            </a:r>
            <a:r>
              <a:rPr lang="nl-NL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schematisatie</a:t>
            </a:r>
            <a:r>
              <a:rPr lang="nl-NL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(nog) niet foutloos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nl-NL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 in .</a:t>
            </a:r>
            <a:r>
              <a:rPr lang="nl-NL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prfl</a:t>
            </a:r>
            <a:r>
              <a:rPr lang="nl-NL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naam ‘kolom B’ zonder punt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endParaRPr lang="nl-NL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endParaRPr lang="nl-NL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76" name="Rectangle 15"/>
          <p:cNvSpPr>
            <a:spLocks noChangeArrowheads="1"/>
          </p:cNvSpPr>
          <p:nvPr/>
        </p:nvSpPr>
        <p:spPr bwMode="auto">
          <a:xfrm>
            <a:off x="574675" y="990600"/>
            <a:ext cx="36925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42900" indent="-342900" algn="l" eaLnBrk="1" hangingPunct="1">
              <a:spcBef>
                <a:spcPct val="20000"/>
              </a:spcBef>
            </a:pPr>
            <a:r>
              <a:rPr lang="nl-NL" altLang="nl-NL" sz="2400" b="1" dirty="0">
                <a:solidFill>
                  <a:srgbClr val="AACB2B"/>
                </a:solidFill>
                <a:latin typeface="Verdana" pitchFamily="34" charset="0"/>
              </a:rPr>
              <a:t>Wat niet?</a:t>
            </a:r>
            <a:endParaRPr lang="nl-NL" altLang="nl-NL" sz="2400" b="1" dirty="0">
              <a:solidFill>
                <a:srgbClr val="AACB2B"/>
              </a:solidFill>
              <a:latin typeface="FoundryFormSans-Bold" pitchFamily="112" charset="0"/>
            </a:endParaRPr>
          </a:p>
        </p:txBody>
      </p:sp>
      <p:pic>
        <p:nvPicPr>
          <p:cNvPr id="3077" name="Picture 5" descr="corner_logo_groen_eiland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938" y="0"/>
            <a:ext cx="1131887" cy="22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4994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g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 descr="corner_logo_wit_eiland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800" y="0"/>
            <a:ext cx="1101725" cy="221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4724400" y="4419600"/>
            <a:ext cx="4027488" cy="16192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126999" dir="2700000" algn="ctr" rotWithShape="0">
              <a:schemeClr val="tx1">
                <a:alpha val="78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nl-NL"/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6172200" y="4648200"/>
            <a:ext cx="243205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571500" algn="l"/>
              </a:tabLst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tabLst>
                <a:tab pos="571500" algn="l"/>
              </a:tabLst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tabLst>
                <a:tab pos="571500" algn="l"/>
              </a:tabLst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tabLst>
                <a:tab pos="571500" algn="l"/>
              </a:tabLst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tabLst>
                <a:tab pos="571500" algn="l"/>
              </a:tabLst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l">
              <a:lnSpc>
                <a:spcPct val="150000"/>
              </a:lnSpc>
            </a:pPr>
            <a:endParaRPr lang="en-US" altLang="nl-NL" sz="1400" dirty="0">
              <a:solidFill>
                <a:srgbClr val="2B1D66"/>
              </a:solidFill>
              <a:latin typeface="Verdana" pitchFamily="34" charset="0"/>
            </a:endParaRPr>
          </a:p>
        </p:txBody>
      </p:sp>
      <p:sp>
        <p:nvSpPr>
          <p:cNvPr id="7174" name="Text Box 8"/>
          <p:cNvSpPr txBox="1">
            <a:spLocks noChangeArrowheads="1"/>
          </p:cNvSpPr>
          <p:nvPr/>
        </p:nvSpPr>
        <p:spPr bwMode="auto">
          <a:xfrm>
            <a:off x="5029200" y="4648200"/>
            <a:ext cx="3359224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571500" algn="l"/>
              </a:tabLst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tabLst>
                <a:tab pos="571500" algn="l"/>
              </a:tabLst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tabLst>
                <a:tab pos="571500" algn="l"/>
              </a:tabLst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tabLst>
                <a:tab pos="571500" algn="l"/>
              </a:tabLst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tabLst>
                <a:tab pos="571500" algn="l"/>
              </a:tabLst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nl-NL" sz="7200" b="1" dirty="0">
                <a:solidFill>
                  <a:srgbClr val="2B1D66"/>
                </a:solidFill>
                <a:latin typeface="Verdana" pitchFamily="34" charset="0"/>
              </a:rPr>
              <a:t>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13"/>
          <p:cNvSpPr>
            <a:spLocks noChangeArrowheads="1"/>
          </p:cNvSpPr>
          <p:nvPr/>
        </p:nvSpPr>
        <p:spPr bwMode="auto">
          <a:xfrm>
            <a:off x="574675" y="2198688"/>
            <a:ext cx="8312150" cy="404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nl-NL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Reden van bouwen? 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nl-NL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Input die nodig is? 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nl-NL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Welke output wil je graag zien? 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nl-NL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Welk inzicht geeft het?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nl-NL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Hoe heb je het resultaat gevalideerd? 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nl-NL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Tips voor men die het ook zou willen gebruiken? </a:t>
            </a:r>
          </a:p>
        </p:txBody>
      </p:sp>
      <p:sp>
        <p:nvSpPr>
          <p:cNvPr id="3076" name="Rectangle 15"/>
          <p:cNvSpPr>
            <a:spLocks noChangeArrowheads="1"/>
          </p:cNvSpPr>
          <p:nvPr/>
        </p:nvSpPr>
        <p:spPr bwMode="auto">
          <a:xfrm>
            <a:off x="574675" y="990600"/>
            <a:ext cx="36925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42900" indent="-342900" algn="l" eaLnBrk="1" hangingPunct="1">
              <a:spcBef>
                <a:spcPct val="20000"/>
              </a:spcBef>
            </a:pPr>
            <a:r>
              <a:rPr lang="nl-NL" altLang="nl-NL" sz="2400" b="1" dirty="0">
                <a:solidFill>
                  <a:srgbClr val="AACB2B"/>
                </a:solidFill>
                <a:latin typeface="Verdana" pitchFamily="34" charset="0"/>
              </a:rPr>
              <a:t>Vragen</a:t>
            </a:r>
            <a:endParaRPr lang="nl-NL" altLang="nl-NL" sz="2400" b="1" dirty="0">
              <a:solidFill>
                <a:srgbClr val="AACB2B"/>
              </a:solidFill>
              <a:latin typeface="FoundryFormSans-Bold" pitchFamily="112" charset="0"/>
            </a:endParaRPr>
          </a:p>
        </p:txBody>
      </p:sp>
      <p:pic>
        <p:nvPicPr>
          <p:cNvPr id="3077" name="Picture 5" descr="corner_logo_groen_eiland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938" y="0"/>
            <a:ext cx="1131887" cy="22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217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13"/>
          <p:cNvSpPr>
            <a:spLocks noChangeArrowheads="1"/>
          </p:cNvSpPr>
          <p:nvPr/>
        </p:nvSpPr>
        <p:spPr bwMode="auto">
          <a:xfrm>
            <a:off x="574675" y="2198688"/>
            <a:ext cx="8312150" cy="404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nl-NL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Csv</a:t>
            </a:r>
            <a:r>
              <a:rPr lang="nl-NL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-file (DAM)</a:t>
            </a:r>
          </a:p>
        </p:txBody>
      </p:sp>
      <p:sp>
        <p:nvSpPr>
          <p:cNvPr id="3076" name="Rectangle 15"/>
          <p:cNvSpPr>
            <a:spLocks noChangeArrowheads="1"/>
          </p:cNvSpPr>
          <p:nvPr/>
        </p:nvSpPr>
        <p:spPr bwMode="auto">
          <a:xfrm>
            <a:off x="574675" y="990600"/>
            <a:ext cx="36925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42900" indent="-342900" algn="l" eaLnBrk="1" hangingPunct="1">
              <a:spcBef>
                <a:spcPct val="20000"/>
              </a:spcBef>
            </a:pPr>
            <a:r>
              <a:rPr lang="nl-NL" altLang="nl-NL" sz="2400" b="1" dirty="0">
                <a:solidFill>
                  <a:srgbClr val="AACB2B"/>
                </a:solidFill>
                <a:latin typeface="Verdana" pitchFamily="34" charset="0"/>
              </a:rPr>
              <a:t>Input</a:t>
            </a:r>
            <a:endParaRPr lang="nl-NL" altLang="nl-NL" sz="2400" b="1" dirty="0">
              <a:solidFill>
                <a:srgbClr val="AACB2B"/>
              </a:solidFill>
              <a:latin typeface="FoundryFormSans-Bold" pitchFamily="112" charset="0"/>
            </a:endParaRPr>
          </a:p>
        </p:txBody>
      </p:sp>
      <p:pic>
        <p:nvPicPr>
          <p:cNvPr id="3077" name="Picture 5" descr="corner_logo_groen_eiland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938" y="0"/>
            <a:ext cx="1131887" cy="22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Afbeelding 1">
            <a:extLst>
              <a:ext uri="{FF2B5EF4-FFF2-40B4-BE49-F238E27FC236}">
                <a16:creationId xmlns:a16="http://schemas.microsoft.com/office/drawing/2014/main" id="{D4EDED8D-5A37-40EC-AAB6-85CBD18C4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2924944"/>
            <a:ext cx="561022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1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13"/>
          <p:cNvSpPr>
            <a:spLocks noChangeArrowheads="1"/>
          </p:cNvSpPr>
          <p:nvPr/>
        </p:nvSpPr>
        <p:spPr bwMode="auto">
          <a:xfrm>
            <a:off x="574675" y="2198688"/>
            <a:ext cx="8312150" cy="404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nl-NL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 profielen</a:t>
            </a:r>
          </a:p>
        </p:txBody>
      </p:sp>
      <p:sp>
        <p:nvSpPr>
          <p:cNvPr id="3076" name="Rectangle 15"/>
          <p:cNvSpPr>
            <a:spLocks noChangeArrowheads="1"/>
          </p:cNvSpPr>
          <p:nvPr/>
        </p:nvSpPr>
        <p:spPr bwMode="auto">
          <a:xfrm>
            <a:off x="574675" y="990600"/>
            <a:ext cx="36925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42900" indent="-342900" algn="l" eaLnBrk="1" hangingPunct="1">
              <a:spcBef>
                <a:spcPct val="20000"/>
              </a:spcBef>
            </a:pPr>
            <a:r>
              <a:rPr lang="nl-NL" altLang="nl-NL" sz="2400" b="1" dirty="0">
                <a:solidFill>
                  <a:srgbClr val="AACB2B"/>
                </a:solidFill>
                <a:latin typeface="Verdana" pitchFamily="34" charset="0"/>
              </a:rPr>
              <a:t>Functionaliteit</a:t>
            </a:r>
            <a:endParaRPr lang="nl-NL" altLang="nl-NL" sz="2400" b="1" dirty="0">
              <a:solidFill>
                <a:srgbClr val="AACB2B"/>
              </a:solidFill>
              <a:latin typeface="FoundryFormSans-Bold" pitchFamily="112" charset="0"/>
            </a:endParaRPr>
          </a:p>
        </p:txBody>
      </p:sp>
      <p:pic>
        <p:nvPicPr>
          <p:cNvPr id="3077" name="Picture 5" descr="corner_logo_groen_eiland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938" y="0"/>
            <a:ext cx="1131887" cy="22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353A5D03-D9F9-40CE-80AD-322306765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2063750"/>
            <a:ext cx="359092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175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13"/>
          <p:cNvSpPr>
            <a:spLocks noChangeArrowheads="1"/>
          </p:cNvSpPr>
          <p:nvPr/>
        </p:nvSpPr>
        <p:spPr bwMode="auto">
          <a:xfrm>
            <a:off x="574675" y="2198688"/>
            <a:ext cx="8312150" cy="404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nl-NL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Profielen schematiseren</a:t>
            </a:r>
          </a:p>
        </p:txBody>
      </p:sp>
      <p:sp>
        <p:nvSpPr>
          <p:cNvPr id="3076" name="Rectangle 15"/>
          <p:cNvSpPr>
            <a:spLocks noChangeArrowheads="1"/>
          </p:cNvSpPr>
          <p:nvPr/>
        </p:nvSpPr>
        <p:spPr bwMode="auto">
          <a:xfrm>
            <a:off x="574675" y="990600"/>
            <a:ext cx="36925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42900" indent="-342900" algn="l" eaLnBrk="1" hangingPunct="1">
              <a:spcBef>
                <a:spcPct val="20000"/>
              </a:spcBef>
            </a:pPr>
            <a:r>
              <a:rPr lang="nl-NL" altLang="nl-NL" sz="2400" b="1" dirty="0">
                <a:solidFill>
                  <a:srgbClr val="AACB2B"/>
                </a:solidFill>
                <a:latin typeface="Verdana" pitchFamily="34" charset="0"/>
              </a:rPr>
              <a:t>Functionaliteit</a:t>
            </a:r>
            <a:endParaRPr lang="nl-NL" altLang="nl-NL" sz="2400" b="1" dirty="0">
              <a:solidFill>
                <a:srgbClr val="AACB2B"/>
              </a:solidFill>
              <a:latin typeface="FoundryFormSans-Bold" pitchFamily="112" charset="0"/>
            </a:endParaRPr>
          </a:p>
        </p:txBody>
      </p:sp>
      <p:pic>
        <p:nvPicPr>
          <p:cNvPr id="3077" name="Picture 5" descr="corner_logo_groen_eiland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938" y="0"/>
            <a:ext cx="1131887" cy="22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8D3064ED-019C-4FEB-9F03-5298286EC4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839" y="2703991"/>
            <a:ext cx="7795743" cy="417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445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13"/>
          <p:cNvSpPr>
            <a:spLocks noChangeArrowheads="1"/>
          </p:cNvSpPr>
          <p:nvPr/>
        </p:nvSpPr>
        <p:spPr bwMode="auto">
          <a:xfrm>
            <a:off x="574675" y="2198688"/>
            <a:ext cx="8312150" cy="404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nl-NL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Profielen schematiseren</a:t>
            </a:r>
          </a:p>
        </p:txBody>
      </p:sp>
      <p:sp>
        <p:nvSpPr>
          <p:cNvPr id="3076" name="Rectangle 15"/>
          <p:cNvSpPr>
            <a:spLocks noChangeArrowheads="1"/>
          </p:cNvSpPr>
          <p:nvPr/>
        </p:nvSpPr>
        <p:spPr bwMode="auto">
          <a:xfrm>
            <a:off x="574675" y="990600"/>
            <a:ext cx="36925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42900" indent="-342900" algn="l" eaLnBrk="1" hangingPunct="1">
              <a:spcBef>
                <a:spcPct val="20000"/>
              </a:spcBef>
            </a:pPr>
            <a:r>
              <a:rPr lang="nl-NL" altLang="nl-NL" sz="2400" b="1" dirty="0">
                <a:solidFill>
                  <a:srgbClr val="AACB2B"/>
                </a:solidFill>
                <a:latin typeface="Verdana" pitchFamily="34" charset="0"/>
              </a:rPr>
              <a:t>Functionaliteit</a:t>
            </a:r>
            <a:endParaRPr lang="nl-NL" altLang="nl-NL" sz="2400" b="1" dirty="0">
              <a:solidFill>
                <a:srgbClr val="AACB2B"/>
              </a:solidFill>
              <a:latin typeface="FoundryFormSans-Bold" pitchFamily="112" charset="0"/>
            </a:endParaRPr>
          </a:p>
        </p:txBody>
      </p:sp>
      <p:pic>
        <p:nvPicPr>
          <p:cNvPr id="3077" name="Picture 5" descr="corner_logo_groen_eiland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938" y="0"/>
            <a:ext cx="1131887" cy="22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C0AFF462-21D4-4A46-972F-751F7DA1F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899" y="2834695"/>
            <a:ext cx="8569325" cy="2801510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B38F67B5-8735-4342-A386-D94BC521E0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690072"/>
            <a:ext cx="9144000" cy="4410554"/>
          </a:xfrm>
          <a:prstGeom prst="rect">
            <a:avLst/>
          </a:prstGeom>
        </p:spPr>
      </p:pic>
      <p:grpSp>
        <p:nvGrpSpPr>
          <p:cNvPr id="7" name="Groep 6">
            <a:extLst>
              <a:ext uri="{FF2B5EF4-FFF2-40B4-BE49-F238E27FC236}">
                <a16:creationId xmlns:a16="http://schemas.microsoft.com/office/drawing/2014/main" id="{A7230B15-0095-4BBB-9954-8F72281090C6}"/>
              </a:ext>
            </a:extLst>
          </p:cNvPr>
          <p:cNvGrpSpPr/>
          <p:nvPr/>
        </p:nvGrpSpPr>
        <p:grpSpPr>
          <a:xfrm>
            <a:off x="3923928" y="4679325"/>
            <a:ext cx="2285020" cy="738145"/>
            <a:chOff x="3923928" y="4679325"/>
            <a:chExt cx="2285020" cy="738145"/>
          </a:xfrm>
        </p:grpSpPr>
        <p:sp>
          <p:nvSpPr>
            <p:cNvPr id="5" name="Pijl: omhoog 4">
              <a:extLst>
                <a:ext uri="{FF2B5EF4-FFF2-40B4-BE49-F238E27FC236}">
                  <a16:creationId xmlns:a16="http://schemas.microsoft.com/office/drawing/2014/main" id="{E8A97964-AF6D-45D4-8E7A-D1399E9E1659}"/>
                </a:ext>
              </a:extLst>
            </p:cNvPr>
            <p:cNvSpPr/>
            <p:nvPr/>
          </p:nvSpPr>
          <p:spPr bwMode="auto">
            <a:xfrm>
              <a:off x="4087180" y="4679325"/>
              <a:ext cx="360040" cy="432048"/>
            </a:xfrm>
            <a:prstGeom prst="up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28" charset="-128"/>
                <a:cs typeface="ＭＳ Ｐゴシック" pitchFamily="28" charset="-128"/>
              </a:endParaRPr>
            </a:p>
          </p:txBody>
        </p:sp>
        <p:sp>
          <p:nvSpPr>
            <p:cNvPr id="6" name="Tekstvak 5">
              <a:extLst>
                <a:ext uri="{FF2B5EF4-FFF2-40B4-BE49-F238E27FC236}">
                  <a16:creationId xmlns:a16="http://schemas.microsoft.com/office/drawing/2014/main" id="{EF98FAF7-69E5-495A-BDE0-F9CF7F3A271F}"/>
                </a:ext>
              </a:extLst>
            </p:cNvPr>
            <p:cNvSpPr txBox="1"/>
            <p:nvPr/>
          </p:nvSpPr>
          <p:spPr>
            <a:xfrm>
              <a:off x="3923928" y="4925027"/>
              <a:ext cx="228502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punt 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086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13"/>
          <p:cNvSpPr>
            <a:spLocks noChangeArrowheads="1"/>
          </p:cNvSpPr>
          <p:nvPr/>
        </p:nvSpPr>
        <p:spPr bwMode="auto">
          <a:xfrm>
            <a:off x="574675" y="2198688"/>
            <a:ext cx="8312150" cy="404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nl-NL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Profielen schematiseren - export</a:t>
            </a:r>
          </a:p>
        </p:txBody>
      </p:sp>
      <p:sp>
        <p:nvSpPr>
          <p:cNvPr id="3076" name="Rectangle 15"/>
          <p:cNvSpPr>
            <a:spLocks noChangeArrowheads="1"/>
          </p:cNvSpPr>
          <p:nvPr/>
        </p:nvSpPr>
        <p:spPr bwMode="auto">
          <a:xfrm>
            <a:off x="574675" y="990600"/>
            <a:ext cx="36925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42900" indent="-342900" algn="l" eaLnBrk="1" hangingPunct="1">
              <a:spcBef>
                <a:spcPct val="20000"/>
              </a:spcBef>
            </a:pPr>
            <a:r>
              <a:rPr lang="nl-NL" altLang="nl-NL" sz="2400" b="1" dirty="0">
                <a:solidFill>
                  <a:srgbClr val="AACB2B"/>
                </a:solidFill>
                <a:latin typeface="Verdana" pitchFamily="34" charset="0"/>
              </a:rPr>
              <a:t>Functionaliteit</a:t>
            </a:r>
            <a:endParaRPr lang="nl-NL" altLang="nl-NL" sz="2400" b="1" dirty="0">
              <a:solidFill>
                <a:srgbClr val="AACB2B"/>
              </a:solidFill>
              <a:latin typeface="FoundryFormSans-Bold" pitchFamily="112" charset="0"/>
            </a:endParaRPr>
          </a:p>
        </p:txBody>
      </p:sp>
      <p:pic>
        <p:nvPicPr>
          <p:cNvPr id="3077" name="Picture 5" descr="corner_logo_groen_eiland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938" y="0"/>
            <a:ext cx="1131887" cy="22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C0AFF462-21D4-4A46-972F-751F7DA1F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899" y="2834695"/>
            <a:ext cx="8569325" cy="280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05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13"/>
          <p:cNvSpPr>
            <a:spLocks noChangeArrowheads="1"/>
          </p:cNvSpPr>
          <p:nvPr/>
        </p:nvSpPr>
        <p:spPr bwMode="auto">
          <a:xfrm>
            <a:off x="574675" y="2198688"/>
            <a:ext cx="8312150" cy="404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nl-NL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xml</a:t>
            </a:r>
            <a:r>
              <a:rPr lang="nl-NL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GEKB</a:t>
            </a:r>
          </a:p>
        </p:txBody>
      </p:sp>
      <p:sp>
        <p:nvSpPr>
          <p:cNvPr id="3076" name="Rectangle 15"/>
          <p:cNvSpPr>
            <a:spLocks noChangeArrowheads="1"/>
          </p:cNvSpPr>
          <p:nvPr/>
        </p:nvSpPr>
        <p:spPr bwMode="auto">
          <a:xfrm>
            <a:off x="574675" y="990600"/>
            <a:ext cx="36925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42900" indent="-342900" algn="l" eaLnBrk="1" hangingPunct="1">
              <a:spcBef>
                <a:spcPct val="20000"/>
              </a:spcBef>
            </a:pPr>
            <a:r>
              <a:rPr lang="nl-NL" altLang="nl-NL" sz="2400" b="1" dirty="0">
                <a:solidFill>
                  <a:srgbClr val="AACB2B"/>
                </a:solidFill>
                <a:latin typeface="Verdana" pitchFamily="34" charset="0"/>
              </a:rPr>
              <a:t>Functionaliteit</a:t>
            </a:r>
            <a:endParaRPr lang="nl-NL" altLang="nl-NL" sz="2400" b="1" dirty="0">
              <a:solidFill>
                <a:srgbClr val="AACB2B"/>
              </a:solidFill>
              <a:latin typeface="FoundryFormSans-Bold" pitchFamily="112" charset="0"/>
            </a:endParaRPr>
          </a:p>
        </p:txBody>
      </p:sp>
      <p:pic>
        <p:nvPicPr>
          <p:cNvPr id="3077" name="Picture 5" descr="corner_logo_groen_eiland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938" y="0"/>
            <a:ext cx="1131887" cy="22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Afbeelding 1">
            <a:extLst>
              <a:ext uri="{FF2B5EF4-FFF2-40B4-BE49-F238E27FC236}">
                <a16:creationId xmlns:a16="http://schemas.microsoft.com/office/drawing/2014/main" id="{02649170-2084-4DE6-9CEA-E088602B2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06" y="2608010"/>
            <a:ext cx="9144000" cy="326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349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13"/>
          <p:cNvSpPr>
            <a:spLocks noChangeArrowheads="1"/>
          </p:cNvSpPr>
          <p:nvPr/>
        </p:nvSpPr>
        <p:spPr bwMode="auto">
          <a:xfrm>
            <a:off x="574675" y="2198688"/>
            <a:ext cx="8312150" cy="404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nl-NL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Tijdens gebruik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nl-NL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Blijven checken!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endParaRPr lang="nl-NL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76" name="Rectangle 15"/>
          <p:cNvSpPr>
            <a:spLocks noChangeArrowheads="1"/>
          </p:cNvSpPr>
          <p:nvPr/>
        </p:nvSpPr>
        <p:spPr bwMode="auto">
          <a:xfrm>
            <a:off x="574675" y="990600"/>
            <a:ext cx="36925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42900" indent="-342900" algn="l" eaLnBrk="1" hangingPunct="1">
              <a:spcBef>
                <a:spcPct val="20000"/>
              </a:spcBef>
            </a:pPr>
            <a:r>
              <a:rPr lang="nl-NL" altLang="nl-NL" sz="2400" b="1" dirty="0">
                <a:solidFill>
                  <a:srgbClr val="AACB2B"/>
                </a:solidFill>
                <a:latin typeface="Verdana" pitchFamily="34" charset="0"/>
              </a:rPr>
              <a:t>Validatie</a:t>
            </a:r>
            <a:endParaRPr lang="nl-NL" altLang="nl-NL" sz="2400" b="1" dirty="0">
              <a:solidFill>
                <a:srgbClr val="AACB2B"/>
              </a:solidFill>
              <a:latin typeface="FoundryFormSans-Bold" pitchFamily="112" charset="0"/>
            </a:endParaRPr>
          </a:p>
        </p:txBody>
      </p:sp>
      <p:pic>
        <p:nvPicPr>
          <p:cNvPr id="3077" name="Picture 5" descr="corner_logo_groen_eiland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938" y="0"/>
            <a:ext cx="1131887" cy="22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725870"/>
      </p:ext>
    </p:extLst>
  </p:cSld>
  <p:clrMapOvr>
    <a:masterClrMapping/>
  </p:clrMapOvr>
</p:sld>
</file>

<file path=ppt/theme/theme1.xml><?xml version="1.0" encoding="utf-8"?>
<a:theme xmlns:a="http://schemas.openxmlformats.org/drawingml/2006/main" name="Nieuwe presentatie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28" charset="-128"/>
            <a:cs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28" charset="-128"/>
            <a:cs typeface="ＭＳ Ｐゴシック" pitchFamily="28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houdsomschrijving xmlns="73dacff9-fc62-4dc3-93a7-e90f88160977">Presentatie communicatie-onderzoek cie MBH</Inhoudsomschrijving>
  </documentManagement>
</p:properties>
</file>

<file path=customXml/item2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LongProperties xmlns="http://schemas.microsoft.com/office/2006/metadata/longProperties"/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PowerPoint" ma:contentTypeID="0x01010084221895B0B55D44B301CE1B5F9C96C500DC5FA79E19C3AA40B5591980AAE86D20" ma:contentTypeVersion="40" ma:contentTypeDescription="Nieuwe Powerpoint presentatie" ma:contentTypeScope="" ma:versionID="924d2750d3b1b78ad4f774d3427a0d6c">
  <xsd:schema xmlns:xsd="http://www.w3.org/2001/XMLSchema" xmlns:xs="http://www.w3.org/2001/XMLSchema" xmlns:p="http://schemas.microsoft.com/office/2006/metadata/properties" xmlns:ns2="73dacff9-fc62-4dc3-93a7-e90f88160977" targetNamespace="http://schemas.microsoft.com/office/2006/metadata/properties" ma:root="true" ma:fieldsID="269b08862ce05fad43af9e8c18c1e3e7" ns2:_="">
    <xsd:import namespace="73dacff9-fc62-4dc3-93a7-e90f88160977"/>
    <xsd:element name="properties">
      <xsd:complexType>
        <xsd:sequence>
          <xsd:element name="documentManagement">
            <xsd:complexType>
              <xsd:all>
                <xsd:element ref="ns2:Inhoudsomschrijving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dacff9-fc62-4dc3-93a7-e90f88160977" elementFormDefault="qualified">
    <xsd:import namespace="http://schemas.microsoft.com/office/2006/documentManagement/types"/>
    <xsd:import namespace="http://schemas.microsoft.com/office/infopath/2007/PartnerControls"/>
    <xsd:element name="Inhoudsomschrijving" ma:index="8" nillable="true" ma:displayName="Inhoudsomschrijving" ma:internalName="Inhoudsomschrijving">
      <xsd:simpleType>
        <xsd:restriction base="dms:Text">
          <xsd:maxLength value="150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1B98AF2-CC87-4CDA-AD3A-5FEE61C278AB}">
  <ds:schemaRefs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73dacff9-fc62-4dc3-93a7-e90f88160977"/>
  </ds:schemaRefs>
</ds:datastoreItem>
</file>

<file path=customXml/itemProps2.xml><?xml version="1.0" encoding="utf-8"?>
<ds:datastoreItem xmlns:ds="http://schemas.openxmlformats.org/officeDocument/2006/customXml" ds:itemID="{BFA3E9DB-36E8-482E-AAF4-077A0D40D40F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A6671549-6EEA-43FD-A081-3F3D5F6E072B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0D85B477-B196-4F8B-BF81-9F4665F29B82}">
  <ds:schemaRefs>
    <ds:schemaRef ds:uri="http://schemas.microsoft.com/office/2006/metadata/longProperties"/>
  </ds:schemaRefs>
</ds:datastoreItem>
</file>

<file path=customXml/itemProps5.xml><?xml version="1.0" encoding="utf-8"?>
<ds:datastoreItem xmlns:ds="http://schemas.openxmlformats.org/officeDocument/2006/customXml" ds:itemID="{9CDF9773-9311-4A96-B506-FE32DD74D1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dacff9-fc62-4dc3-93a7-e90f881609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Nieuwe presentatie</Template>
  <TotalTime>25</TotalTime>
  <Words>246</Words>
  <Application>Microsoft Office PowerPoint</Application>
  <PresentationFormat>Diavoorstelling (4:3)</PresentationFormat>
  <Paragraphs>53</Paragraphs>
  <Slides>11</Slides>
  <Notes>11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6" baseType="lpstr">
      <vt:lpstr>ＭＳ Ｐゴシック</vt:lpstr>
      <vt:lpstr>Arial</vt:lpstr>
      <vt:lpstr>FoundryFormSans-Bold</vt:lpstr>
      <vt:lpstr>Verdana</vt:lpstr>
      <vt:lpstr>Nieuwe 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>waterschap Hollandse Delta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Jan-Kees Bossenbroek</dc:creator>
  <cp:lastModifiedBy>Jan-Kees</cp:lastModifiedBy>
  <cp:revision>4</cp:revision>
  <cp:lastPrinted>2014-08-26T11:00:26Z</cp:lastPrinted>
  <dcterms:created xsi:type="dcterms:W3CDTF">2017-09-06T16:56:23Z</dcterms:created>
  <dcterms:modified xsi:type="dcterms:W3CDTF">2017-09-07T06:17:14Z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0x01010084221895B0B55D44B301CE1B5F9C96C500DC5FA79E19C3AA40B5591980AAE86D20</vt:lpwstr>
  </property>
  <property fmtid="{D5CDD505-2E9C-101B-9397-08002B2CF9AE}" pid="3" name="ItemRetentionFormula">
    <vt:lpwstr/>
  </property>
  <property fmtid="{D5CDD505-2E9C-101B-9397-08002B2CF9AE}" pid="4" name="_dlc_policyId">
    <vt:lpwstr/>
  </property>
</Properties>
</file>