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95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8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4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3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5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9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78C7-9AAC-4294-8DE6-71B28D1C949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AC45-AAD0-4AA8-AC23-8113B8EF3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9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2C42-0D16-6FF6-E0E6-3EB91698E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«Клевер»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F5E72A-EEE7-2C1B-09E7-C0D4CDC9D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Над проектом работали ученики Школы::Кода Яснев Максим, Печёнкин Илья и Широков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930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F657-EDA2-82CD-B185-49636AB6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BB59EB-3A01-1516-6925-66B37870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4" t="-3537" r="-2004" b="20876"/>
          <a:stretch/>
        </p:blipFill>
        <p:spPr>
          <a:xfrm>
            <a:off x="4834820" y="1541627"/>
            <a:ext cx="6468549" cy="3485988"/>
          </a:xfrm>
        </p:spPr>
      </p:pic>
    </p:spTree>
    <p:extLst>
      <p:ext uri="{BB962C8B-B14F-4D97-AF65-F5344CB8AC3E}">
        <p14:creationId xmlns:p14="http://schemas.microsoft.com/office/powerpoint/2010/main" val="21019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0FE2-1D83-6B9F-06FC-F5D0E178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BC9AE1-0996-46B9-B65F-447A1618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521" y="751402"/>
            <a:ext cx="6281738" cy="159852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50A544-0ACF-E88E-DA91-5CD758BC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22" y="2479384"/>
            <a:ext cx="6281737" cy="40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9DCE4-EDA5-9C89-6509-ED2EB3AB5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9166C2-7155-C9F0-5F1F-59865CF57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983B6-CFED-6CC3-C719-8CA3AEFE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34" y="2556711"/>
            <a:ext cx="8673427" cy="7479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265894-9376-F1FB-29F4-5E8E4C2D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4" y="3819652"/>
            <a:ext cx="8673427" cy="7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75E2C-2EFD-B600-C3CB-7E0C51AE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Qr</a:t>
            </a:r>
            <a:r>
              <a:rPr lang="en-US" dirty="0"/>
              <a:t>-code</a:t>
            </a:r>
            <a:r>
              <a:rPr lang="ru-RU" dirty="0"/>
              <a:t> нашего </a:t>
            </a:r>
            <a:r>
              <a:rPr lang="en-US" dirty="0" err="1"/>
              <a:t>githab’a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1186FB-A634-CF5F-7182-1E0FB8320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670" y="1092005"/>
            <a:ext cx="4662035" cy="4673990"/>
          </a:xfrm>
        </p:spPr>
      </p:pic>
    </p:spTree>
    <p:extLst>
      <p:ext uri="{BB962C8B-B14F-4D97-AF65-F5344CB8AC3E}">
        <p14:creationId xmlns:p14="http://schemas.microsoft.com/office/powerpoint/2010/main" val="40574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CDFC03-BA06-7AAE-688A-9ACC34FF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5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4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36</TotalTime>
  <Words>30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Атлас</vt:lpstr>
      <vt:lpstr>Игра «Клевер» на С++</vt:lpstr>
      <vt:lpstr>Используемые библиотеки</vt:lpstr>
      <vt:lpstr>Основные элементы кода</vt:lpstr>
      <vt:lpstr>Презентация PowerPoint</vt:lpstr>
      <vt:lpstr>Qr-code нашего githab’a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«Клевер» на С++</dc:title>
  <dc:creator>maxim yasnev</dc:creator>
  <cp:lastModifiedBy>maxim yasnev</cp:lastModifiedBy>
  <cp:revision>2</cp:revision>
  <dcterms:created xsi:type="dcterms:W3CDTF">2024-01-26T20:40:33Z</dcterms:created>
  <dcterms:modified xsi:type="dcterms:W3CDTF">2024-01-29T10:27:49Z</dcterms:modified>
</cp:coreProperties>
</file>